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24"/>
  </p:notesMasterIdLst>
  <p:sldIdLst>
    <p:sldId id="256" r:id="rId5"/>
    <p:sldId id="284" r:id="rId6"/>
    <p:sldId id="257" r:id="rId7"/>
    <p:sldId id="258" r:id="rId8"/>
    <p:sldId id="259" r:id="rId9"/>
    <p:sldId id="261" r:id="rId10"/>
    <p:sldId id="263" r:id="rId11"/>
    <p:sldId id="282" r:id="rId12"/>
    <p:sldId id="264" r:id="rId13"/>
    <p:sldId id="279" r:id="rId14"/>
    <p:sldId id="281" r:id="rId15"/>
    <p:sldId id="265" r:id="rId16"/>
    <p:sldId id="280" r:id="rId17"/>
    <p:sldId id="266" r:id="rId18"/>
    <p:sldId id="283" r:id="rId19"/>
    <p:sldId id="267" r:id="rId20"/>
    <p:sldId id="274" r:id="rId21"/>
    <p:sldId id="285" r:id="rId22"/>
    <p:sldId id="286" r:id="rId23"/>
  </p:sldIdLst>
  <p:sldSz cx="12192000" cy="6858000"/>
  <p:notesSz cx="7010400" cy="92964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0B01537-8907-C04A-79B5-473BBCC1DDFC}" name="Rocilyn Laccay" initials="RL" userId="S::rlaccay.consultant@adb.org::b028745f-de17-429a-90e3-a150610dbc64" providerId="AD"/>
  <p188:author id="{C422A053-730C-E275-7B92-4A98354E53EE}" name="Rocilyn Laccay" initials="RL" userId="S::rlaccay.contractor@adb.org::b028745f-de17-429a-90e3-a150610dbc64" providerId="AD"/>
  <p188:author id="{D85334CF-A9FA-7D11-802C-E86D02C7D978}" name="Lisa Kircher" initials="LK" userId="S::lkircher@adb.org::a6eb6767-6cc4-4902-9c08-3fd210c6f45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D92D"/>
    <a:srgbClr val="EDE7E3"/>
    <a:srgbClr val="00B6C9"/>
    <a:srgbClr val="E9532B"/>
    <a:srgbClr val="FF8000"/>
    <a:srgbClr val="057E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18"/>
  </p:normalViewPr>
  <p:slideViewPr>
    <p:cSldViewPr snapToGrid="0">
      <p:cViewPr varScale="1">
        <p:scale>
          <a:sx n="82" d="100"/>
          <a:sy n="82" d="100"/>
        </p:scale>
        <p:origin x="512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5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6" name="Shape 8826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  <p:sp>
        <p:nvSpPr>
          <p:cNvPr id="8827" name="Shape 8827"/>
          <p:cNvSpPr>
            <a:spLocks noGrp="1"/>
          </p:cNvSpPr>
          <p:nvPr>
            <p:ph type="body" sz="quarter" idx="1"/>
          </p:nvPr>
        </p:nvSpPr>
        <p:spPr>
          <a:xfrm>
            <a:off x="934720" y="4415790"/>
            <a:ext cx="5140960" cy="418338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353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Prepared based on 95 consultations with safeguards and non-safeguards staff</a:t>
            </a:r>
          </a:p>
          <a:p>
            <a:pPr algn="l"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Published in Oct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08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Given our limited capacity, we didn’t include indicators to measure impact. </a:t>
            </a:r>
          </a:p>
        </p:txBody>
      </p:sp>
    </p:spTree>
    <p:extLst>
      <p:ext uri="{BB962C8B-B14F-4D97-AF65-F5344CB8AC3E}">
        <p14:creationId xmlns:p14="http://schemas.microsoft.com/office/powerpoint/2010/main" val="1412435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chair the WG on capacity building – includes AfDB</a:t>
            </a:r>
          </a:p>
        </p:txBody>
      </p:sp>
    </p:spTree>
    <p:extLst>
      <p:ext uri="{BB962C8B-B14F-4D97-AF65-F5344CB8AC3E}">
        <p14:creationId xmlns:p14="http://schemas.microsoft.com/office/powerpoint/2010/main" val="13340721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53BD1B-9D05-2FFD-FA61-B29D78F67A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73B000-C57D-6B04-1E8C-5C94BA96D3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902AA9-9E6D-ED85-BE56-867B7ECC62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chair the WG on capacity building – includes AfDB</a:t>
            </a:r>
          </a:p>
        </p:txBody>
      </p:sp>
    </p:spTree>
    <p:extLst>
      <p:ext uri="{BB962C8B-B14F-4D97-AF65-F5344CB8AC3E}">
        <p14:creationId xmlns:p14="http://schemas.microsoft.com/office/powerpoint/2010/main" val="3870700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5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0" algn="ctr">
              <a:buSzTx/>
              <a:buFontTx/>
              <a:buNone/>
              <a:defRPr sz="2400"/>
            </a:lvl2pPr>
            <a:lvl3pPr marL="0" indent="0" algn="ctr">
              <a:buSzTx/>
              <a:buFontTx/>
              <a:buNone/>
              <a:defRPr sz="2400"/>
            </a:lvl3pPr>
            <a:lvl4pPr marL="0" indent="0" algn="ctr">
              <a:buSzTx/>
              <a:buFontTx/>
              <a:buNone/>
              <a:defRPr sz="2400"/>
            </a:lvl4pPr>
            <a:lvl5pPr marL="0" indent="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Slide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7A40D78-CB47-C16E-2E04-8EA9B8E752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" t="4674" r="1891" b="1810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26" name="TextBox 7"/>
          <p:cNvSpPr txBox="1"/>
          <p:nvPr/>
        </p:nvSpPr>
        <p:spPr>
          <a:xfrm>
            <a:off x="0" y="6720840"/>
            <a:ext cx="61277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sp>
        <p:nvSpPr>
          <p:cNvPr id="627" name="TextBox 6"/>
          <p:cNvSpPr txBox="1"/>
          <p:nvPr/>
        </p:nvSpPr>
        <p:spPr>
          <a:xfrm>
            <a:off x="0" y="6720840"/>
            <a:ext cx="61277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sp>
        <p:nvSpPr>
          <p:cNvPr id="628" name="TextBox 7"/>
          <p:cNvSpPr txBox="1"/>
          <p:nvPr/>
        </p:nvSpPr>
        <p:spPr>
          <a:xfrm>
            <a:off x="3376612" y="6672580"/>
            <a:ext cx="546100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grpSp>
        <p:nvGrpSpPr>
          <p:cNvPr id="1158" name="Group 358"/>
          <p:cNvGrpSpPr/>
          <p:nvPr/>
        </p:nvGrpSpPr>
        <p:grpSpPr>
          <a:xfrm>
            <a:off x="-77710" y="5896969"/>
            <a:ext cx="8008956" cy="997722"/>
            <a:chOff x="0" y="-9"/>
            <a:chExt cx="8008955" cy="997721"/>
          </a:xfrm>
        </p:grpSpPr>
        <p:grpSp>
          <p:nvGrpSpPr>
            <p:cNvPr id="984" name="Graphic 4"/>
            <p:cNvGrpSpPr/>
            <p:nvPr/>
          </p:nvGrpSpPr>
          <p:grpSpPr>
            <a:xfrm>
              <a:off x="2738626" y="38029"/>
              <a:ext cx="2329691" cy="715964"/>
              <a:chOff x="0" y="8"/>
              <a:chExt cx="2329690" cy="715963"/>
            </a:xfrm>
          </p:grpSpPr>
          <p:sp>
            <p:nvSpPr>
              <p:cNvPr id="981" name="Freeform: Shape 528"/>
              <p:cNvSpPr/>
              <p:nvPr/>
            </p:nvSpPr>
            <p:spPr>
              <a:xfrm flipH="1">
                <a:off x="-1" y="8"/>
                <a:ext cx="1479771" cy="7159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7" extrusionOk="0">
                    <a:moveTo>
                      <a:pt x="21600" y="20917"/>
                    </a:moveTo>
                    <a:lnTo>
                      <a:pt x="0" y="20917"/>
                    </a:lnTo>
                    <a:lnTo>
                      <a:pt x="8499" y="2050"/>
                    </a:lnTo>
                    <a:cubicBezTo>
                      <a:pt x="9721" y="-683"/>
                      <a:pt x="11867" y="-683"/>
                      <a:pt x="13089" y="2050"/>
                    </a:cubicBezTo>
                    <a:lnTo>
                      <a:pt x="21600" y="20917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982" name="Freeform: Shape 529"/>
              <p:cNvSpPr/>
              <p:nvPr/>
            </p:nvSpPr>
            <p:spPr>
              <a:xfrm flipH="1">
                <a:off x="1354946" y="243869"/>
                <a:ext cx="974745" cy="4721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8" extrusionOk="0">
                    <a:moveTo>
                      <a:pt x="21600" y="20918"/>
                    </a:moveTo>
                    <a:lnTo>
                      <a:pt x="0" y="20918"/>
                    </a:lnTo>
                    <a:lnTo>
                      <a:pt x="8498" y="2045"/>
                    </a:lnTo>
                    <a:cubicBezTo>
                      <a:pt x="9717" y="-682"/>
                      <a:pt x="11865" y="-682"/>
                      <a:pt x="13084" y="2045"/>
                    </a:cubicBezTo>
                    <a:lnTo>
                      <a:pt x="21600" y="20918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983" name="Freeform: Shape 530"/>
              <p:cNvSpPr/>
              <p:nvPr/>
            </p:nvSpPr>
            <p:spPr>
              <a:xfrm flipH="1">
                <a:off x="790795" y="188331"/>
                <a:ext cx="1088890" cy="5276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7" extrusionOk="0">
                    <a:moveTo>
                      <a:pt x="21600" y="20917"/>
                    </a:moveTo>
                    <a:lnTo>
                      <a:pt x="0" y="20917"/>
                    </a:lnTo>
                    <a:lnTo>
                      <a:pt x="8503" y="2050"/>
                    </a:lnTo>
                    <a:cubicBezTo>
                      <a:pt x="9725" y="-683"/>
                      <a:pt x="11875" y="-683"/>
                      <a:pt x="13097" y="2050"/>
                    </a:cubicBezTo>
                    <a:lnTo>
                      <a:pt x="21600" y="20917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985" name="Freeform: Shape 360"/>
            <p:cNvSpPr/>
            <p:nvPr/>
          </p:nvSpPr>
          <p:spPr>
            <a:xfrm flipH="1">
              <a:off x="4668397" y="131978"/>
              <a:ext cx="1088887" cy="527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7" extrusionOk="0">
                  <a:moveTo>
                    <a:pt x="21600" y="20917"/>
                  </a:moveTo>
                  <a:lnTo>
                    <a:pt x="0" y="20917"/>
                  </a:lnTo>
                  <a:lnTo>
                    <a:pt x="8503" y="2050"/>
                  </a:lnTo>
                  <a:cubicBezTo>
                    <a:pt x="9725" y="-683"/>
                    <a:pt x="11875" y="-683"/>
                    <a:pt x="13097" y="2050"/>
                  </a:cubicBezTo>
                  <a:lnTo>
                    <a:pt x="21600" y="20917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986" name="Freeform: Shape 361"/>
            <p:cNvSpPr/>
            <p:nvPr/>
          </p:nvSpPr>
          <p:spPr>
            <a:xfrm flipH="1">
              <a:off x="5803264" y="423045"/>
              <a:ext cx="716894" cy="3473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20" extrusionOk="0">
                  <a:moveTo>
                    <a:pt x="21600" y="20920"/>
                  </a:moveTo>
                  <a:lnTo>
                    <a:pt x="0" y="20920"/>
                  </a:lnTo>
                  <a:lnTo>
                    <a:pt x="8511" y="2039"/>
                  </a:lnTo>
                  <a:cubicBezTo>
                    <a:pt x="9748" y="-680"/>
                    <a:pt x="11876" y="-680"/>
                    <a:pt x="13113" y="2039"/>
                  </a:cubicBezTo>
                  <a:lnTo>
                    <a:pt x="21600" y="20920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987" name="Freeform: Shape 362"/>
            <p:cNvSpPr/>
            <p:nvPr/>
          </p:nvSpPr>
          <p:spPr>
            <a:xfrm flipH="1">
              <a:off x="5356545" y="276764"/>
              <a:ext cx="801475" cy="388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5" extrusionOk="0">
                  <a:moveTo>
                    <a:pt x="21600" y="20915"/>
                  </a:moveTo>
                  <a:lnTo>
                    <a:pt x="0" y="20915"/>
                  </a:lnTo>
                  <a:lnTo>
                    <a:pt x="8498" y="2054"/>
                  </a:lnTo>
                  <a:cubicBezTo>
                    <a:pt x="9716" y="-685"/>
                    <a:pt x="11862" y="-685"/>
                    <a:pt x="13102" y="2054"/>
                  </a:cubicBezTo>
                  <a:lnTo>
                    <a:pt x="21600" y="20915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988" name="Freeform: Shape 363"/>
            <p:cNvSpPr/>
            <p:nvPr/>
          </p:nvSpPr>
          <p:spPr>
            <a:xfrm flipH="1">
              <a:off x="6325534" y="589858"/>
              <a:ext cx="151103" cy="697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1130" y="9656"/>
                    <a:pt x="16552" y="0"/>
                    <a:pt x="10800" y="0"/>
                  </a:cubicBezTo>
                  <a:cubicBezTo>
                    <a:pt x="5165" y="0"/>
                    <a:pt x="470" y="9402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992" name="Graphic 4"/>
            <p:cNvGrpSpPr/>
            <p:nvPr/>
          </p:nvGrpSpPr>
          <p:grpSpPr>
            <a:xfrm>
              <a:off x="5974068" y="533231"/>
              <a:ext cx="394175" cy="104231"/>
              <a:chOff x="-1" y="0"/>
              <a:chExt cx="394174" cy="104230"/>
            </a:xfrm>
          </p:grpSpPr>
          <p:sp>
            <p:nvSpPr>
              <p:cNvPr id="989" name="Freeform: Shape 525"/>
              <p:cNvSpPr/>
              <p:nvPr/>
            </p:nvSpPr>
            <p:spPr>
              <a:xfrm flipH="1">
                <a:off x="91972" y="-1"/>
                <a:ext cx="226652" cy="1042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524"/>
                      <a:pt x="16513" y="0"/>
                      <a:pt x="10800" y="0"/>
                    </a:cubicBezTo>
                    <a:cubicBezTo>
                      <a:pt x="5087" y="0"/>
                      <a:pt x="470" y="9524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990" name="Freeform: Shape 526"/>
              <p:cNvSpPr/>
              <p:nvPr/>
            </p:nvSpPr>
            <p:spPr>
              <a:xfrm flipH="1">
                <a:off x="-2" y="34467"/>
                <a:ext cx="151105" cy="697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991" name="Freeform: Shape 527"/>
              <p:cNvSpPr/>
              <p:nvPr/>
            </p:nvSpPr>
            <p:spPr>
              <a:xfrm flipH="1">
                <a:off x="243070" y="34467"/>
                <a:ext cx="151104" cy="697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996" name="Graphic 4"/>
            <p:cNvGrpSpPr/>
            <p:nvPr/>
          </p:nvGrpSpPr>
          <p:grpSpPr>
            <a:xfrm>
              <a:off x="5111010" y="505330"/>
              <a:ext cx="394178" cy="104231"/>
              <a:chOff x="-1" y="0"/>
              <a:chExt cx="394177" cy="104230"/>
            </a:xfrm>
          </p:grpSpPr>
          <p:sp>
            <p:nvSpPr>
              <p:cNvPr id="993" name="Freeform: Shape 522"/>
              <p:cNvSpPr/>
              <p:nvPr/>
            </p:nvSpPr>
            <p:spPr>
              <a:xfrm flipH="1">
                <a:off x="91973" y="-1"/>
                <a:ext cx="226653" cy="1042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524"/>
                      <a:pt x="16513" y="0"/>
                      <a:pt x="10800" y="0"/>
                    </a:cubicBezTo>
                    <a:cubicBezTo>
                      <a:pt x="5087" y="0"/>
                      <a:pt x="470" y="9524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994" name="Freeform: Shape 523"/>
              <p:cNvSpPr/>
              <p:nvPr/>
            </p:nvSpPr>
            <p:spPr>
              <a:xfrm flipH="1">
                <a:off x="-2" y="34467"/>
                <a:ext cx="151105" cy="697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995" name="Freeform: Shape 524"/>
              <p:cNvSpPr/>
              <p:nvPr/>
            </p:nvSpPr>
            <p:spPr>
              <a:xfrm flipH="1">
                <a:off x="243072" y="34467"/>
                <a:ext cx="151105" cy="697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1000" name="Graphic 4"/>
            <p:cNvGrpSpPr/>
            <p:nvPr/>
          </p:nvGrpSpPr>
          <p:grpSpPr>
            <a:xfrm>
              <a:off x="4840022" y="163129"/>
              <a:ext cx="339978" cy="90278"/>
              <a:chOff x="-1" y="0"/>
              <a:chExt cx="339976" cy="90277"/>
            </a:xfrm>
          </p:grpSpPr>
          <p:sp>
            <p:nvSpPr>
              <p:cNvPr id="997" name="Freeform: Shape 519"/>
              <p:cNvSpPr/>
              <p:nvPr/>
            </p:nvSpPr>
            <p:spPr>
              <a:xfrm flipH="1">
                <a:off x="79655" y="-1"/>
                <a:ext cx="195446" cy="90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46" y="9622"/>
                      <a:pt x="16518" y="0"/>
                      <a:pt x="10800" y="0"/>
                    </a:cubicBezTo>
                    <a:cubicBezTo>
                      <a:pt x="5082" y="0"/>
                      <a:pt x="454" y="9425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998" name="Freeform: Shape 520"/>
              <p:cNvSpPr/>
              <p:nvPr/>
            </p:nvSpPr>
            <p:spPr>
              <a:xfrm flipH="1">
                <a:off x="-2" y="30364"/>
                <a:ext cx="129754" cy="599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90" y="9469"/>
                      <a:pt x="16542" y="0"/>
                      <a:pt x="10800" y="0"/>
                    </a:cubicBezTo>
                    <a:cubicBezTo>
                      <a:pt x="5058" y="0"/>
                      <a:pt x="410" y="946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999" name="Freeform: Shape 521"/>
              <p:cNvSpPr/>
              <p:nvPr/>
            </p:nvSpPr>
            <p:spPr>
              <a:xfrm flipH="1">
                <a:off x="210222" y="30364"/>
                <a:ext cx="129754" cy="599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90" y="9469"/>
                      <a:pt x="16542" y="0"/>
                      <a:pt x="10800" y="0"/>
                    </a:cubicBezTo>
                    <a:cubicBezTo>
                      <a:pt x="5058" y="0"/>
                      <a:pt x="410" y="946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1004" name="Graphic 4"/>
            <p:cNvGrpSpPr/>
            <p:nvPr/>
          </p:nvGrpSpPr>
          <p:grpSpPr>
            <a:xfrm>
              <a:off x="4362096" y="499586"/>
              <a:ext cx="561696" cy="148544"/>
              <a:chOff x="0" y="0"/>
              <a:chExt cx="561694" cy="148543"/>
            </a:xfrm>
          </p:grpSpPr>
          <p:sp>
            <p:nvSpPr>
              <p:cNvPr id="1001" name="Freeform: Shape 516"/>
              <p:cNvSpPr/>
              <p:nvPr/>
            </p:nvSpPr>
            <p:spPr>
              <a:xfrm flipH="1">
                <a:off x="131388" y="0"/>
                <a:ext cx="321909" cy="1485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59" y="9547"/>
                      <a:pt x="16475" y="0"/>
                      <a:pt x="10800" y="0"/>
                    </a:cubicBezTo>
                    <a:cubicBezTo>
                      <a:pt x="5125" y="0"/>
                      <a:pt x="441" y="9547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02" name="Freeform: Shape 517"/>
              <p:cNvSpPr/>
              <p:nvPr/>
            </p:nvSpPr>
            <p:spPr>
              <a:xfrm flipH="1">
                <a:off x="-1" y="50059"/>
                <a:ext cx="215156" cy="984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8" y="9540"/>
                      <a:pt x="16489" y="0"/>
                      <a:pt x="10800" y="0"/>
                    </a:cubicBezTo>
                    <a:cubicBezTo>
                      <a:pt x="5111" y="0"/>
                      <a:pt x="495" y="954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03" name="Freeform: Shape 518"/>
              <p:cNvSpPr/>
              <p:nvPr/>
            </p:nvSpPr>
            <p:spPr>
              <a:xfrm flipH="1">
                <a:off x="346539" y="50059"/>
                <a:ext cx="215156" cy="984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8" y="9540"/>
                      <a:pt x="16489" y="0"/>
                      <a:pt x="10800" y="0"/>
                    </a:cubicBezTo>
                    <a:cubicBezTo>
                      <a:pt x="5111" y="0"/>
                      <a:pt x="495" y="954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1005" name="Freeform: Shape 368"/>
            <p:cNvSpPr/>
            <p:nvPr/>
          </p:nvSpPr>
          <p:spPr>
            <a:xfrm flipH="1">
              <a:off x="587964" y="-10"/>
              <a:ext cx="1412431" cy="684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6" extrusionOk="0">
                  <a:moveTo>
                    <a:pt x="21600" y="20916"/>
                  </a:moveTo>
                  <a:lnTo>
                    <a:pt x="0" y="20916"/>
                  </a:lnTo>
                  <a:lnTo>
                    <a:pt x="8502" y="2051"/>
                  </a:lnTo>
                  <a:cubicBezTo>
                    <a:pt x="9733" y="-684"/>
                    <a:pt x="11867" y="-684"/>
                    <a:pt x="13098" y="2051"/>
                  </a:cubicBezTo>
                  <a:lnTo>
                    <a:pt x="21600" y="20916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06" name="Freeform: Shape 369"/>
            <p:cNvSpPr/>
            <p:nvPr/>
          </p:nvSpPr>
          <p:spPr>
            <a:xfrm flipH="1">
              <a:off x="123177" y="111404"/>
              <a:ext cx="930400" cy="450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4" extrusionOk="0">
                  <a:moveTo>
                    <a:pt x="21600" y="20914"/>
                  </a:moveTo>
                  <a:lnTo>
                    <a:pt x="0" y="20914"/>
                  </a:lnTo>
                  <a:lnTo>
                    <a:pt x="8503" y="2057"/>
                  </a:lnTo>
                  <a:cubicBezTo>
                    <a:pt x="9723" y="-686"/>
                    <a:pt x="11877" y="-686"/>
                    <a:pt x="13097" y="2057"/>
                  </a:cubicBezTo>
                  <a:lnTo>
                    <a:pt x="21600" y="20914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07" name="Freeform: Shape 370"/>
            <p:cNvSpPr/>
            <p:nvPr/>
          </p:nvSpPr>
          <p:spPr>
            <a:xfrm flipH="1">
              <a:off x="1627575" y="150038"/>
              <a:ext cx="1039616" cy="503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8" extrusionOk="0">
                  <a:moveTo>
                    <a:pt x="21600" y="20918"/>
                  </a:moveTo>
                  <a:lnTo>
                    <a:pt x="0" y="20918"/>
                  </a:lnTo>
                  <a:lnTo>
                    <a:pt x="8514" y="2048"/>
                  </a:lnTo>
                  <a:cubicBezTo>
                    <a:pt x="9742" y="-682"/>
                    <a:pt x="11875" y="-682"/>
                    <a:pt x="13103" y="2048"/>
                  </a:cubicBezTo>
                  <a:lnTo>
                    <a:pt x="21600" y="20918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08" name="Freeform: Shape 371"/>
            <p:cNvSpPr/>
            <p:nvPr/>
          </p:nvSpPr>
          <p:spPr>
            <a:xfrm flipH="1">
              <a:off x="2727132" y="597243"/>
              <a:ext cx="5281823" cy="3939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6656" y="0"/>
                    <a:pt x="2875" y="8190"/>
                    <a:pt x="0" y="21600"/>
                  </a:cubicBezTo>
                  <a:lnTo>
                    <a:pt x="21600" y="21600"/>
                  </a:lnTo>
                  <a:cubicBezTo>
                    <a:pt x="18725" y="8145"/>
                    <a:pt x="14944" y="0"/>
                    <a:pt x="10800" y="0"/>
                  </a:cubicBezTo>
                  <a:close/>
                </a:path>
              </a:pathLst>
            </a:custGeom>
            <a:solidFill>
              <a:srgbClr val="F8B21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1013" name="Graphic 4"/>
            <p:cNvGrpSpPr/>
            <p:nvPr/>
          </p:nvGrpSpPr>
          <p:grpSpPr>
            <a:xfrm>
              <a:off x="4236454" y="597242"/>
              <a:ext cx="3342207" cy="393911"/>
              <a:chOff x="0" y="0"/>
              <a:chExt cx="3342205" cy="393910"/>
            </a:xfrm>
          </p:grpSpPr>
          <p:sp>
            <p:nvSpPr>
              <p:cNvPr id="1009" name="Freeform: Shape 512"/>
              <p:cNvSpPr/>
              <p:nvPr/>
            </p:nvSpPr>
            <p:spPr>
              <a:xfrm flipH="1">
                <a:off x="1137332" y="-1"/>
                <a:ext cx="2204873" cy="3939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039" y="0"/>
                    </a:moveTo>
                    <a:cubicBezTo>
                      <a:pt x="12743" y="0"/>
                      <a:pt x="5060" y="8190"/>
                      <a:pt x="0" y="21600"/>
                    </a:cubicBezTo>
                    <a:lnTo>
                      <a:pt x="2719" y="21600"/>
                    </a:lnTo>
                    <a:cubicBezTo>
                      <a:pt x="7417" y="9135"/>
                      <a:pt x="14915" y="1215"/>
                      <a:pt x="21600" y="135"/>
                    </a:cubicBezTo>
                    <a:cubicBezTo>
                      <a:pt x="21085" y="45"/>
                      <a:pt x="20562" y="0"/>
                      <a:pt x="20039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10" name="Freeform: Shape 513"/>
              <p:cNvSpPr/>
              <p:nvPr/>
            </p:nvSpPr>
            <p:spPr>
              <a:xfrm flipH="1">
                <a:off x="743167" y="1639"/>
                <a:ext cx="1988080" cy="3922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60" y="0"/>
                    </a:moveTo>
                    <a:cubicBezTo>
                      <a:pt x="14552" y="0"/>
                      <a:pt x="4024" y="8134"/>
                      <a:pt x="0" y="21600"/>
                    </a:cubicBezTo>
                    <a:lnTo>
                      <a:pt x="2480" y="21600"/>
                    </a:lnTo>
                    <a:cubicBezTo>
                      <a:pt x="6210" y="9083"/>
                      <a:pt x="16283" y="1220"/>
                      <a:pt x="21600" y="136"/>
                    </a:cubicBezTo>
                    <a:cubicBezTo>
                      <a:pt x="21190" y="45"/>
                      <a:pt x="20779" y="0"/>
                      <a:pt x="20360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11" name="Freeform: Shape 514"/>
              <p:cNvSpPr/>
              <p:nvPr/>
            </p:nvSpPr>
            <p:spPr>
              <a:xfrm flipH="1">
                <a:off x="454933" y="16412"/>
                <a:ext cx="1804958" cy="3774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47" y="0"/>
                    </a:moveTo>
                    <a:cubicBezTo>
                      <a:pt x="16185" y="0"/>
                      <a:pt x="7017" y="3850"/>
                      <a:pt x="0" y="21600"/>
                    </a:cubicBezTo>
                    <a:lnTo>
                      <a:pt x="2535" y="21600"/>
                    </a:lnTo>
                    <a:cubicBezTo>
                      <a:pt x="8687" y="5400"/>
                      <a:pt x="17512" y="1268"/>
                      <a:pt x="21600" y="141"/>
                    </a:cubicBezTo>
                    <a:cubicBezTo>
                      <a:pt x="21286" y="47"/>
                      <a:pt x="20971" y="0"/>
                      <a:pt x="20647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12" name="Freeform: Shape 515"/>
              <p:cNvSpPr/>
              <p:nvPr/>
            </p:nvSpPr>
            <p:spPr>
              <a:xfrm flipH="1">
                <a:off x="-1" y="54864"/>
                <a:ext cx="1914175" cy="3390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703" extrusionOk="0">
                    <a:moveTo>
                      <a:pt x="20998" y="5"/>
                    </a:moveTo>
                    <a:cubicBezTo>
                      <a:pt x="18153" y="5"/>
                      <a:pt x="7144" y="-897"/>
                      <a:pt x="0" y="20703"/>
                    </a:cubicBezTo>
                    <a:lnTo>
                      <a:pt x="1751" y="20703"/>
                    </a:lnTo>
                    <a:cubicBezTo>
                      <a:pt x="8608" y="2812"/>
                      <a:pt x="18996" y="1308"/>
                      <a:pt x="21600" y="105"/>
                    </a:cubicBezTo>
                    <a:cubicBezTo>
                      <a:pt x="21396" y="55"/>
                      <a:pt x="21192" y="5"/>
                      <a:pt x="20998" y="5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1014" name="Freeform: Shape 373"/>
            <p:cNvSpPr/>
            <p:nvPr/>
          </p:nvSpPr>
          <p:spPr>
            <a:xfrm flipH="1">
              <a:off x="-1" y="461839"/>
              <a:ext cx="4658548" cy="530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672"/>
                  </a:moveTo>
                  <a:cubicBezTo>
                    <a:pt x="19997" y="568"/>
                    <a:pt x="18337" y="0"/>
                    <a:pt x="16639" y="0"/>
                  </a:cubicBezTo>
                  <a:cubicBezTo>
                    <a:pt x="10254" y="0"/>
                    <a:pt x="4428" y="8159"/>
                    <a:pt x="0" y="21600"/>
                  </a:cubicBezTo>
                  <a:lnTo>
                    <a:pt x="21600" y="21600"/>
                  </a:lnTo>
                  <a:lnTo>
                    <a:pt x="21600" y="1672"/>
                  </a:lnTo>
                  <a:close/>
                </a:path>
              </a:pathLst>
            </a:custGeom>
            <a:solidFill>
              <a:srgbClr val="8CC63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15" name="Freeform: Shape 374"/>
            <p:cNvSpPr/>
            <p:nvPr/>
          </p:nvSpPr>
          <p:spPr>
            <a:xfrm flipH="1">
              <a:off x="-1" y="461839"/>
              <a:ext cx="4658548" cy="530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39" y="0"/>
                  </a:moveTo>
                  <a:cubicBezTo>
                    <a:pt x="10254" y="0"/>
                    <a:pt x="4428" y="8159"/>
                    <a:pt x="0" y="21600"/>
                  </a:cubicBezTo>
                  <a:cubicBezTo>
                    <a:pt x="4428" y="9362"/>
                    <a:pt x="10254" y="1939"/>
                    <a:pt x="16639" y="1939"/>
                  </a:cubicBezTo>
                  <a:cubicBezTo>
                    <a:pt x="18337" y="1939"/>
                    <a:pt x="19997" y="2474"/>
                    <a:pt x="21600" y="3477"/>
                  </a:cubicBezTo>
                  <a:lnTo>
                    <a:pt x="21600" y="1672"/>
                  </a:lnTo>
                  <a:cubicBezTo>
                    <a:pt x="19997" y="568"/>
                    <a:pt x="18337" y="0"/>
                    <a:pt x="16639" y="0"/>
                  </a:cubicBezTo>
                  <a:close/>
                </a:path>
              </a:pathLst>
            </a:custGeom>
            <a:solidFill>
              <a:srgbClr val="B1C4D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16" name="Freeform: Shape 375"/>
            <p:cNvSpPr/>
            <p:nvPr/>
          </p:nvSpPr>
          <p:spPr>
            <a:xfrm flipH="1">
              <a:off x="558400" y="648943"/>
              <a:ext cx="5157825" cy="342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8656" y="8184"/>
                    <a:pt x="14784" y="0"/>
                    <a:pt x="10540" y="0"/>
                  </a:cubicBezTo>
                  <a:cubicBezTo>
                    <a:pt x="6297" y="0"/>
                    <a:pt x="3793" y="1036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C9D92D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17" name="Freeform: Shape 376"/>
            <p:cNvSpPr/>
            <p:nvPr/>
          </p:nvSpPr>
          <p:spPr>
            <a:xfrm flipH="1">
              <a:off x="280023" y="226320"/>
              <a:ext cx="267709" cy="3742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1"/>
                  </a:moveTo>
                  <a:cubicBezTo>
                    <a:pt x="21600" y="3458"/>
                    <a:pt x="16763" y="0"/>
                    <a:pt x="10800" y="0"/>
                  </a:cubicBezTo>
                  <a:cubicBezTo>
                    <a:pt x="4837" y="0"/>
                    <a:pt x="0" y="3458"/>
                    <a:pt x="0" y="7721"/>
                  </a:cubicBezTo>
                  <a:cubicBezTo>
                    <a:pt x="0" y="11747"/>
                    <a:pt x="4307" y="15063"/>
                    <a:pt x="9806" y="15395"/>
                  </a:cubicBezTo>
                  <a:lnTo>
                    <a:pt x="9806" y="21600"/>
                  </a:lnTo>
                  <a:lnTo>
                    <a:pt x="11661" y="21600"/>
                  </a:lnTo>
                  <a:lnTo>
                    <a:pt x="11661" y="15395"/>
                  </a:lnTo>
                  <a:cubicBezTo>
                    <a:pt x="17227" y="15063"/>
                    <a:pt x="21600" y="11747"/>
                    <a:pt x="21600" y="7721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18" name="Freeform: Shape 377"/>
            <p:cNvSpPr/>
            <p:nvPr/>
          </p:nvSpPr>
          <p:spPr>
            <a:xfrm flipH="1">
              <a:off x="101826" y="278840"/>
              <a:ext cx="229936" cy="321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19" name="Freeform: Shape 378"/>
            <p:cNvSpPr/>
            <p:nvPr/>
          </p:nvSpPr>
          <p:spPr>
            <a:xfrm flipH="1">
              <a:off x="496814" y="392906"/>
              <a:ext cx="182306" cy="256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69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20" name="Freeform: Shape 379"/>
            <p:cNvSpPr/>
            <p:nvPr/>
          </p:nvSpPr>
          <p:spPr>
            <a:xfrm flipH="1">
              <a:off x="656944" y="309202"/>
              <a:ext cx="229934" cy="321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21" name="Freeform: Shape 380"/>
            <p:cNvSpPr/>
            <p:nvPr/>
          </p:nvSpPr>
          <p:spPr>
            <a:xfrm flipH="1">
              <a:off x="216792" y="428194"/>
              <a:ext cx="229935" cy="321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429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22" name="Freeform: Shape 381"/>
            <p:cNvSpPr/>
            <p:nvPr/>
          </p:nvSpPr>
          <p:spPr>
            <a:xfrm flipH="1">
              <a:off x="409768" y="540621"/>
              <a:ext cx="174095" cy="244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23" name="Freeform: Shape 382"/>
            <p:cNvSpPr/>
            <p:nvPr/>
          </p:nvSpPr>
          <p:spPr>
            <a:xfrm flipH="1">
              <a:off x="546905" y="530771"/>
              <a:ext cx="169168" cy="2371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98"/>
                  </a:moveTo>
                  <a:cubicBezTo>
                    <a:pt x="21600" y="3438"/>
                    <a:pt x="16777" y="0"/>
                    <a:pt x="10800" y="0"/>
                  </a:cubicBezTo>
                  <a:cubicBezTo>
                    <a:pt x="4823" y="0"/>
                    <a:pt x="0" y="3438"/>
                    <a:pt x="0" y="7698"/>
                  </a:cubicBezTo>
                  <a:cubicBezTo>
                    <a:pt x="0" y="11734"/>
                    <a:pt x="4299" y="15023"/>
                    <a:pt x="9856" y="15397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97"/>
                  </a:lnTo>
                  <a:cubicBezTo>
                    <a:pt x="17196" y="15023"/>
                    <a:pt x="21600" y="11734"/>
                    <a:pt x="21600" y="7698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24" name="Freeform: Shape 383"/>
            <p:cNvSpPr/>
            <p:nvPr/>
          </p:nvSpPr>
          <p:spPr>
            <a:xfrm flipH="1">
              <a:off x="81298" y="482355"/>
              <a:ext cx="169168" cy="236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25" name="Freeform: Shape 384"/>
            <p:cNvSpPr/>
            <p:nvPr/>
          </p:nvSpPr>
          <p:spPr>
            <a:xfrm flipH="1">
              <a:off x="3797128" y="584933"/>
              <a:ext cx="169167" cy="236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1031" name="Graphic 4"/>
            <p:cNvGrpSpPr/>
            <p:nvPr/>
          </p:nvGrpSpPr>
          <p:grpSpPr>
            <a:xfrm>
              <a:off x="859769" y="401929"/>
              <a:ext cx="489433" cy="104236"/>
              <a:chOff x="-1" y="0"/>
              <a:chExt cx="489432" cy="104235"/>
            </a:xfrm>
          </p:grpSpPr>
          <p:sp>
            <p:nvSpPr>
              <p:cNvPr id="1026" name="Freeform: Shape 507"/>
              <p:cNvSpPr/>
              <p:nvPr/>
            </p:nvSpPr>
            <p:spPr>
              <a:xfrm flipH="1">
                <a:off x="338327" y="34469"/>
                <a:ext cx="151104" cy="697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1030" name="Graphic 4"/>
              <p:cNvGrpSpPr/>
              <p:nvPr/>
            </p:nvGrpSpPr>
            <p:grpSpPr>
              <a:xfrm>
                <a:off x="-2" y="0"/>
                <a:ext cx="395001" cy="104236"/>
                <a:chOff x="-1" y="0"/>
                <a:chExt cx="395000" cy="104235"/>
              </a:xfrm>
            </p:grpSpPr>
            <p:sp>
              <p:nvSpPr>
                <p:cNvPr id="1027" name="Freeform: Shape 509"/>
                <p:cNvSpPr/>
                <p:nvPr/>
              </p:nvSpPr>
              <p:spPr>
                <a:xfrm flipH="1">
                  <a:off x="92795" y="0"/>
                  <a:ext cx="226656" cy="1042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524"/>
                        <a:pt x="16513" y="0"/>
                        <a:pt x="10800" y="0"/>
                      </a:cubicBezTo>
                      <a:cubicBezTo>
                        <a:pt x="5087" y="0"/>
                        <a:pt x="470" y="952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028" name="Freeform: Shape 510"/>
                <p:cNvSpPr/>
                <p:nvPr/>
              </p:nvSpPr>
              <p:spPr>
                <a:xfrm flipH="1">
                  <a:off x="-2" y="34469"/>
                  <a:ext cx="151107" cy="697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029" name="Freeform: Shape 511"/>
                <p:cNvSpPr/>
                <p:nvPr/>
              </p:nvSpPr>
              <p:spPr>
                <a:xfrm flipH="1">
                  <a:off x="243894" y="34469"/>
                  <a:ext cx="151106" cy="697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1032" name="Freeform: Shape 386"/>
            <p:cNvSpPr/>
            <p:nvPr/>
          </p:nvSpPr>
          <p:spPr>
            <a:xfrm flipH="1">
              <a:off x="686506" y="482355"/>
              <a:ext cx="169167" cy="2371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98"/>
                  </a:moveTo>
                  <a:cubicBezTo>
                    <a:pt x="21600" y="3438"/>
                    <a:pt x="16777" y="0"/>
                    <a:pt x="10800" y="0"/>
                  </a:cubicBezTo>
                  <a:cubicBezTo>
                    <a:pt x="4823" y="0"/>
                    <a:pt x="0" y="3438"/>
                    <a:pt x="0" y="7698"/>
                  </a:cubicBezTo>
                  <a:cubicBezTo>
                    <a:pt x="0" y="11734"/>
                    <a:pt x="4299" y="15023"/>
                    <a:pt x="9856" y="15397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97"/>
                  </a:lnTo>
                  <a:cubicBezTo>
                    <a:pt x="17196" y="15023"/>
                    <a:pt x="21600" y="11734"/>
                    <a:pt x="21600" y="7698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33" name="Freeform: Shape 387"/>
            <p:cNvSpPr/>
            <p:nvPr/>
          </p:nvSpPr>
          <p:spPr>
            <a:xfrm flipH="1">
              <a:off x="2001211" y="278840"/>
              <a:ext cx="200372" cy="280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05"/>
                  </a:moveTo>
                  <a:cubicBezTo>
                    <a:pt x="21600" y="3474"/>
                    <a:pt x="16731" y="0"/>
                    <a:pt x="10800" y="0"/>
                  </a:cubicBezTo>
                  <a:cubicBezTo>
                    <a:pt x="4869" y="0"/>
                    <a:pt x="0" y="3474"/>
                    <a:pt x="0" y="7705"/>
                  </a:cubicBezTo>
                  <a:cubicBezTo>
                    <a:pt x="0" y="11747"/>
                    <a:pt x="4338" y="15032"/>
                    <a:pt x="9915" y="15411"/>
                  </a:cubicBezTo>
                  <a:lnTo>
                    <a:pt x="9915" y="21600"/>
                  </a:lnTo>
                  <a:lnTo>
                    <a:pt x="11774" y="21600"/>
                  </a:lnTo>
                  <a:lnTo>
                    <a:pt x="11774" y="15411"/>
                  </a:lnTo>
                  <a:cubicBezTo>
                    <a:pt x="17262" y="15095"/>
                    <a:pt x="21600" y="11747"/>
                    <a:pt x="21600" y="770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1039" name="Graphic 4"/>
            <p:cNvGrpSpPr/>
            <p:nvPr/>
          </p:nvGrpSpPr>
          <p:grpSpPr>
            <a:xfrm>
              <a:off x="1983962" y="510250"/>
              <a:ext cx="489434" cy="104237"/>
              <a:chOff x="-1" y="-1"/>
              <a:chExt cx="489433" cy="104236"/>
            </a:xfrm>
          </p:grpSpPr>
          <p:sp>
            <p:nvSpPr>
              <p:cNvPr id="1034" name="Freeform: Shape 502"/>
              <p:cNvSpPr/>
              <p:nvPr/>
            </p:nvSpPr>
            <p:spPr>
              <a:xfrm flipH="1">
                <a:off x="338328" y="34468"/>
                <a:ext cx="151104" cy="697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1038" name="Graphic 4"/>
              <p:cNvGrpSpPr/>
              <p:nvPr/>
            </p:nvGrpSpPr>
            <p:grpSpPr>
              <a:xfrm>
                <a:off x="-2" y="-2"/>
                <a:ext cx="395001" cy="104237"/>
                <a:chOff x="-1" y="0"/>
                <a:chExt cx="395000" cy="104236"/>
              </a:xfrm>
            </p:grpSpPr>
            <p:sp>
              <p:nvSpPr>
                <p:cNvPr id="1035" name="Freeform: Shape 504"/>
                <p:cNvSpPr/>
                <p:nvPr/>
              </p:nvSpPr>
              <p:spPr>
                <a:xfrm flipH="1">
                  <a:off x="92794" y="-1"/>
                  <a:ext cx="226656" cy="10423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524"/>
                        <a:pt x="16513" y="0"/>
                        <a:pt x="10800" y="0"/>
                      </a:cubicBezTo>
                      <a:cubicBezTo>
                        <a:pt x="5087" y="0"/>
                        <a:pt x="470" y="952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036" name="Freeform: Shape 505"/>
                <p:cNvSpPr/>
                <p:nvPr/>
              </p:nvSpPr>
              <p:spPr>
                <a:xfrm flipH="1">
                  <a:off x="-2" y="34470"/>
                  <a:ext cx="151107" cy="6976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165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037" name="Freeform: Shape 506"/>
                <p:cNvSpPr/>
                <p:nvPr/>
              </p:nvSpPr>
              <p:spPr>
                <a:xfrm flipH="1">
                  <a:off x="243894" y="34470"/>
                  <a:ext cx="151106" cy="6976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grpSp>
          <p:nvGrpSpPr>
            <p:cNvPr id="1045" name="Graphic 4"/>
            <p:cNvGrpSpPr/>
            <p:nvPr/>
          </p:nvGrpSpPr>
          <p:grpSpPr>
            <a:xfrm>
              <a:off x="4473774" y="876252"/>
              <a:ext cx="555129" cy="119006"/>
              <a:chOff x="-1" y="0"/>
              <a:chExt cx="555128" cy="119005"/>
            </a:xfrm>
          </p:grpSpPr>
          <p:sp>
            <p:nvSpPr>
              <p:cNvPr id="1040" name="Freeform: Shape 497"/>
              <p:cNvSpPr/>
              <p:nvPr/>
            </p:nvSpPr>
            <p:spPr>
              <a:xfrm flipH="1">
                <a:off x="384314" y="40212"/>
                <a:ext cx="170813" cy="787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5" y="9450"/>
                      <a:pt x="16511" y="0"/>
                      <a:pt x="10800" y="0"/>
                    </a:cubicBezTo>
                    <a:cubicBezTo>
                      <a:pt x="5088" y="0"/>
                      <a:pt x="415" y="945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1044" name="Graphic 4"/>
              <p:cNvGrpSpPr/>
              <p:nvPr/>
            </p:nvGrpSpPr>
            <p:grpSpPr>
              <a:xfrm>
                <a:off x="-2" y="0"/>
                <a:ext cx="448377" cy="119006"/>
                <a:chOff x="0" y="0"/>
                <a:chExt cx="448376" cy="119005"/>
              </a:xfrm>
            </p:grpSpPr>
            <p:sp>
              <p:nvSpPr>
                <p:cNvPr id="1041" name="Freeform: Shape 499"/>
                <p:cNvSpPr/>
                <p:nvPr/>
              </p:nvSpPr>
              <p:spPr>
                <a:xfrm flipH="1">
                  <a:off x="105111" y="-1"/>
                  <a:ext cx="257862" cy="11900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7" y="9534"/>
                        <a:pt x="16510" y="0"/>
                        <a:pt x="10800" y="0"/>
                      </a:cubicBezTo>
                      <a:cubicBezTo>
                        <a:pt x="5090" y="0"/>
                        <a:pt x="413" y="953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042" name="Freeform: Shape 500"/>
                <p:cNvSpPr/>
                <p:nvPr/>
              </p:nvSpPr>
              <p:spPr>
                <a:xfrm flipH="1">
                  <a:off x="-1" y="40213"/>
                  <a:ext cx="170814" cy="787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5" y="9450"/>
                        <a:pt x="16511" y="0"/>
                        <a:pt x="10800" y="0"/>
                      </a:cubicBezTo>
                      <a:cubicBezTo>
                        <a:pt x="5088" y="0"/>
                        <a:pt x="415" y="9450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043" name="Freeform: Shape 501"/>
                <p:cNvSpPr/>
                <p:nvPr/>
              </p:nvSpPr>
              <p:spPr>
                <a:xfrm flipH="1">
                  <a:off x="277562" y="40213"/>
                  <a:ext cx="170814" cy="787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5" y="9450"/>
                        <a:pt x="16511" y="0"/>
                        <a:pt x="10800" y="0"/>
                      </a:cubicBezTo>
                      <a:cubicBezTo>
                        <a:pt x="5088" y="0"/>
                        <a:pt x="415" y="9450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1046" name="Freeform: Shape 390"/>
            <p:cNvSpPr/>
            <p:nvPr/>
          </p:nvSpPr>
          <p:spPr>
            <a:xfrm flipH="1">
              <a:off x="7306842" y="488100"/>
              <a:ext cx="266889" cy="3742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1"/>
                  </a:moveTo>
                  <a:cubicBezTo>
                    <a:pt x="21600" y="3458"/>
                    <a:pt x="16748" y="0"/>
                    <a:pt x="10767" y="0"/>
                  </a:cubicBezTo>
                  <a:cubicBezTo>
                    <a:pt x="4785" y="0"/>
                    <a:pt x="0" y="3458"/>
                    <a:pt x="0" y="7721"/>
                  </a:cubicBezTo>
                  <a:cubicBezTo>
                    <a:pt x="0" y="11747"/>
                    <a:pt x="4320" y="15063"/>
                    <a:pt x="9836" y="15395"/>
                  </a:cubicBezTo>
                  <a:lnTo>
                    <a:pt x="9836" y="21600"/>
                  </a:lnTo>
                  <a:lnTo>
                    <a:pt x="11697" y="21600"/>
                  </a:lnTo>
                  <a:lnTo>
                    <a:pt x="11697" y="15395"/>
                  </a:lnTo>
                  <a:cubicBezTo>
                    <a:pt x="17280" y="15063"/>
                    <a:pt x="21600" y="11747"/>
                    <a:pt x="21600" y="7721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47" name="Freeform: Shape 391"/>
            <p:cNvSpPr/>
            <p:nvPr/>
          </p:nvSpPr>
          <p:spPr>
            <a:xfrm flipH="1">
              <a:off x="7431662" y="625965"/>
              <a:ext cx="182307" cy="256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319" y="15023"/>
                    <a:pt x="21600" y="11769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48" name="Freeform: Shape 392"/>
            <p:cNvSpPr/>
            <p:nvPr/>
          </p:nvSpPr>
          <p:spPr>
            <a:xfrm flipH="1">
              <a:off x="7022715" y="482355"/>
              <a:ext cx="229935" cy="321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49" name="Freeform: Shape 393"/>
            <p:cNvSpPr/>
            <p:nvPr/>
          </p:nvSpPr>
          <p:spPr>
            <a:xfrm flipH="1">
              <a:off x="6793606" y="493023"/>
              <a:ext cx="174095" cy="244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742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50" name="Freeform: Shape 394"/>
            <p:cNvSpPr/>
            <p:nvPr/>
          </p:nvSpPr>
          <p:spPr>
            <a:xfrm flipH="1">
              <a:off x="2204042" y="339566"/>
              <a:ext cx="174094" cy="244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742"/>
                    <a:pt x="21600" y="7683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1057" name="Graphic 4"/>
            <p:cNvGrpSpPr/>
            <p:nvPr/>
          </p:nvGrpSpPr>
          <p:grpSpPr>
            <a:xfrm>
              <a:off x="1317990" y="260783"/>
              <a:ext cx="294813" cy="333182"/>
              <a:chOff x="0" y="-1"/>
              <a:chExt cx="294812" cy="333181"/>
            </a:xfrm>
          </p:grpSpPr>
          <p:sp>
            <p:nvSpPr>
              <p:cNvPr id="1051" name="Freeform: Shape 496"/>
              <p:cNvSpPr/>
              <p:nvPr/>
            </p:nvSpPr>
            <p:spPr>
              <a:xfrm flipH="1">
                <a:off x="158489" y="-1"/>
                <a:ext cx="136324" cy="332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5013"/>
                    </a:lnTo>
                    <a:lnTo>
                      <a:pt x="10800" y="0"/>
                    </a:lnTo>
                    <a:lnTo>
                      <a:pt x="21600" y="5013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52" name="Freeform: Shape 497"/>
              <p:cNvSpPr/>
              <p:nvPr/>
            </p:nvSpPr>
            <p:spPr>
              <a:xfrm flipH="1">
                <a:off x="2" y="76318"/>
                <a:ext cx="158492" cy="256043"/>
              </a:xfrm>
              <a:prstGeom prst="rect">
                <a:avLst/>
              </a:prstGeom>
              <a:solidFill>
                <a:srgbClr val="9AD9E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53" name="Freeform: Shape 498"/>
              <p:cNvSpPr/>
              <p:nvPr/>
            </p:nvSpPr>
            <p:spPr>
              <a:xfrm flipH="1">
                <a:off x="0" y="-2"/>
                <a:ext cx="226652" cy="763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6496" y="21600"/>
                    </a:lnTo>
                    <a:lnTo>
                      <a:pt x="0" y="0"/>
                    </a:lnTo>
                    <a:lnTo>
                      <a:pt x="15104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E754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54" name="Freeform: Shape 499"/>
              <p:cNvSpPr/>
              <p:nvPr/>
            </p:nvSpPr>
            <p:spPr>
              <a:xfrm flipH="1">
                <a:off x="206939" y="212545"/>
                <a:ext cx="41063" cy="120636"/>
              </a:xfrm>
              <a:prstGeom prst="rect">
                <a:avLst/>
              </a:prstGeom>
              <a:solidFill>
                <a:srgbClr val="E754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55" name="Freeform: Shape 500"/>
              <p:cNvSpPr/>
              <p:nvPr/>
            </p:nvSpPr>
            <p:spPr>
              <a:xfrm flipH="1">
                <a:off x="97720" y="184643"/>
                <a:ext cx="30390" cy="68117"/>
              </a:xfrm>
              <a:prstGeom prst="rect">
                <a:avLst/>
              </a:prstGeom>
              <a:solidFill>
                <a:srgbClr val="64CB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56" name="Freeform: Shape 501"/>
              <p:cNvSpPr/>
              <p:nvPr/>
            </p:nvSpPr>
            <p:spPr>
              <a:xfrm flipH="1">
                <a:off x="26278" y="116529"/>
                <a:ext cx="30389" cy="68117"/>
              </a:xfrm>
              <a:prstGeom prst="rect">
                <a:avLst/>
              </a:prstGeom>
              <a:solidFill>
                <a:srgbClr val="64CB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1058" name="Freeform: Shape 396"/>
            <p:cNvSpPr/>
            <p:nvPr/>
          </p:nvSpPr>
          <p:spPr>
            <a:xfrm flipH="1">
              <a:off x="558401" y="648943"/>
              <a:ext cx="3006338" cy="342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26" y="0"/>
                  </a:moveTo>
                  <a:cubicBezTo>
                    <a:pt x="1741" y="0"/>
                    <a:pt x="861" y="104"/>
                    <a:pt x="0" y="363"/>
                  </a:cubicBezTo>
                  <a:cubicBezTo>
                    <a:pt x="6248" y="2072"/>
                    <a:pt x="11912" y="9790"/>
                    <a:pt x="16349" y="21600"/>
                  </a:cubicBezTo>
                  <a:lnTo>
                    <a:pt x="21600" y="21600"/>
                  </a:lnTo>
                  <a:cubicBezTo>
                    <a:pt x="16550" y="8184"/>
                    <a:pt x="9906" y="0"/>
                    <a:pt x="2626" y="0"/>
                  </a:cubicBezTo>
                  <a:close/>
                </a:path>
              </a:pathLst>
            </a:custGeom>
            <a:solidFill>
              <a:srgbClr val="64CBE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59" name="Freeform: Shape 397"/>
            <p:cNvSpPr/>
            <p:nvPr/>
          </p:nvSpPr>
          <p:spPr>
            <a:xfrm flipH="1">
              <a:off x="3055603" y="403575"/>
              <a:ext cx="229935" cy="321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60" name="Freeform: Shape 398"/>
            <p:cNvSpPr/>
            <p:nvPr/>
          </p:nvSpPr>
          <p:spPr>
            <a:xfrm flipH="1">
              <a:off x="3488364" y="518463"/>
              <a:ext cx="182306" cy="256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00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61" name="Freeform: Shape 399"/>
            <p:cNvSpPr/>
            <p:nvPr/>
          </p:nvSpPr>
          <p:spPr>
            <a:xfrm flipH="1">
              <a:off x="2990730" y="552929"/>
              <a:ext cx="229935" cy="321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429"/>
                  </a:lnTo>
                  <a:cubicBezTo>
                    <a:pt x="17280" y="15098"/>
                    <a:pt x="21600" y="11792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62" name="Freeform: Shape 400"/>
            <p:cNvSpPr/>
            <p:nvPr/>
          </p:nvSpPr>
          <p:spPr>
            <a:xfrm flipH="1">
              <a:off x="1726117" y="703103"/>
              <a:ext cx="169167" cy="236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63" name="Freeform: Shape 401"/>
            <p:cNvSpPr/>
            <p:nvPr/>
          </p:nvSpPr>
          <p:spPr>
            <a:xfrm flipH="1">
              <a:off x="3604972" y="403575"/>
              <a:ext cx="229936" cy="321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64" name="Freeform: Shape 402"/>
            <p:cNvSpPr/>
            <p:nvPr/>
          </p:nvSpPr>
          <p:spPr>
            <a:xfrm flipH="1">
              <a:off x="4211822" y="602988"/>
              <a:ext cx="182306" cy="256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768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00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65" name="Freeform: Shape 403"/>
            <p:cNvSpPr/>
            <p:nvPr/>
          </p:nvSpPr>
          <p:spPr>
            <a:xfrm flipH="1">
              <a:off x="4041016" y="557853"/>
              <a:ext cx="229935" cy="321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03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66" name="Freeform: Shape 404"/>
            <p:cNvSpPr/>
            <p:nvPr/>
          </p:nvSpPr>
          <p:spPr>
            <a:xfrm flipH="1">
              <a:off x="4349781" y="753162"/>
              <a:ext cx="174094" cy="244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219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67" name="Freeform: Shape 405"/>
            <p:cNvSpPr/>
            <p:nvPr/>
          </p:nvSpPr>
          <p:spPr>
            <a:xfrm flipH="1">
              <a:off x="1143901" y="419167"/>
              <a:ext cx="174095" cy="17397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68" name="Freeform: Shape 406"/>
            <p:cNvSpPr/>
            <p:nvPr/>
          </p:nvSpPr>
          <p:spPr>
            <a:xfrm rot="10800000" flipH="1">
              <a:off x="1097506" y="419807"/>
              <a:ext cx="46812" cy="173977"/>
            </a:xfrm>
            <a:prstGeom prst="rect">
              <a:avLst/>
            </a:prstGeom>
            <a:solidFill>
              <a:srgbClr val="9AD9E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1088" name="Graphic 4"/>
            <p:cNvGrpSpPr/>
            <p:nvPr/>
          </p:nvGrpSpPr>
          <p:grpSpPr>
            <a:xfrm>
              <a:off x="4550967" y="348593"/>
              <a:ext cx="288244" cy="315129"/>
              <a:chOff x="0" y="0"/>
              <a:chExt cx="288242" cy="315128"/>
            </a:xfrm>
          </p:grpSpPr>
          <p:sp>
            <p:nvSpPr>
              <p:cNvPr id="1069" name="Freeform: Shape 477"/>
              <p:cNvSpPr/>
              <p:nvPr/>
            </p:nvSpPr>
            <p:spPr>
              <a:xfrm flipH="1">
                <a:off x="27921" y="118170"/>
                <a:ext cx="232400" cy="136230"/>
              </a:xfrm>
              <a:prstGeom prst="rect">
                <a:avLst/>
              </a:pr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70" name="Freeform: Shape 478"/>
              <p:cNvSpPr/>
              <p:nvPr/>
            </p:nvSpPr>
            <p:spPr>
              <a:xfrm flipH="1">
                <a:off x="27921" y="118170"/>
                <a:ext cx="49275" cy="136230"/>
              </a:xfrm>
              <a:prstGeom prst="rect">
                <a:avLst/>
              </a:prstGeom>
              <a:solidFill>
                <a:srgbClr val="9357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71" name="Freeform: Shape 479"/>
              <p:cNvSpPr/>
              <p:nvPr/>
            </p:nvSpPr>
            <p:spPr>
              <a:xfrm flipH="1">
                <a:off x="14783" y="251742"/>
                <a:ext cx="258677" cy="12701"/>
              </a:xfrm>
              <a:prstGeom prst="rect">
                <a:avLst/>
              </a:pr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72" name="Freeform: Shape 480"/>
              <p:cNvSpPr/>
              <p:nvPr/>
            </p:nvSpPr>
            <p:spPr>
              <a:xfrm flipH="1">
                <a:off x="14782" y="251742"/>
                <a:ext cx="62414" cy="12701"/>
              </a:xfrm>
              <a:prstGeom prst="rect">
                <a:avLst/>
              </a:pr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73" name="Freeform: Shape 481"/>
              <p:cNvSpPr/>
              <p:nvPr/>
            </p:nvSpPr>
            <p:spPr>
              <a:xfrm flipH="1">
                <a:off x="217614" y="258501"/>
                <a:ext cx="41886" cy="566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788" y="0"/>
                    </a:lnTo>
                    <a:lnTo>
                      <a:pt x="4659" y="8765"/>
                    </a:lnTo>
                    <a:lnTo>
                      <a:pt x="4659" y="1878"/>
                    </a:lnTo>
                    <a:lnTo>
                      <a:pt x="0" y="1878"/>
                    </a:lnTo>
                    <a:lnTo>
                      <a:pt x="0" y="21600"/>
                    </a:lnTo>
                    <a:lnTo>
                      <a:pt x="4659" y="21600"/>
                    </a:lnTo>
                    <a:lnTo>
                      <a:pt x="4659" y="1158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74" name="Freeform: Shape 482"/>
              <p:cNvSpPr/>
              <p:nvPr/>
            </p:nvSpPr>
            <p:spPr>
              <a:xfrm flipH="1">
                <a:off x="27920" y="258501"/>
                <a:ext cx="42706" cy="566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4154" y="0"/>
                    </a:lnTo>
                    <a:lnTo>
                      <a:pt x="16615" y="8765"/>
                    </a:lnTo>
                    <a:lnTo>
                      <a:pt x="16615" y="1878"/>
                    </a:lnTo>
                    <a:lnTo>
                      <a:pt x="21600" y="1878"/>
                    </a:lnTo>
                    <a:lnTo>
                      <a:pt x="21600" y="21600"/>
                    </a:lnTo>
                    <a:lnTo>
                      <a:pt x="16615" y="21600"/>
                    </a:lnTo>
                    <a:lnTo>
                      <a:pt x="16615" y="11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75" name="Freeform: Shape 483"/>
              <p:cNvSpPr/>
              <p:nvPr/>
            </p:nvSpPr>
            <p:spPr>
              <a:xfrm flipH="1">
                <a:off x="146993" y="164127"/>
                <a:ext cx="45170" cy="90272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76" name="Freeform: Shape 484"/>
              <p:cNvSpPr/>
              <p:nvPr/>
            </p:nvSpPr>
            <p:spPr>
              <a:xfrm flipH="1">
                <a:off x="208582" y="152638"/>
                <a:ext cx="32030" cy="41856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77" name="Freeform: Shape 485"/>
              <p:cNvSpPr/>
              <p:nvPr/>
            </p:nvSpPr>
            <p:spPr>
              <a:xfrm flipH="1">
                <a:off x="98541" y="152638"/>
                <a:ext cx="32031" cy="41856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78" name="Freeform: Shape 486"/>
              <p:cNvSpPr/>
              <p:nvPr/>
            </p:nvSpPr>
            <p:spPr>
              <a:xfrm flipH="1">
                <a:off x="27920" y="8206"/>
                <a:ext cx="233223" cy="1395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6264"/>
                    </a:moveTo>
                    <a:lnTo>
                      <a:pt x="10648" y="0"/>
                    </a:lnTo>
                    <a:lnTo>
                      <a:pt x="0" y="15882"/>
                    </a:lnTo>
                    <a:lnTo>
                      <a:pt x="0" y="19059"/>
                    </a:lnTo>
                    <a:lnTo>
                      <a:pt x="228" y="19059"/>
                    </a:lnTo>
                    <a:lnTo>
                      <a:pt x="989" y="21600"/>
                    </a:lnTo>
                    <a:lnTo>
                      <a:pt x="3042" y="19186"/>
                    </a:lnTo>
                    <a:lnTo>
                      <a:pt x="4183" y="20584"/>
                    </a:lnTo>
                    <a:lnTo>
                      <a:pt x="5856" y="19186"/>
                    </a:lnTo>
                    <a:lnTo>
                      <a:pt x="6389" y="20838"/>
                    </a:lnTo>
                    <a:lnTo>
                      <a:pt x="7378" y="19821"/>
                    </a:lnTo>
                    <a:lnTo>
                      <a:pt x="8366" y="21600"/>
                    </a:lnTo>
                    <a:lnTo>
                      <a:pt x="9507" y="19059"/>
                    </a:lnTo>
                    <a:lnTo>
                      <a:pt x="9887" y="20711"/>
                    </a:lnTo>
                    <a:lnTo>
                      <a:pt x="10952" y="19186"/>
                    </a:lnTo>
                    <a:cubicBezTo>
                      <a:pt x="10952" y="19186"/>
                      <a:pt x="11256" y="21600"/>
                      <a:pt x="11561" y="21473"/>
                    </a:cubicBezTo>
                    <a:cubicBezTo>
                      <a:pt x="11865" y="21346"/>
                      <a:pt x="13082" y="19313"/>
                      <a:pt x="13082" y="19313"/>
                    </a:cubicBezTo>
                    <a:lnTo>
                      <a:pt x="13766" y="21092"/>
                    </a:lnTo>
                    <a:lnTo>
                      <a:pt x="14299" y="19313"/>
                    </a:lnTo>
                    <a:lnTo>
                      <a:pt x="17113" y="20965"/>
                    </a:lnTo>
                    <a:lnTo>
                      <a:pt x="17113" y="18805"/>
                    </a:lnTo>
                    <a:cubicBezTo>
                      <a:pt x="17113" y="18805"/>
                      <a:pt x="19318" y="19440"/>
                      <a:pt x="19394" y="19821"/>
                    </a:cubicBezTo>
                    <a:cubicBezTo>
                      <a:pt x="19547" y="20202"/>
                      <a:pt x="19623" y="18424"/>
                      <a:pt x="19623" y="18424"/>
                    </a:cubicBezTo>
                    <a:lnTo>
                      <a:pt x="21600" y="20456"/>
                    </a:lnTo>
                    <a:lnTo>
                      <a:pt x="21600" y="16264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79" name="Freeform: Shape 487"/>
              <p:cNvSpPr/>
              <p:nvPr/>
            </p:nvSpPr>
            <p:spPr>
              <a:xfrm flipH="1">
                <a:off x="820" y="-1"/>
                <a:ext cx="287423" cy="1386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38" y="0"/>
                    </a:moveTo>
                    <a:lnTo>
                      <a:pt x="0" y="19811"/>
                    </a:lnTo>
                    <a:lnTo>
                      <a:pt x="2222" y="19044"/>
                    </a:lnTo>
                    <a:lnTo>
                      <a:pt x="2839" y="21600"/>
                    </a:lnTo>
                    <a:lnTo>
                      <a:pt x="4505" y="19172"/>
                    </a:lnTo>
                    <a:lnTo>
                      <a:pt x="5431" y="20578"/>
                    </a:lnTo>
                    <a:lnTo>
                      <a:pt x="6789" y="19172"/>
                    </a:lnTo>
                    <a:lnTo>
                      <a:pt x="7221" y="20833"/>
                    </a:lnTo>
                    <a:lnTo>
                      <a:pt x="8023" y="19811"/>
                    </a:lnTo>
                    <a:lnTo>
                      <a:pt x="8825" y="21600"/>
                    </a:lnTo>
                    <a:lnTo>
                      <a:pt x="9751" y="19044"/>
                    </a:lnTo>
                    <a:lnTo>
                      <a:pt x="10059" y="20705"/>
                    </a:lnTo>
                    <a:lnTo>
                      <a:pt x="10923" y="19172"/>
                    </a:lnTo>
                    <a:cubicBezTo>
                      <a:pt x="10923" y="19172"/>
                      <a:pt x="11170" y="21600"/>
                      <a:pt x="11417" y="21472"/>
                    </a:cubicBezTo>
                    <a:cubicBezTo>
                      <a:pt x="11664" y="21344"/>
                      <a:pt x="12651" y="19299"/>
                      <a:pt x="12651" y="19299"/>
                    </a:cubicBezTo>
                    <a:lnTo>
                      <a:pt x="13207" y="21089"/>
                    </a:lnTo>
                    <a:lnTo>
                      <a:pt x="13639" y="19299"/>
                    </a:lnTo>
                    <a:lnTo>
                      <a:pt x="15922" y="20961"/>
                    </a:lnTo>
                    <a:lnTo>
                      <a:pt x="15922" y="18788"/>
                    </a:lnTo>
                    <a:cubicBezTo>
                      <a:pt x="15922" y="18788"/>
                      <a:pt x="17712" y="19427"/>
                      <a:pt x="17774" y="19811"/>
                    </a:cubicBezTo>
                    <a:cubicBezTo>
                      <a:pt x="17835" y="20194"/>
                      <a:pt x="17959" y="18405"/>
                      <a:pt x="17959" y="18405"/>
                    </a:cubicBezTo>
                    <a:lnTo>
                      <a:pt x="19810" y="20705"/>
                    </a:lnTo>
                    <a:lnTo>
                      <a:pt x="19810" y="18916"/>
                    </a:lnTo>
                    <a:lnTo>
                      <a:pt x="21600" y="20194"/>
                    </a:lnTo>
                    <a:lnTo>
                      <a:pt x="10738" y="0"/>
                    </a:lnTo>
                    <a:close/>
                  </a:path>
                </a:pathLst>
              </a:custGeom>
              <a:solidFill>
                <a:srgbClr val="CF8F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80" name="Freeform: Shape 488"/>
              <p:cNvSpPr/>
              <p:nvPr/>
            </p:nvSpPr>
            <p:spPr>
              <a:xfrm flipH="1">
                <a:off x="146992" y="10667"/>
                <a:ext cx="100190" cy="1042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997" y="4082"/>
                    </a:lnTo>
                    <a:cubicBezTo>
                      <a:pt x="11331" y="9014"/>
                      <a:pt x="6020" y="14457"/>
                      <a:pt x="1239" y="20069"/>
                    </a:cubicBezTo>
                    <a:lnTo>
                      <a:pt x="0" y="21600"/>
                    </a:lnTo>
                    <a:lnTo>
                      <a:pt x="6551" y="15477"/>
                    </a:lnTo>
                    <a:cubicBezTo>
                      <a:pt x="9030" y="13266"/>
                      <a:pt x="11331" y="10885"/>
                      <a:pt x="13633" y="8504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81" name="Freeform: Shape 489"/>
              <p:cNvSpPr/>
              <p:nvPr/>
            </p:nvSpPr>
            <p:spPr>
              <a:xfrm flipH="1">
                <a:off x="150279" y="25438"/>
                <a:ext cx="19713" cy="91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1481"/>
                    </a:lnTo>
                    <a:lnTo>
                      <a:pt x="5400" y="21600"/>
                    </a:lnTo>
                    <a:lnTo>
                      <a:pt x="7200" y="1167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82" name="Freeform: Shape 490"/>
              <p:cNvSpPr/>
              <p:nvPr/>
            </p:nvSpPr>
            <p:spPr>
              <a:xfrm flipH="1">
                <a:off x="114144" y="25438"/>
                <a:ext cx="29568" cy="960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9600" y="13477"/>
                    </a:lnTo>
                    <a:lnTo>
                      <a:pt x="21600" y="21600"/>
                    </a:lnTo>
                    <a:lnTo>
                      <a:pt x="15000" y="13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83" name="Freeform: Shape 491"/>
              <p:cNvSpPr/>
              <p:nvPr/>
            </p:nvSpPr>
            <p:spPr>
              <a:xfrm flipH="1">
                <a:off x="138591" y="40210"/>
                <a:ext cx="12701" cy="63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3184"/>
                    </a:lnTo>
                    <a:lnTo>
                      <a:pt x="17278" y="21600"/>
                    </a:lnTo>
                    <a:lnTo>
                      <a:pt x="21600" y="11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84" name="Freeform: Shape 492"/>
              <p:cNvSpPr/>
              <p:nvPr/>
            </p:nvSpPr>
            <p:spPr>
              <a:xfrm flipH="1">
                <a:off x="174093" y="46775"/>
                <a:ext cx="35315" cy="697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033" y="9911"/>
                    </a:lnTo>
                    <a:lnTo>
                      <a:pt x="0" y="21600"/>
                    </a:lnTo>
                    <a:lnTo>
                      <a:pt x="10549" y="1067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85" name="Freeform: Shape 493"/>
              <p:cNvSpPr/>
              <p:nvPr/>
            </p:nvSpPr>
            <p:spPr>
              <a:xfrm flipH="1">
                <a:off x="0" y="-1"/>
                <a:ext cx="145356" cy="1354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129" y="21469"/>
                    </a:lnTo>
                    <a:lnTo>
                      <a:pt x="10373" y="21600"/>
                    </a:lnTo>
                    <a:lnTo>
                      <a:pt x="10373" y="19374"/>
                    </a:lnTo>
                    <a:cubicBezTo>
                      <a:pt x="10373" y="19374"/>
                      <a:pt x="13912" y="20029"/>
                      <a:pt x="14034" y="20422"/>
                    </a:cubicBezTo>
                    <a:cubicBezTo>
                      <a:pt x="14278" y="20814"/>
                      <a:pt x="14400" y="18982"/>
                      <a:pt x="14400" y="18982"/>
                    </a:cubicBezTo>
                    <a:lnTo>
                      <a:pt x="18061" y="21338"/>
                    </a:lnTo>
                    <a:lnTo>
                      <a:pt x="18061" y="19505"/>
                    </a:lnTo>
                    <a:lnTo>
                      <a:pt x="21600" y="20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77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86" name="Freeform: Shape 494"/>
              <p:cNvSpPr/>
              <p:nvPr/>
            </p:nvSpPr>
            <p:spPr>
              <a:xfrm flipH="1">
                <a:off x="53376" y="15591"/>
                <a:ext cx="78018" cy="878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819" y="3028"/>
                    </a:lnTo>
                    <a:cubicBezTo>
                      <a:pt x="8412" y="8277"/>
                      <a:pt x="14551" y="13929"/>
                      <a:pt x="20236" y="19985"/>
                    </a:cubicBezTo>
                    <a:lnTo>
                      <a:pt x="21600" y="21600"/>
                    </a:lnTo>
                    <a:lnTo>
                      <a:pt x="13870" y="15140"/>
                    </a:lnTo>
                    <a:cubicBezTo>
                      <a:pt x="10914" y="12718"/>
                      <a:pt x="8185" y="10295"/>
                      <a:pt x="5457" y="767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87" name="Freeform: Shape 495"/>
              <p:cNvSpPr/>
              <p:nvPr/>
            </p:nvSpPr>
            <p:spPr>
              <a:xfrm flipH="1">
                <a:off x="84582" y="36106"/>
                <a:ext cx="37779" cy="804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5026" y="9698"/>
                    </a:lnTo>
                    <a:lnTo>
                      <a:pt x="21600" y="21600"/>
                    </a:lnTo>
                    <a:lnTo>
                      <a:pt x="12678" y="101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1108" name="Graphic 4"/>
            <p:cNvGrpSpPr/>
            <p:nvPr/>
          </p:nvGrpSpPr>
          <p:grpSpPr>
            <a:xfrm>
              <a:off x="4895862" y="348593"/>
              <a:ext cx="287423" cy="315129"/>
              <a:chOff x="-1" y="0"/>
              <a:chExt cx="287421" cy="315128"/>
            </a:xfrm>
          </p:grpSpPr>
          <p:sp>
            <p:nvSpPr>
              <p:cNvPr id="1089" name="Freeform: Shape 458"/>
              <p:cNvSpPr/>
              <p:nvPr/>
            </p:nvSpPr>
            <p:spPr>
              <a:xfrm flipH="1">
                <a:off x="27922" y="118170"/>
                <a:ext cx="232398" cy="136230"/>
              </a:xfrm>
              <a:prstGeom prst="rect">
                <a:avLst/>
              </a:pr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90" name="Freeform: Shape 459"/>
              <p:cNvSpPr/>
              <p:nvPr/>
            </p:nvSpPr>
            <p:spPr>
              <a:xfrm flipH="1">
                <a:off x="27921" y="118170"/>
                <a:ext cx="49276" cy="136230"/>
              </a:xfrm>
              <a:prstGeom prst="rect">
                <a:avLst/>
              </a:prstGeom>
              <a:solidFill>
                <a:srgbClr val="9357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91" name="Freeform: Shape 460"/>
              <p:cNvSpPr/>
              <p:nvPr/>
            </p:nvSpPr>
            <p:spPr>
              <a:xfrm flipH="1">
                <a:off x="14784" y="251742"/>
                <a:ext cx="258676" cy="12701"/>
              </a:xfrm>
              <a:prstGeom prst="rect">
                <a:avLst/>
              </a:pr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92" name="Freeform: Shape 461"/>
              <p:cNvSpPr/>
              <p:nvPr/>
            </p:nvSpPr>
            <p:spPr>
              <a:xfrm flipH="1">
                <a:off x="14782" y="251742"/>
                <a:ext cx="62415" cy="12701"/>
              </a:xfrm>
              <a:prstGeom prst="rect">
                <a:avLst/>
              </a:pr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93" name="Freeform: Shape 462"/>
              <p:cNvSpPr/>
              <p:nvPr/>
            </p:nvSpPr>
            <p:spPr>
              <a:xfrm flipH="1">
                <a:off x="216792" y="258501"/>
                <a:ext cx="42707" cy="566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446" y="0"/>
                    </a:lnTo>
                    <a:lnTo>
                      <a:pt x="4569" y="8765"/>
                    </a:lnTo>
                    <a:lnTo>
                      <a:pt x="4569" y="1878"/>
                    </a:lnTo>
                    <a:lnTo>
                      <a:pt x="0" y="1878"/>
                    </a:lnTo>
                    <a:lnTo>
                      <a:pt x="0" y="21600"/>
                    </a:lnTo>
                    <a:lnTo>
                      <a:pt x="4569" y="21600"/>
                    </a:lnTo>
                    <a:lnTo>
                      <a:pt x="4569" y="1158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94" name="Freeform: Shape 463"/>
              <p:cNvSpPr/>
              <p:nvPr/>
            </p:nvSpPr>
            <p:spPr>
              <a:xfrm flipH="1">
                <a:off x="27920" y="258501"/>
                <a:ext cx="42707" cy="566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4154" y="0"/>
                    </a:lnTo>
                    <a:lnTo>
                      <a:pt x="16615" y="8765"/>
                    </a:lnTo>
                    <a:lnTo>
                      <a:pt x="16615" y="1878"/>
                    </a:lnTo>
                    <a:lnTo>
                      <a:pt x="21600" y="1878"/>
                    </a:lnTo>
                    <a:lnTo>
                      <a:pt x="21600" y="21600"/>
                    </a:lnTo>
                    <a:lnTo>
                      <a:pt x="16615" y="21600"/>
                    </a:lnTo>
                    <a:lnTo>
                      <a:pt x="16615" y="11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95" name="Freeform: Shape 464"/>
              <p:cNvSpPr/>
              <p:nvPr/>
            </p:nvSpPr>
            <p:spPr>
              <a:xfrm flipH="1">
                <a:off x="146992" y="164127"/>
                <a:ext cx="45170" cy="90272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96" name="Freeform: Shape 465"/>
              <p:cNvSpPr/>
              <p:nvPr/>
            </p:nvSpPr>
            <p:spPr>
              <a:xfrm flipH="1">
                <a:off x="208581" y="152638"/>
                <a:ext cx="32030" cy="41856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97" name="Freeform: Shape 466"/>
              <p:cNvSpPr/>
              <p:nvPr/>
            </p:nvSpPr>
            <p:spPr>
              <a:xfrm flipH="1">
                <a:off x="98542" y="152638"/>
                <a:ext cx="32031" cy="41856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98" name="Freeform: Shape 467"/>
              <p:cNvSpPr/>
              <p:nvPr/>
            </p:nvSpPr>
            <p:spPr>
              <a:xfrm flipH="1">
                <a:off x="27100" y="8206"/>
                <a:ext cx="233221" cy="1395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6264"/>
                    </a:moveTo>
                    <a:lnTo>
                      <a:pt x="10648" y="0"/>
                    </a:lnTo>
                    <a:lnTo>
                      <a:pt x="0" y="15882"/>
                    </a:lnTo>
                    <a:lnTo>
                      <a:pt x="0" y="19059"/>
                    </a:lnTo>
                    <a:lnTo>
                      <a:pt x="228" y="19059"/>
                    </a:lnTo>
                    <a:lnTo>
                      <a:pt x="989" y="21600"/>
                    </a:lnTo>
                    <a:lnTo>
                      <a:pt x="3042" y="19186"/>
                    </a:lnTo>
                    <a:lnTo>
                      <a:pt x="4183" y="20584"/>
                    </a:lnTo>
                    <a:lnTo>
                      <a:pt x="5856" y="19186"/>
                    </a:lnTo>
                    <a:lnTo>
                      <a:pt x="6389" y="20838"/>
                    </a:lnTo>
                    <a:lnTo>
                      <a:pt x="7378" y="19821"/>
                    </a:lnTo>
                    <a:lnTo>
                      <a:pt x="8366" y="21600"/>
                    </a:lnTo>
                    <a:lnTo>
                      <a:pt x="9507" y="19059"/>
                    </a:lnTo>
                    <a:lnTo>
                      <a:pt x="9887" y="20711"/>
                    </a:lnTo>
                    <a:lnTo>
                      <a:pt x="10952" y="19186"/>
                    </a:lnTo>
                    <a:cubicBezTo>
                      <a:pt x="10952" y="19186"/>
                      <a:pt x="11256" y="21600"/>
                      <a:pt x="11561" y="21473"/>
                    </a:cubicBezTo>
                    <a:cubicBezTo>
                      <a:pt x="11865" y="21346"/>
                      <a:pt x="13082" y="19313"/>
                      <a:pt x="13082" y="19313"/>
                    </a:cubicBezTo>
                    <a:lnTo>
                      <a:pt x="13766" y="21092"/>
                    </a:lnTo>
                    <a:lnTo>
                      <a:pt x="14299" y="19313"/>
                    </a:lnTo>
                    <a:lnTo>
                      <a:pt x="17113" y="20965"/>
                    </a:lnTo>
                    <a:lnTo>
                      <a:pt x="17113" y="18805"/>
                    </a:lnTo>
                    <a:cubicBezTo>
                      <a:pt x="17113" y="18805"/>
                      <a:pt x="19318" y="19440"/>
                      <a:pt x="19394" y="19821"/>
                    </a:cubicBezTo>
                    <a:cubicBezTo>
                      <a:pt x="19547" y="20202"/>
                      <a:pt x="19623" y="18424"/>
                      <a:pt x="19623" y="18424"/>
                    </a:cubicBezTo>
                    <a:lnTo>
                      <a:pt x="21600" y="20456"/>
                    </a:lnTo>
                    <a:lnTo>
                      <a:pt x="21600" y="16264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99" name="Freeform: Shape 468"/>
              <p:cNvSpPr/>
              <p:nvPr/>
            </p:nvSpPr>
            <p:spPr>
              <a:xfrm flipH="1">
                <a:off x="-2" y="-1"/>
                <a:ext cx="287423" cy="1386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77" y="0"/>
                    </a:moveTo>
                    <a:lnTo>
                      <a:pt x="0" y="19811"/>
                    </a:lnTo>
                    <a:lnTo>
                      <a:pt x="2222" y="19044"/>
                    </a:lnTo>
                    <a:lnTo>
                      <a:pt x="2839" y="21600"/>
                    </a:lnTo>
                    <a:lnTo>
                      <a:pt x="4505" y="19172"/>
                    </a:lnTo>
                    <a:lnTo>
                      <a:pt x="5431" y="20578"/>
                    </a:lnTo>
                    <a:lnTo>
                      <a:pt x="6789" y="19172"/>
                    </a:lnTo>
                    <a:lnTo>
                      <a:pt x="7221" y="20833"/>
                    </a:lnTo>
                    <a:lnTo>
                      <a:pt x="8023" y="19811"/>
                    </a:lnTo>
                    <a:lnTo>
                      <a:pt x="8825" y="21600"/>
                    </a:lnTo>
                    <a:lnTo>
                      <a:pt x="9751" y="19044"/>
                    </a:lnTo>
                    <a:lnTo>
                      <a:pt x="10059" y="20705"/>
                    </a:lnTo>
                    <a:lnTo>
                      <a:pt x="10923" y="19172"/>
                    </a:lnTo>
                    <a:cubicBezTo>
                      <a:pt x="10923" y="19172"/>
                      <a:pt x="11170" y="21600"/>
                      <a:pt x="11417" y="21472"/>
                    </a:cubicBezTo>
                    <a:cubicBezTo>
                      <a:pt x="11664" y="21344"/>
                      <a:pt x="12651" y="19299"/>
                      <a:pt x="12651" y="19299"/>
                    </a:cubicBezTo>
                    <a:lnTo>
                      <a:pt x="13207" y="21089"/>
                    </a:lnTo>
                    <a:lnTo>
                      <a:pt x="13639" y="19299"/>
                    </a:lnTo>
                    <a:lnTo>
                      <a:pt x="15922" y="20961"/>
                    </a:lnTo>
                    <a:lnTo>
                      <a:pt x="15922" y="18788"/>
                    </a:lnTo>
                    <a:cubicBezTo>
                      <a:pt x="15922" y="18788"/>
                      <a:pt x="17712" y="19427"/>
                      <a:pt x="17774" y="19811"/>
                    </a:cubicBezTo>
                    <a:cubicBezTo>
                      <a:pt x="17835" y="20194"/>
                      <a:pt x="17959" y="18405"/>
                      <a:pt x="17959" y="18405"/>
                    </a:cubicBezTo>
                    <a:lnTo>
                      <a:pt x="19810" y="20705"/>
                    </a:lnTo>
                    <a:lnTo>
                      <a:pt x="19810" y="18916"/>
                    </a:lnTo>
                    <a:lnTo>
                      <a:pt x="21600" y="20194"/>
                    </a:lnTo>
                    <a:lnTo>
                      <a:pt x="10677" y="0"/>
                    </a:lnTo>
                    <a:close/>
                  </a:path>
                </a:pathLst>
              </a:custGeom>
              <a:solidFill>
                <a:srgbClr val="CF8F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00" name="Freeform: Shape 469"/>
              <p:cNvSpPr/>
              <p:nvPr/>
            </p:nvSpPr>
            <p:spPr>
              <a:xfrm flipH="1">
                <a:off x="146992" y="10667"/>
                <a:ext cx="100189" cy="1042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997" y="4082"/>
                    </a:lnTo>
                    <a:cubicBezTo>
                      <a:pt x="11331" y="9014"/>
                      <a:pt x="6020" y="14457"/>
                      <a:pt x="1239" y="20069"/>
                    </a:cubicBezTo>
                    <a:lnTo>
                      <a:pt x="0" y="21600"/>
                    </a:lnTo>
                    <a:lnTo>
                      <a:pt x="6551" y="15477"/>
                    </a:lnTo>
                    <a:cubicBezTo>
                      <a:pt x="9030" y="13266"/>
                      <a:pt x="11331" y="10885"/>
                      <a:pt x="13633" y="8504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01" name="Freeform: Shape 470"/>
              <p:cNvSpPr/>
              <p:nvPr/>
            </p:nvSpPr>
            <p:spPr>
              <a:xfrm flipH="1">
                <a:off x="150277" y="25438"/>
                <a:ext cx="18892" cy="91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1481"/>
                    </a:lnTo>
                    <a:lnTo>
                      <a:pt x="4696" y="21600"/>
                    </a:lnTo>
                    <a:lnTo>
                      <a:pt x="7513" y="1167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02" name="Freeform: Shape 471"/>
              <p:cNvSpPr/>
              <p:nvPr/>
            </p:nvSpPr>
            <p:spPr>
              <a:xfrm flipH="1">
                <a:off x="114144" y="25438"/>
                <a:ext cx="29568" cy="960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200" y="13477"/>
                    </a:lnTo>
                    <a:lnTo>
                      <a:pt x="21600" y="21600"/>
                    </a:lnTo>
                    <a:lnTo>
                      <a:pt x="15600" y="13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03" name="Freeform: Shape 472"/>
              <p:cNvSpPr/>
              <p:nvPr/>
            </p:nvSpPr>
            <p:spPr>
              <a:xfrm flipH="1">
                <a:off x="138591" y="40210"/>
                <a:ext cx="12701" cy="63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3184"/>
                    </a:lnTo>
                    <a:lnTo>
                      <a:pt x="17278" y="21600"/>
                    </a:lnTo>
                    <a:lnTo>
                      <a:pt x="21600" y="11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04" name="Freeform: Shape 473"/>
              <p:cNvSpPr/>
              <p:nvPr/>
            </p:nvSpPr>
            <p:spPr>
              <a:xfrm flipH="1">
                <a:off x="174092" y="46775"/>
                <a:ext cx="35315" cy="697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535" y="9911"/>
                    </a:lnTo>
                    <a:lnTo>
                      <a:pt x="0" y="21600"/>
                    </a:lnTo>
                    <a:lnTo>
                      <a:pt x="10549" y="1067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05" name="Freeform: Shape 474"/>
              <p:cNvSpPr/>
              <p:nvPr/>
            </p:nvSpPr>
            <p:spPr>
              <a:xfrm flipH="1">
                <a:off x="-2" y="-1"/>
                <a:ext cx="145357" cy="1354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129" y="21469"/>
                    </a:lnTo>
                    <a:lnTo>
                      <a:pt x="10373" y="21600"/>
                    </a:lnTo>
                    <a:lnTo>
                      <a:pt x="10373" y="19374"/>
                    </a:lnTo>
                    <a:cubicBezTo>
                      <a:pt x="10373" y="19374"/>
                      <a:pt x="13912" y="20029"/>
                      <a:pt x="14034" y="20422"/>
                    </a:cubicBezTo>
                    <a:cubicBezTo>
                      <a:pt x="14278" y="20814"/>
                      <a:pt x="14400" y="18982"/>
                      <a:pt x="14400" y="18982"/>
                    </a:cubicBezTo>
                    <a:lnTo>
                      <a:pt x="18061" y="21338"/>
                    </a:lnTo>
                    <a:lnTo>
                      <a:pt x="18061" y="19505"/>
                    </a:lnTo>
                    <a:lnTo>
                      <a:pt x="21600" y="20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77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06" name="Freeform: Shape 475"/>
              <p:cNvSpPr/>
              <p:nvPr/>
            </p:nvSpPr>
            <p:spPr>
              <a:xfrm flipH="1">
                <a:off x="53377" y="15591"/>
                <a:ext cx="78017" cy="878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819" y="3028"/>
                    </a:lnTo>
                    <a:cubicBezTo>
                      <a:pt x="8412" y="8277"/>
                      <a:pt x="14551" y="13929"/>
                      <a:pt x="20236" y="19985"/>
                    </a:cubicBezTo>
                    <a:lnTo>
                      <a:pt x="21600" y="21600"/>
                    </a:lnTo>
                    <a:lnTo>
                      <a:pt x="13870" y="15140"/>
                    </a:lnTo>
                    <a:cubicBezTo>
                      <a:pt x="10914" y="12718"/>
                      <a:pt x="8185" y="10295"/>
                      <a:pt x="5457" y="767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07" name="Freeform: Shape 476"/>
              <p:cNvSpPr/>
              <p:nvPr/>
            </p:nvSpPr>
            <p:spPr>
              <a:xfrm flipH="1">
                <a:off x="84582" y="36106"/>
                <a:ext cx="37779" cy="804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5026" y="9698"/>
                    </a:lnTo>
                    <a:lnTo>
                      <a:pt x="21600" y="21600"/>
                    </a:lnTo>
                    <a:lnTo>
                      <a:pt x="12678" y="101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1120" name="Graphic 4"/>
            <p:cNvGrpSpPr/>
            <p:nvPr/>
          </p:nvGrpSpPr>
          <p:grpSpPr>
            <a:xfrm>
              <a:off x="5233368" y="587394"/>
              <a:ext cx="120723" cy="138693"/>
              <a:chOff x="0" y="0"/>
              <a:chExt cx="120722" cy="138692"/>
            </a:xfrm>
          </p:grpSpPr>
          <p:sp>
            <p:nvSpPr>
              <p:cNvPr id="1109" name="Freeform: Shape 447"/>
              <p:cNvSpPr/>
              <p:nvPr/>
            </p:nvSpPr>
            <p:spPr>
              <a:xfrm flipH="1">
                <a:off x="84583" y="1640"/>
                <a:ext cx="34496" cy="344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943" y="21600"/>
                    </a:moveTo>
                    <a:lnTo>
                      <a:pt x="5657" y="21600"/>
                    </a:lnTo>
                    <a:cubicBezTo>
                      <a:pt x="2572" y="21600"/>
                      <a:pt x="0" y="19029"/>
                      <a:pt x="0" y="15943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5943"/>
                    </a:lnTo>
                    <a:cubicBezTo>
                      <a:pt x="21600" y="19029"/>
                      <a:pt x="19029" y="21600"/>
                      <a:pt x="15943" y="21600"/>
                    </a:cubicBezTo>
                    <a:close/>
                  </a:path>
                </a:pathLst>
              </a:cu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10" name="Freeform: Shape 448"/>
              <p:cNvSpPr/>
              <p:nvPr/>
            </p:nvSpPr>
            <p:spPr>
              <a:xfrm flipH="1">
                <a:off x="95481" y="18874"/>
                <a:ext cx="12701" cy="34471"/>
              </a:xfrm>
              <a:prstGeom prst="rect">
                <a:avLst/>
              </a:pr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11" name="Freeform: Shape 449"/>
              <p:cNvSpPr/>
              <p:nvPr/>
            </p:nvSpPr>
            <p:spPr>
              <a:xfrm flipH="1">
                <a:off x="84585" y="1447"/>
                <a:ext cx="34494" cy="12701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12" name="Freeform: Shape 450"/>
              <p:cNvSpPr/>
              <p:nvPr/>
            </p:nvSpPr>
            <p:spPr>
              <a:xfrm flipH="1">
                <a:off x="82941" y="41850"/>
                <a:ext cx="36961" cy="38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4136"/>
                    </a:lnTo>
                    <a:cubicBezTo>
                      <a:pt x="0" y="1838"/>
                      <a:pt x="1920" y="0"/>
                      <a:pt x="4320" y="0"/>
                    </a:cubicBezTo>
                    <a:lnTo>
                      <a:pt x="17280" y="0"/>
                    </a:lnTo>
                    <a:cubicBezTo>
                      <a:pt x="19680" y="0"/>
                      <a:pt x="21600" y="1838"/>
                      <a:pt x="21600" y="4136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17E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13" name="Freeform: Shape 451"/>
              <p:cNvSpPr/>
              <p:nvPr/>
            </p:nvSpPr>
            <p:spPr>
              <a:xfrm flipH="1">
                <a:off x="83765" y="79603"/>
                <a:ext cx="36958" cy="59089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14" name="Freeform: Shape 452"/>
              <p:cNvSpPr/>
              <p:nvPr/>
            </p:nvSpPr>
            <p:spPr>
              <a:xfrm flipH="1">
                <a:off x="9853" y="-1"/>
                <a:ext cx="42707" cy="533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1994"/>
                    </a:lnTo>
                    <a:cubicBezTo>
                      <a:pt x="0" y="997"/>
                      <a:pt x="1246" y="0"/>
                      <a:pt x="2492" y="0"/>
                    </a:cubicBezTo>
                    <a:lnTo>
                      <a:pt x="19108" y="0"/>
                    </a:lnTo>
                    <a:cubicBezTo>
                      <a:pt x="20354" y="0"/>
                      <a:pt x="21600" y="997"/>
                      <a:pt x="21600" y="1994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15" name="Freeform: Shape 453"/>
              <p:cNvSpPr/>
              <p:nvPr/>
            </p:nvSpPr>
            <p:spPr>
              <a:xfrm flipH="1">
                <a:off x="13139" y="79603"/>
                <a:ext cx="36958" cy="59089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16" name="Freeform: Shape 454"/>
              <p:cNvSpPr/>
              <p:nvPr/>
            </p:nvSpPr>
            <p:spPr>
              <a:xfrm flipH="1">
                <a:off x="13960" y="1640"/>
                <a:ext cx="34494" cy="344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943" y="21600"/>
                    </a:moveTo>
                    <a:lnTo>
                      <a:pt x="5657" y="21600"/>
                    </a:lnTo>
                    <a:cubicBezTo>
                      <a:pt x="2572" y="21600"/>
                      <a:pt x="0" y="19029"/>
                      <a:pt x="0" y="15943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5943"/>
                    </a:lnTo>
                    <a:cubicBezTo>
                      <a:pt x="21600" y="19029"/>
                      <a:pt x="19028" y="21600"/>
                      <a:pt x="15943" y="21600"/>
                    </a:cubicBezTo>
                    <a:close/>
                  </a:path>
                </a:pathLst>
              </a:cu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17" name="Freeform: Shape 455"/>
              <p:cNvSpPr/>
              <p:nvPr/>
            </p:nvSpPr>
            <p:spPr>
              <a:xfrm flipH="1">
                <a:off x="24856" y="18874"/>
                <a:ext cx="12701" cy="34471"/>
              </a:xfrm>
              <a:prstGeom prst="rect">
                <a:avLst/>
              </a:pr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18" name="Freeform: Shape 456"/>
              <p:cNvSpPr/>
              <p:nvPr/>
            </p:nvSpPr>
            <p:spPr>
              <a:xfrm flipH="1">
                <a:off x="13960" y="1447"/>
                <a:ext cx="34494" cy="12701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19" name="Freeform: Shape 457"/>
              <p:cNvSpPr/>
              <p:nvPr/>
            </p:nvSpPr>
            <p:spPr>
              <a:xfrm flipH="1">
                <a:off x="-1" y="41030"/>
                <a:ext cx="59951" cy="746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3846" y="2848"/>
                    </a:lnTo>
                    <a:cubicBezTo>
                      <a:pt x="3846" y="1187"/>
                      <a:pt x="5326" y="0"/>
                      <a:pt x="7397" y="0"/>
                    </a:cubicBezTo>
                    <a:lnTo>
                      <a:pt x="13907" y="0"/>
                    </a:lnTo>
                    <a:cubicBezTo>
                      <a:pt x="15978" y="0"/>
                      <a:pt x="17458" y="1187"/>
                      <a:pt x="17458" y="2848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0D9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1151" name="Graphic 4"/>
            <p:cNvGrpSpPr/>
            <p:nvPr/>
          </p:nvGrpSpPr>
          <p:grpSpPr>
            <a:xfrm>
              <a:off x="1015792" y="532409"/>
              <a:ext cx="275112" cy="141166"/>
              <a:chOff x="-1" y="-1"/>
              <a:chExt cx="275111" cy="141164"/>
            </a:xfrm>
          </p:grpSpPr>
          <p:grpSp>
            <p:nvGrpSpPr>
              <p:cNvPr id="1127" name="Graphic 4"/>
              <p:cNvGrpSpPr/>
              <p:nvPr/>
            </p:nvGrpSpPr>
            <p:grpSpPr>
              <a:xfrm>
                <a:off x="96898" y="-2"/>
                <a:ext cx="61601" cy="140341"/>
                <a:chOff x="-1" y="0"/>
                <a:chExt cx="61600" cy="140339"/>
              </a:xfrm>
            </p:grpSpPr>
            <p:sp>
              <p:nvSpPr>
                <p:cNvPr id="1121" name="Freeform: Shape 441"/>
                <p:cNvSpPr/>
                <p:nvPr/>
              </p:nvSpPr>
              <p:spPr>
                <a:xfrm flipH="1">
                  <a:off x="9033" y="-1"/>
                  <a:ext cx="43534" cy="541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193" y="21600"/>
                      </a:moveTo>
                      <a:lnTo>
                        <a:pt x="0" y="21600"/>
                      </a:lnTo>
                      <a:lnTo>
                        <a:pt x="0" y="1964"/>
                      </a:lnTo>
                      <a:cubicBezTo>
                        <a:pt x="0" y="982"/>
                        <a:pt x="1222" y="0"/>
                        <a:pt x="2445" y="0"/>
                      </a:cubicBezTo>
                      <a:lnTo>
                        <a:pt x="19155" y="0"/>
                      </a:lnTo>
                      <a:cubicBezTo>
                        <a:pt x="20378" y="0"/>
                        <a:pt x="21600" y="982"/>
                        <a:pt x="21600" y="1964"/>
                      </a:cubicBezTo>
                      <a:lnTo>
                        <a:pt x="21600" y="21600"/>
                      </a:lnTo>
                      <a:lnTo>
                        <a:pt x="21193" y="21600"/>
                      </a:lnTo>
                      <a:close/>
                    </a:path>
                  </a:pathLst>
                </a:cu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122" name="Freeform: Shape 442"/>
                <p:cNvSpPr/>
                <p:nvPr/>
              </p:nvSpPr>
              <p:spPr>
                <a:xfrm flipH="1">
                  <a:off x="13142" y="80427"/>
                  <a:ext cx="37782" cy="59913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123" name="Freeform: Shape 443"/>
                <p:cNvSpPr/>
                <p:nvPr/>
              </p:nvSpPr>
              <p:spPr>
                <a:xfrm flipH="1">
                  <a:off x="14676" y="1641"/>
                  <a:ext cx="34605" cy="352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162" h="21600" extrusionOk="0">
                      <a:moveTo>
                        <a:pt x="16075" y="21600"/>
                      </a:moveTo>
                      <a:lnTo>
                        <a:pt x="5526" y="21600"/>
                      </a:lnTo>
                      <a:cubicBezTo>
                        <a:pt x="2512" y="21600"/>
                        <a:pt x="0" y="19088"/>
                        <a:pt x="0" y="16074"/>
                      </a:cubicBezTo>
                      <a:lnTo>
                        <a:pt x="0" y="0"/>
                      </a:lnTo>
                      <a:lnTo>
                        <a:pt x="21098" y="0"/>
                      </a:lnTo>
                      <a:lnTo>
                        <a:pt x="21098" y="16074"/>
                      </a:lnTo>
                      <a:cubicBezTo>
                        <a:pt x="21600" y="19088"/>
                        <a:pt x="19089" y="21600"/>
                        <a:pt x="16075" y="21600"/>
                      </a:cubicBezTo>
                      <a:close/>
                    </a:path>
                  </a:pathLst>
                </a:cu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124" name="Freeform: Shape 444"/>
                <p:cNvSpPr/>
                <p:nvPr/>
              </p:nvSpPr>
              <p:spPr>
                <a:xfrm flipH="1">
                  <a:off x="25682" y="18874"/>
                  <a:ext cx="12701" cy="34472"/>
                </a:xfrm>
                <a:prstGeom prst="rect">
                  <a:avLst/>
                </a:pr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125" name="Freeform: Shape 445"/>
                <p:cNvSpPr/>
                <p:nvPr/>
              </p:nvSpPr>
              <p:spPr>
                <a:xfrm flipH="1">
                  <a:off x="14783" y="627"/>
                  <a:ext cx="34497" cy="12701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126" name="Freeform: Shape 446"/>
                <p:cNvSpPr/>
                <p:nvPr/>
              </p:nvSpPr>
              <p:spPr>
                <a:xfrm flipH="1">
                  <a:off x="-2" y="41033"/>
                  <a:ext cx="61602" cy="763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3744" y="2787"/>
                      </a:lnTo>
                      <a:cubicBezTo>
                        <a:pt x="3744" y="1161"/>
                        <a:pt x="5184" y="0"/>
                        <a:pt x="7200" y="0"/>
                      </a:cubicBezTo>
                      <a:lnTo>
                        <a:pt x="13536" y="0"/>
                      </a:lnTo>
                      <a:cubicBezTo>
                        <a:pt x="15552" y="0"/>
                        <a:pt x="16992" y="1161"/>
                        <a:pt x="16992" y="2787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0D9ED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1134" name="Graphic 4"/>
              <p:cNvGrpSpPr/>
              <p:nvPr/>
            </p:nvGrpSpPr>
            <p:grpSpPr>
              <a:xfrm>
                <a:off x="231575" y="40016"/>
                <a:ext cx="43535" cy="101144"/>
                <a:chOff x="0" y="0"/>
                <a:chExt cx="43533" cy="101142"/>
              </a:xfrm>
            </p:grpSpPr>
            <p:sp>
              <p:nvSpPr>
                <p:cNvPr id="1128" name="Freeform: Shape 435"/>
                <p:cNvSpPr/>
                <p:nvPr/>
              </p:nvSpPr>
              <p:spPr>
                <a:xfrm flipH="1">
                  <a:off x="6571" y="1014"/>
                  <a:ext cx="30392" cy="3857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1838"/>
                      </a:lnTo>
                      <a:cubicBezTo>
                        <a:pt x="0" y="919"/>
                        <a:pt x="1168" y="0"/>
                        <a:pt x="2335" y="0"/>
                      </a:cubicBezTo>
                      <a:lnTo>
                        <a:pt x="19265" y="0"/>
                      </a:lnTo>
                      <a:cubicBezTo>
                        <a:pt x="20433" y="0"/>
                        <a:pt x="21600" y="919"/>
                        <a:pt x="21600" y="1838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129" name="Freeform: Shape 436"/>
                <p:cNvSpPr/>
                <p:nvPr/>
              </p:nvSpPr>
              <p:spPr>
                <a:xfrm flipH="1">
                  <a:off x="8216" y="58464"/>
                  <a:ext cx="27104" cy="42679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130" name="Freeform: Shape 437"/>
                <p:cNvSpPr/>
                <p:nvPr/>
              </p:nvSpPr>
              <p:spPr>
                <a:xfrm flipH="1">
                  <a:off x="9855" y="2656"/>
                  <a:ext cx="24644" cy="246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560" y="21600"/>
                      </a:moveTo>
                      <a:lnTo>
                        <a:pt x="5760" y="21600"/>
                      </a:lnTo>
                      <a:cubicBezTo>
                        <a:pt x="2880" y="21600"/>
                        <a:pt x="0" y="19440"/>
                        <a:pt x="0" y="15840"/>
                      </a:cubicBezTo>
                      <a:lnTo>
                        <a:pt x="0" y="0"/>
                      </a:lnTo>
                      <a:lnTo>
                        <a:pt x="21600" y="0"/>
                      </a:lnTo>
                      <a:lnTo>
                        <a:pt x="21600" y="15840"/>
                      </a:lnTo>
                      <a:cubicBezTo>
                        <a:pt x="21600" y="18720"/>
                        <a:pt x="19440" y="21600"/>
                        <a:pt x="16560" y="21600"/>
                      </a:cubicBezTo>
                      <a:close/>
                    </a:path>
                  </a:pathLst>
                </a:cu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131" name="Freeform: Shape 438"/>
                <p:cNvSpPr/>
                <p:nvPr/>
              </p:nvSpPr>
              <p:spPr>
                <a:xfrm flipH="1">
                  <a:off x="15827" y="14965"/>
                  <a:ext cx="12701" cy="24623"/>
                </a:xfrm>
                <a:prstGeom prst="rect">
                  <a:avLst/>
                </a:pr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132" name="Freeform: Shape 439"/>
                <p:cNvSpPr/>
                <p:nvPr/>
              </p:nvSpPr>
              <p:spPr>
                <a:xfrm flipH="1">
                  <a:off x="9857" y="0"/>
                  <a:ext cx="24642" cy="12700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133" name="Freeform: Shape 440"/>
                <p:cNvSpPr/>
                <p:nvPr/>
              </p:nvSpPr>
              <p:spPr>
                <a:xfrm flipH="1">
                  <a:off x="0" y="29737"/>
                  <a:ext cx="43534" cy="5417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3668" y="2945"/>
                      </a:lnTo>
                      <a:cubicBezTo>
                        <a:pt x="3668" y="1309"/>
                        <a:pt x="5298" y="0"/>
                        <a:pt x="7336" y="0"/>
                      </a:cubicBezTo>
                      <a:lnTo>
                        <a:pt x="13449" y="0"/>
                      </a:lnTo>
                      <a:cubicBezTo>
                        <a:pt x="15487" y="0"/>
                        <a:pt x="17117" y="1309"/>
                        <a:pt x="17117" y="2945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0D9ED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1142" name="Graphic 4"/>
              <p:cNvGrpSpPr/>
              <p:nvPr/>
            </p:nvGrpSpPr>
            <p:grpSpPr>
              <a:xfrm>
                <a:off x="181479" y="623"/>
                <a:ext cx="37791" cy="139719"/>
                <a:chOff x="0" y="0"/>
                <a:chExt cx="37790" cy="139718"/>
              </a:xfrm>
            </p:grpSpPr>
            <p:grpSp>
              <p:nvGrpSpPr>
                <p:cNvPr id="1140" name="Graphic 4"/>
                <p:cNvGrpSpPr/>
                <p:nvPr/>
              </p:nvGrpSpPr>
              <p:grpSpPr>
                <a:xfrm>
                  <a:off x="-1" y="0"/>
                  <a:ext cx="37792" cy="139719"/>
                  <a:chOff x="0" y="0"/>
                  <a:chExt cx="37790" cy="139718"/>
                </a:xfrm>
              </p:grpSpPr>
              <p:sp>
                <p:nvSpPr>
                  <p:cNvPr id="1135" name="Freeform: Shape 430"/>
                  <p:cNvSpPr/>
                  <p:nvPr/>
                </p:nvSpPr>
                <p:spPr>
                  <a:xfrm flipH="1">
                    <a:off x="2357" y="1012"/>
                    <a:ext cx="34612" cy="3529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162" h="21600" extrusionOk="0">
                        <a:moveTo>
                          <a:pt x="16075" y="21600"/>
                        </a:moveTo>
                        <a:lnTo>
                          <a:pt x="5525" y="21600"/>
                        </a:lnTo>
                        <a:cubicBezTo>
                          <a:pt x="2512" y="21600"/>
                          <a:pt x="0" y="19088"/>
                          <a:pt x="0" y="16074"/>
                        </a:cubicBezTo>
                        <a:lnTo>
                          <a:pt x="0" y="0"/>
                        </a:lnTo>
                        <a:lnTo>
                          <a:pt x="21098" y="0"/>
                        </a:lnTo>
                        <a:lnTo>
                          <a:pt x="21098" y="16074"/>
                        </a:lnTo>
                        <a:cubicBezTo>
                          <a:pt x="21600" y="19088"/>
                          <a:pt x="19089" y="21600"/>
                          <a:pt x="16075" y="21600"/>
                        </a:cubicBezTo>
                        <a:close/>
                      </a:path>
                    </a:pathLst>
                  </a:cu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1136" name="Freeform: Shape 431"/>
                  <p:cNvSpPr/>
                  <p:nvPr/>
                </p:nvSpPr>
                <p:spPr>
                  <a:xfrm flipH="1">
                    <a:off x="12547" y="18248"/>
                    <a:ext cx="12701" cy="34474"/>
                  </a:xfrm>
                  <a:prstGeom prst="rect">
                    <a:avLst/>
                  </a:pr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1137" name="Freeform: Shape 432"/>
                  <p:cNvSpPr/>
                  <p:nvPr/>
                </p:nvSpPr>
                <p:spPr>
                  <a:xfrm flipH="1">
                    <a:off x="1646" y="0"/>
                    <a:ext cx="34503" cy="12700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1138" name="Freeform: Shape 433"/>
                  <p:cNvSpPr/>
                  <p:nvPr/>
                </p:nvSpPr>
                <p:spPr>
                  <a:xfrm flipH="1">
                    <a:off x="-1" y="41229"/>
                    <a:ext cx="37792" cy="3939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lnTo>
                          <a:pt x="0" y="21600"/>
                        </a:lnTo>
                        <a:lnTo>
                          <a:pt x="0" y="4050"/>
                        </a:lnTo>
                        <a:cubicBezTo>
                          <a:pt x="0" y="1800"/>
                          <a:pt x="1878" y="0"/>
                          <a:pt x="4226" y="0"/>
                        </a:cubicBezTo>
                        <a:lnTo>
                          <a:pt x="16904" y="0"/>
                        </a:lnTo>
                        <a:cubicBezTo>
                          <a:pt x="19252" y="0"/>
                          <a:pt x="21131" y="1800"/>
                          <a:pt x="21131" y="4050"/>
                        </a:cubicBezTo>
                        <a:lnTo>
                          <a:pt x="21131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F17E2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1139" name="Freeform: Shape 434"/>
                  <p:cNvSpPr/>
                  <p:nvPr/>
                </p:nvSpPr>
                <p:spPr>
                  <a:xfrm flipH="1">
                    <a:off x="1" y="79802"/>
                    <a:ext cx="37790" cy="59917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</p:grpSp>
            <p:sp>
              <p:nvSpPr>
                <p:cNvPr id="1141" name="Freeform: Shape 429"/>
                <p:cNvSpPr/>
                <p:nvPr/>
              </p:nvSpPr>
              <p:spPr>
                <a:xfrm flipH="1">
                  <a:off x="4" y="41230"/>
                  <a:ext cx="37786" cy="3939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4050"/>
                      </a:lnTo>
                      <a:cubicBezTo>
                        <a:pt x="0" y="1800"/>
                        <a:pt x="1878" y="0"/>
                        <a:pt x="4226" y="0"/>
                      </a:cubicBezTo>
                      <a:lnTo>
                        <a:pt x="16904" y="0"/>
                      </a:lnTo>
                      <a:cubicBezTo>
                        <a:pt x="19252" y="0"/>
                        <a:pt x="21131" y="1800"/>
                        <a:pt x="21131" y="4050"/>
                      </a:cubicBezTo>
                      <a:lnTo>
                        <a:pt x="21131" y="2160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17E2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1150" name="Graphic 4"/>
              <p:cNvGrpSpPr/>
              <p:nvPr/>
            </p:nvGrpSpPr>
            <p:grpSpPr>
              <a:xfrm>
                <a:off x="-2" y="40015"/>
                <a:ext cx="27933" cy="101149"/>
                <a:chOff x="0" y="0"/>
                <a:chExt cx="27932" cy="101148"/>
              </a:xfrm>
            </p:grpSpPr>
            <p:grpSp>
              <p:nvGrpSpPr>
                <p:cNvPr id="1148" name="Graphic 4"/>
                <p:cNvGrpSpPr/>
                <p:nvPr/>
              </p:nvGrpSpPr>
              <p:grpSpPr>
                <a:xfrm>
                  <a:off x="0" y="0"/>
                  <a:ext cx="27933" cy="101149"/>
                  <a:chOff x="0" y="0"/>
                  <a:chExt cx="27932" cy="101148"/>
                </a:xfrm>
              </p:grpSpPr>
              <p:sp>
                <p:nvSpPr>
                  <p:cNvPr id="1143" name="Freeform: Shape 423"/>
                  <p:cNvSpPr/>
                  <p:nvPr/>
                </p:nvSpPr>
                <p:spPr>
                  <a:xfrm flipH="1">
                    <a:off x="2307" y="2655"/>
                    <a:ext cx="24805" cy="2462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37" h="21600" extrusionOk="0">
                        <a:moveTo>
                          <a:pt x="16025" y="21600"/>
                        </a:moveTo>
                        <a:lnTo>
                          <a:pt x="5574" y="21600"/>
                        </a:lnTo>
                        <a:cubicBezTo>
                          <a:pt x="2787" y="21600"/>
                          <a:pt x="0" y="19440"/>
                          <a:pt x="0" y="15840"/>
                        </a:cubicBezTo>
                        <a:lnTo>
                          <a:pt x="0" y="0"/>
                        </a:lnTo>
                        <a:lnTo>
                          <a:pt x="20903" y="0"/>
                        </a:lnTo>
                        <a:lnTo>
                          <a:pt x="20903" y="15840"/>
                        </a:lnTo>
                        <a:cubicBezTo>
                          <a:pt x="21600" y="18720"/>
                          <a:pt x="19509" y="21600"/>
                          <a:pt x="16025" y="21600"/>
                        </a:cubicBezTo>
                        <a:close/>
                      </a:path>
                    </a:pathLst>
                  </a:cu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1144" name="Freeform: Shape 424"/>
                  <p:cNvSpPr/>
                  <p:nvPr/>
                </p:nvSpPr>
                <p:spPr>
                  <a:xfrm flipH="1">
                    <a:off x="7616" y="14965"/>
                    <a:ext cx="12701" cy="24626"/>
                  </a:xfrm>
                  <a:prstGeom prst="rect">
                    <a:avLst/>
                  </a:pr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1145" name="Freeform: Shape 425"/>
                  <p:cNvSpPr/>
                  <p:nvPr/>
                </p:nvSpPr>
                <p:spPr>
                  <a:xfrm flipH="1">
                    <a:off x="1643" y="0"/>
                    <a:ext cx="24646" cy="12700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1146" name="Freeform: Shape 426"/>
                  <p:cNvSpPr/>
                  <p:nvPr/>
                </p:nvSpPr>
                <p:spPr>
                  <a:xfrm flipH="1">
                    <a:off x="820" y="29740"/>
                    <a:ext cx="27113" cy="287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lnTo>
                          <a:pt x="0" y="21600"/>
                        </a:lnTo>
                        <a:lnTo>
                          <a:pt x="0" y="4320"/>
                        </a:lnTo>
                        <a:cubicBezTo>
                          <a:pt x="0" y="1851"/>
                          <a:pt x="1963" y="0"/>
                          <a:pt x="4582" y="0"/>
                        </a:cubicBezTo>
                        <a:lnTo>
                          <a:pt x="17018" y="0"/>
                        </a:lnTo>
                        <a:cubicBezTo>
                          <a:pt x="19637" y="0"/>
                          <a:pt x="21600" y="1851"/>
                          <a:pt x="21600" y="4320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F17E2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1147" name="Freeform: Shape 427"/>
                  <p:cNvSpPr/>
                  <p:nvPr/>
                </p:nvSpPr>
                <p:spPr>
                  <a:xfrm flipH="1">
                    <a:off x="0" y="58466"/>
                    <a:ext cx="27111" cy="42683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</p:grpSp>
            <p:sp>
              <p:nvSpPr>
                <p:cNvPr id="1149" name="Freeform: Shape 422"/>
                <p:cNvSpPr/>
                <p:nvPr/>
              </p:nvSpPr>
              <p:spPr>
                <a:xfrm flipH="1">
                  <a:off x="821" y="29740"/>
                  <a:ext cx="27110" cy="287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4320"/>
                      </a:lnTo>
                      <a:cubicBezTo>
                        <a:pt x="0" y="1851"/>
                        <a:pt x="1963" y="0"/>
                        <a:pt x="4582" y="0"/>
                      </a:cubicBezTo>
                      <a:lnTo>
                        <a:pt x="17018" y="0"/>
                      </a:lnTo>
                      <a:cubicBezTo>
                        <a:pt x="19637" y="0"/>
                        <a:pt x="21600" y="1851"/>
                        <a:pt x="21600" y="432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17E2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1152" name="Freeform: Shape 411"/>
            <p:cNvSpPr/>
            <p:nvPr/>
          </p:nvSpPr>
          <p:spPr>
            <a:xfrm flipH="1">
              <a:off x="3201773" y="603808"/>
              <a:ext cx="174095" cy="244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219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153" name="Freeform: Shape 412"/>
            <p:cNvSpPr/>
            <p:nvPr/>
          </p:nvSpPr>
          <p:spPr>
            <a:xfrm flipH="1">
              <a:off x="6263944" y="28548"/>
              <a:ext cx="208587" cy="208447"/>
            </a:xfrm>
            <a:prstGeom prst="ellipse">
              <a:avLst/>
            </a:prstGeom>
            <a:solidFill>
              <a:srgbClr val="F1E505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1157" name="Graphic 4"/>
            <p:cNvGrpSpPr/>
            <p:nvPr/>
          </p:nvGrpSpPr>
          <p:grpSpPr>
            <a:xfrm>
              <a:off x="2291085" y="195953"/>
              <a:ext cx="275105" cy="73047"/>
              <a:chOff x="-1" y="-1"/>
              <a:chExt cx="275104" cy="73046"/>
            </a:xfrm>
          </p:grpSpPr>
          <p:sp>
            <p:nvSpPr>
              <p:cNvPr id="1154" name="Freeform: Shape 409"/>
              <p:cNvSpPr/>
              <p:nvPr/>
            </p:nvSpPr>
            <p:spPr>
              <a:xfrm flipH="1">
                <a:off x="64052" y="-2"/>
                <a:ext cx="157673" cy="730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50" y="9465"/>
                      <a:pt x="16425" y="0"/>
                      <a:pt x="10800" y="0"/>
                    </a:cubicBezTo>
                    <a:cubicBezTo>
                      <a:pt x="5175" y="0"/>
                      <a:pt x="450" y="9465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55" name="Freeform: Shape 410"/>
              <p:cNvSpPr/>
              <p:nvPr/>
            </p:nvSpPr>
            <p:spPr>
              <a:xfrm flipH="1">
                <a:off x="-2" y="24619"/>
                <a:ext cx="105118" cy="484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094" y="9519"/>
                      <a:pt x="16537" y="0"/>
                      <a:pt x="10800" y="0"/>
                    </a:cubicBezTo>
                    <a:cubicBezTo>
                      <a:pt x="5063" y="0"/>
                      <a:pt x="506" y="951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56" name="Freeform: Shape 411"/>
              <p:cNvSpPr/>
              <p:nvPr/>
            </p:nvSpPr>
            <p:spPr>
              <a:xfrm flipH="1">
                <a:off x="169986" y="24619"/>
                <a:ext cx="105118" cy="484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094" y="9519"/>
                      <a:pt x="16537" y="0"/>
                      <a:pt x="10800" y="0"/>
                    </a:cubicBezTo>
                    <a:cubicBezTo>
                      <a:pt x="5063" y="0"/>
                      <a:pt x="506" y="951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</p:grpSp>
      <p:pic>
        <p:nvPicPr>
          <p:cNvPr id="1159" name="Picture 12" descr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8002" y="5870254"/>
            <a:ext cx="720374" cy="719129"/>
          </a:xfrm>
          <a:prstGeom prst="rect">
            <a:avLst/>
          </a:prstGeom>
          <a:ln w="12700">
            <a:miter lim="400000"/>
          </a:ln>
        </p:spPr>
      </p:pic>
      <p:sp>
        <p:nvSpPr>
          <p:cNvPr id="11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78981" y="6232199"/>
            <a:ext cx="258620" cy="2483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Slide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A2C2726-6E88-4731-C3DA-DFBA8FEF81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" t="4674" r="1891" b="1810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67" name="TextBox 7"/>
          <p:cNvSpPr txBox="1"/>
          <p:nvPr/>
        </p:nvSpPr>
        <p:spPr>
          <a:xfrm>
            <a:off x="0" y="6720840"/>
            <a:ext cx="61277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sp>
        <p:nvSpPr>
          <p:cNvPr id="1168" name="TextBox 6"/>
          <p:cNvSpPr txBox="1"/>
          <p:nvPr/>
        </p:nvSpPr>
        <p:spPr>
          <a:xfrm>
            <a:off x="0" y="6720840"/>
            <a:ext cx="61277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sp>
        <p:nvSpPr>
          <p:cNvPr id="1169" name="TextBox 7"/>
          <p:cNvSpPr txBox="1"/>
          <p:nvPr/>
        </p:nvSpPr>
        <p:spPr>
          <a:xfrm>
            <a:off x="3376612" y="6672580"/>
            <a:ext cx="546100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grpSp>
        <p:nvGrpSpPr>
          <p:cNvPr id="1699" name="Group 358"/>
          <p:cNvGrpSpPr/>
          <p:nvPr/>
        </p:nvGrpSpPr>
        <p:grpSpPr>
          <a:xfrm>
            <a:off x="-77710" y="5564935"/>
            <a:ext cx="10674278" cy="1329756"/>
            <a:chOff x="0" y="-11"/>
            <a:chExt cx="10674276" cy="1329754"/>
          </a:xfrm>
        </p:grpSpPr>
        <p:grpSp>
          <p:nvGrpSpPr>
            <p:cNvPr id="1525" name="Graphic 4"/>
            <p:cNvGrpSpPr/>
            <p:nvPr/>
          </p:nvGrpSpPr>
          <p:grpSpPr>
            <a:xfrm>
              <a:off x="3650021" y="50684"/>
              <a:ext cx="3104995" cy="954231"/>
              <a:chOff x="0" y="11"/>
              <a:chExt cx="3104993" cy="954229"/>
            </a:xfrm>
          </p:grpSpPr>
          <p:sp>
            <p:nvSpPr>
              <p:cNvPr id="1522" name="Freeform: Shape 528"/>
              <p:cNvSpPr/>
              <p:nvPr/>
            </p:nvSpPr>
            <p:spPr>
              <a:xfrm flipH="1">
                <a:off x="-1" y="11"/>
                <a:ext cx="1972227" cy="9542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7" extrusionOk="0">
                    <a:moveTo>
                      <a:pt x="21600" y="20917"/>
                    </a:moveTo>
                    <a:lnTo>
                      <a:pt x="0" y="20917"/>
                    </a:lnTo>
                    <a:lnTo>
                      <a:pt x="8499" y="2050"/>
                    </a:lnTo>
                    <a:cubicBezTo>
                      <a:pt x="9721" y="-683"/>
                      <a:pt x="11867" y="-683"/>
                      <a:pt x="13089" y="2050"/>
                    </a:cubicBezTo>
                    <a:lnTo>
                      <a:pt x="21600" y="20917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23" name="Freeform: Shape 529"/>
              <p:cNvSpPr/>
              <p:nvPr/>
            </p:nvSpPr>
            <p:spPr>
              <a:xfrm flipH="1">
                <a:off x="1805863" y="325028"/>
                <a:ext cx="1299131" cy="6292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8" extrusionOk="0">
                    <a:moveTo>
                      <a:pt x="21600" y="20918"/>
                    </a:moveTo>
                    <a:lnTo>
                      <a:pt x="0" y="20918"/>
                    </a:lnTo>
                    <a:lnTo>
                      <a:pt x="8498" y="2045"/>
                    </a:lnTo>
                    <a:cubicBezTo>
                      <a:pt x="9717" y="-682"/>
                      <a:pt x="11865" y="-682"/>
                      <a:pt x="13084" y="2045"/>
                    </a:cubicBezTo>
                    <a:lnTo>
                      <a:pt x="21600" y="20918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24" name="Freeform: Shape 530"/>
              <p:cNvSpPr/>
              <p:nvPr/>
            </p:nvSpPr>
            <p:spPr>
              <a:xfrm flipH="1">
                <a:off x="1053966" y="251007"/>
                <a:ext cx="1451264" cy="7032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7" extrusionOk="0">
                    <a:moveTo>
                      <a:pt x="21600" y="20917"/>
                    </a:moveTo>
                    <a:lnTo>
                      <a:pt x="0" y="20917"/>
                    </a:lnTo>
                    <a:lnTo>
                      <a:pt x="8503" y="2050"/>
                    </a:lnTo>
                    <a:cubicBezTo>
                      <a:pt x="9725" y="-683"/>
                      <a:pt x="11875" y="-683"/>
                      <a:pt x="13097" y="2050"/>
                    </a:cubicBezTo>
                    <a:lnTo>
                      <a:pt x="21600" y="20917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1526" name="Freeform: Shape 360"/>
            <p:cNvSpPr/>
            <p:nvPr/>
          </p:nvSpPr>
          <p:spPr>
            <a:xfrm flipH="1">
              <a:off x="6222006" y="175898"/>
              <a:ext cx="1451259" cy="7032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7" extrusionOk="0">
                  <a:moveTo>
                    <a:pt x="21600" y="20917"/>
                  </a:moveTo>
                  <a:lnTo>
                    <a:pt x="0" y="20917"/>
                  </a:lnTo>
                  <a:lnTo>
                    <a:pt x="8503" y="2050"/>
                  </a:lnTo>
                  <a:cubicBezTo>
                    <a:pt x="9725" y="-683"/>
                    <a:pt x="11875" y="-683"/>
                    <a:pt x="13097" y="2050"/>
                  </a:cubicBezTo>
                  <a:lnTo>
                    <a:pt x="21600" y="20917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527" name="Freeform: Shape 361"/>
            <p:cNvSpPr/>
            <p:nvPr/>
          </p:nvSpPr>
          <p:spPr>
            <a:xfrm flipH="1">
              <a:off x="7734548" y="563831"/>
              <a:ext cx="955470" cy="4629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20" extrusionOk="0">
                  <a:moveTo>
                    <a:pt x="21600" y="20920"/>
                  </a:moveTo>
                  <a:lnTo>
                    <a:pt x="0" y="20920"/>
                  </a:lnTo>
                  <a:lnTo>
                    <a:pt x="8511" y="2039"/>
                  </a:lnTo>
                  <a:cubicBezTo>
                    <a:pt x="9748" y="-680"/>
                    <a:pt x="11876" y="-680"/>
                    <a:pt x="13113" y="2039"/>
                  </a:cubicBezTo>
                  <a:lnTo>
                    <a:pt x="21600" y="20920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528" name="Freeform: Shape 362"/>
            <p:cNvSpPr/>
            <p:nvPr/>
          </p:nvSpPr>
          <p:spPr>
            <a:xfrm flipH="1">
              <a:off x="7139164" y="368870"/>
              <a:ext cx="1068198" cy="517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5" extrusionOk="0">
                  <a:moveTo>
                    <a:pt x="21600" y="20915"/>
                  </a:moveTo>
                  <a:lnTo>
                    <a:pt x="0" y="20915"/>
                  </a:lnTo>
                  <a:lnTo>
                    <a:pt x="8498" y="2054"/>
                  </a:lnTo>
                  <a:cubicBezTo>
                    <a:pt x="9716" y="-685"/>
                    <a:pt x="11862" y="-685"/>
                    <a:pt x="13102" y="2054"/>
                  </a:cubicBezTo>
                  <a:lnTo>
                    <a:pt x="21600" y="20915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529" name="Freeform: Shape 363"/>
            <p:cNvSpPr/>
            <p:nvPr/>
          </p:nvSpPr>
          <p:spPr>
            <a:xfrm flipH="1">
              <a:off x="8430625" y="786159"/>
              <a:ext cx="201387" cy="92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1130" y="9656"/>
                    <a:pt x="16552" y="0"/>
                    <a:pt x="10800" y="0"/>
                  </a:cubicBezTo>
                  <a:cubicBezTo>
                    <a:pt x="5165" y="0"/>
                    <a:pt x="470" y="9402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1533" name="Graphic 4"/>
            <p:cNvGrpSpPr/>
            <p:nvPr/>
          </p:nvGrpSpPr>
          <p:grpSpPr>
            <a:xfrm>
              <a:off x="7962194" y="710687"/>
              <a:ext cx="525353" cy="138917"/>
              <a:chOff x="-1" y="0"/>
              <a:chExt cx="525352" cy="138916"/>
            </a:xfrm>
          </p:grpSpPr>
          <p:sp>
            <p:nvSpPr>
              <p:cNvPr id="1530" name="Freeform: Shape 525"/>
              <p:cNvSpPr/>
              <p:nvPr/>
            </p:nvSpPr>
            <p:spPr>
              <a:xfrm flipH="1">
                <a:off x="122581" y="-1"/>
                <a:ext cx="302077" cy="1389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524"/>
                      <a:pt x="16513" y="0"/>
                      <a:pt x="10800" y="0"/>
                    </a:cubicBezTo>
                    <a:cubicBezTo>
                      <a:pt x="5087" y="0"/>
                      <a:pt x="470" y="9524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31" name="Freeform: Shape 526"/>
              <p:cNvSpPr/>
              <p:nvPr/>
            </p:nvSpPr>
            <p:spPr>
              <a:xfrm flipH="1">
                <a:off x="-2" y="45937"/>
                <a:ext cx="201391" cy="929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32" name="Freeform: Shape 527"/>
              <p:cNvSpPr/>
              <p:nvPr/>
            </p:nvSpPr>
            <p:spPr>
              <a:xfrm flipH="1">
                <a:off x="323962" y="45937"/>
                <a:ext cx="201390" cy="929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1537" name="Graphic 4"/>
            <p:cNvGrpSpPr/>
            <p:nvPr/>
          </p:nvGrpSpPr>
          <p:grpSpPr>
            <a:xfrm>
              <a:off x="6811917" y="673500"/>
              <a:ext cx="525356" cy="138918"/>
              <a:chOff x="-1" y="0"/>
              <a:chExt cx="525355" cy="138916"/>
            </a:xfrm>
          </p:grpSpPr>
          <p:sp>
            <p:nvSpPr>
              <p:cNvPr id="1534" name="Freeform: Shape 522"/>
              <p:cNvSpPr/>
              <p:nvPr/>
            </p:nvSpPr>
            <p:spPr>
              <a:xfrm flipH="1">
                <a:off x="122583" y="0"/>
                <a:ext cx="302078" cy="1389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524"/>
                      <a:pt x="16513" y="0"/>
                      <a:pt x="10800" y="0"/>
                    </a:cubicBezTo>
                    <a:cubicBezTo>
                      <a:pt x="5087" y="0"/>
                      <a:pt x="470" y="9524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35" name="Freeform: Shape 523"/>
              <p:cNvSpPr/>
              <p:nvPr/>
            </p:nvSpPr>
            <p:spPr>
              <a:xfrm flipH="1">
                <a:off x="-2" y="45937"/>
                <a:ext cx="201391" cy="929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36" name="Freeform: Shape 524"/>
              <p:cNvSpPr/>
              <p:nvPr/>
            </p:nvSpPr>
            <p:spPr>
              <a:xfrm flipH="1">
                <a:off x="323964" y="45937"/>
                <a:ext cx="201391" cy="929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1541" name="Graphic 4"/>
            <p:cNvGrpSpPr/>
            <p:nvPr/>
          </p:nvGrpSpPr>
          <p:grpSpPr>
            <a:xfrm>
              <a:off x="6450747" y="217417"/>
              <a:ext cx="453118" cy="120321"/>
              <a:chOff x="-1" y="0"/>
              <a:chExt cx="453117" cy="120320"/>
            </a:xfrm>
          </p:grpSpPr>
          <p:sp>
            <p:nvSpPr>
              <p:cNvPr id="1538" name="Freeform: Shape 519"/>
              <p:cNvSpPr/>
              <p:nvPr/>
            </p:nvSpPr>
            <p:spPr>
              <a:xfrm flipH="1">
                <a:off x="106164" y="0"/>
                <a:ext cx="260488" cy="1203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46" y="9622"/>
                      <a:pt x="16518" y="0"/>
                      <a:pt x="10800" y="0"/>
                    </a:cubicBezTo>
                    <a:cubicBezTo>
                      <a:pt x="5082" y="0"/>
                      <a:pt x="454" y="9425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39" name="Freeform: Shape 520"/>
              <p:cNvSpPr/>
              <p:nvPr/>
            </p:nvSpPr>
            <p:spPr>
              <a:xfrm flipH="1">
                <a:off x="-2" y="40469"/>
                <a:ext cx="172934" cy="79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90" y="9469"/>
                      <a:pt x="16542" y="0"/>
                      <a:pt x="10800" y="0"/>
                    </a:cubicBezTo>
                    <a:cubicBezTo>
                      <a:pt x="5058" y="0"/>
                      <a:pt x="410" y="946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40" name="Freeform: Shape 521"/>
              <p:cNvSpPr/>
              <p:nvPr/>
            </p:nvSpPr>
            <p:spPr>
              <a:xfrm flipH="1">
                <a:off x="280183" y="40469"/>
                <a:ext cx="172934" cy="79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90" y="9469"/>
                      <a:pt x="16542" y="0"/>
                      <a:pt x="10800" y="0"/>
                    </a:cubicBezTo>
                    <a:cubicBezTo>
                      <a:pt x="5058" y="0"/>
                      <a:pt x="410" y="946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1545" name="Graphic 4"/>
            <p:cNvGrpSpPr/>
            <p:nvPr/>
          </p:nvGrpSpPr>
          <p:grpSpPr>
            <a:xfrm>
              <a:off x="5813771" y="665845"/>
              <a:ext cx="748622" cy="197978"/>
              <a:chOff x="0" y="0"/>
              <a:chExt cx="748621" cy="197976"/>
            </a:xfrm>
          </p:grpSpPr>
          <p:sp>
            <p:nvSpPr>
              <p:cNvPr id="1542" name="Freeform: Shape 516"/>
              <p:cNvSpPr/>
              <p:nvPr/>
            </p:nvSpPr>
            <p:spPr>
              <a:xfrm flipH="1">
                <a:off x="175114" y="-1"/>
                <a:ext cx="429036" cy="1979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59" y="9547"/>
                      <a:pt x="16475" y="0"/>
                      <a:pt x="10800" y="0"/>
                    </a:cubicBezTo>
                    <a:cubicBezTo>
                      <a:pt x="5125" y="0"/>
                      <a:pt x="441" y="9547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43" name="Freeform: Shape 517"/>
              <p:cNvSpPr/>
              <p:nvPr/>
            </p:nvSpPr>
            <p:spPr>
              <a:xfrm flipH="1">
                <a:off x="0" y="66718"/>
                <a:ext cx="286756" cy="1312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8" y="9540"/>
                      <a:pt x="16489" y="0"/>
                      <a:pt x="10800" y="0"/>
                    </a:cubicBezTo>
                    <a:cubicBezTo>
                      <a:pt x="5111" y="0"/>
                      <a:pt x="495" y="954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44" name="Freeform: Shape 518"/>
              <p:cNvSpPr/>
              <p:nvPr/>
            </p:nvSpPr>
            <p:spPr>
              <a:xfrm flipH="1">
                <a:off x="461864" y="66718"/>
                <a:ext cx="286758" cy="1312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8" y="9540"/>
                      <a:pt x="16489" y="0"/>
                      <a:pt x="10800" y="0"/>
                    </a:cubicBezTo>
                    <a:cubicBezTo>
                      <a:pt x="5111" y="0"/>
                      <a:pt x="495" y="954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1546" name="Freeform: Shape 368"/>
            <p:cNvSpPr/>
            <p:nvPr/>
          </p:nvSpPr>
          <p:spPr>
            <a:xfrm flipH="1">
              <a:off x="783633" y="-12"/>
              <a:ext cx="1882478" cy="911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6" extrusionOk="0">
                  <a:moveTo>
                    <a:pt x="21600" y="20916"/>
                  </a:moveTo>
                  <a:lnTo>
                    <a:pt x="0" y="20916"/>
                  </a:lnTo>
                  <a:lnTo>
                    <a:pt x="8502" y="2051"/>
                  </a:lnTo>
                  <a:cubicBezTo>
                    <a:pt x="9733" y="-684"/>
                    <a:pt x="11867" y="-684"/>
                    <a:pt x="13098" y="2051"/>
                  </a:cubicBezTo>
                  <a:lnTo>
                    <a:pt x="21600" y="20916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547" name="Freeform: Shape 369"/>
            <p:cNvSpPr/>
            <p:nvPr/>
          </p:nvSpPr>
          <p:spPr>
            <a:xfrm flipH="1">
              <a:off x="164168" y="148479"/>
              <a:ext cx="1240031" cy="600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4" extrusionOk="0">
                  <a:moveTo>
                    <a:pt x="21600" y="20914"/>
                  </a:moveTo>
                  <a:lnTo>
                    <a:pt x="0" y="20914"/>
                  </a:lnTo>
                  <a:lnTo>
                    <a:pt x="8503" y="2057"/>
                  </a:lnTo>
                  <a:cubicBezTo>
                    <a:pt x="9723" y="-686"/>
                    <a:pt x="11877" y="-686"/>
                    <a:pt x="13097" y="2057"/>
                  </a:cubicBezTo>
                  <a:lnTo>
                    <a:pt x="21600" y="20914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548" name="Freeform: Shape 370"/>
            <p:cNvSpPr/>
            <p:nvPr/>
          </p:nvSpPr>
          <p:spPr>
            <a:xfrm flipH="1">
              <a:off x="2169221" y="199937"/>
              <a:ext cx="1385591" cy="6704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8" extrusionOk="0">
                  <a:moveTo>
                    <a:pt x="21600" y="20918"/>
                  </a:moveTo>
                  <a:lnTo>
                    <a:pt x="0" y="20918"/>
                  </a:lnTo>
                  <a:lnTo>
                    <a:pt x="8514" y="2048"/>
                  </a:lnTo>
                  <a:cubicBezTo>
                    <a:pt x="9742" y="-682"/>
                    <a:pt x="11875" y="-682"/>
                    <a:pt x="13103" y="2048"/>
                  </a:cubicBezTo>
                  <a:lnTo>
                    <a:pt x="21600" y="20918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549" name="Freeform: Shape 371"/>
            <p:cNvSpPr/>
            <p:nvPr/>
          </p:nvSpPr>
          <p:spPr>
            <a:xfrm flipH="1">
              <a:off x="3634701" y="796002"/>
              <a:ext cx="7039576" cy="524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6656" y="0"/>
                    <a:pt x="2875" y="8190"/>
                    <a:pt x="0" y="21600"/>
                  </a:cubicBezTo>
                  <a:lnTo>
                    <a:pt x="21600" y="21600"/>
                  </a:lnTo>
                  <a:cubicBezTo>
                    <a:pt x="18725" y="8145"/>
                    <a:pt x="14944" y="0"/>
                    <a:pt x="10800" y="0"/>
                  </a:cubicBezTo>
                  <a:close/>
                </a:path>
              </a:pathLst>
            </a:custGeom>
            <a:solidFill>
              <a:srgbClr val="F8B21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1554" name="Graphic 4"/>
            <p:cNvGrpSpPr/>
            <p:nvPr/>
          </p:nvGrpSpPr>
          <p:grpSpPr>
            <a:xfrm>
              <a:off x="5646316" y="796001"/>
              <a:ext cx="4454466" cy="525000"/>
              <a:chOff x="0" y="0"/>
              <a:chExt cx="4454465" cy="524998"/>
            </a:xfrm>
          </p:grpSpPr>
          <p:sp>
            <p:nvSpPr>
              <p:cNvPr id="1550" name="Freeform: Shape 512"/>
              <p:cNvSpPr/>
              <p:nvPr/>
            </p:nvSpPr>
            <p:spPr>
              <a:xfrm flipH="1">
                <a:off x="1515827" y="-1"/>
                <a:ext cx="2938638" cy="525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039" y="0"/>
                    </a:moveTo>
                    <a:cubicBezTo>
                      <a:pt x="12743" y="0"/>
                      <a:pt x="5060" y="8190"/>
                      <a:pt x="0" y="21600"/>
                    </a:cubicBezTo>
                    <a:lnTo>
                      <a:pt x="2719" y="21600"/>
                    </a:lnTo>
                    <a:cubicBezTo>
                      <a:pt x="7417" y="9135"/>
                      <a:pt x="14915" y="1215"/>
                      <a:pt x="21600" y="135"/>
                    </a:cubicBezTo>
                    <a:cubicBezTo>
                      <a:pt x="21085" y="45"/>
                      <a:pt x="20562" y="0"/>
                      <a:pt x="20039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51" name="Freeform: Shape 513"/>
              <p:cNvSpPr/>
              <p:nvPr/>
            </p:nvSpPr>
            <p:spPr>
              <a:xfrm flipH="1">
                <a:off x="990487" y="2186"/>
                <a:ext cx="2649698" cy="5228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60" y="0"/>
                    </a:moveTo>
                    <a:cubicBezTo>
                      <a:pt x="14552" y="0"/>
                      <a:pt x="4024" y="8134"/>
                      <a:pt x="0" y="21600"/>
                    </a:cubicBezTo>
                    <a:lnTo>
                      <a:pt x="2480" y="21600"/>
                    </a:lnTo>
                    <a:cubicBezTo>
                      <a:pt x="6210" y="9083"/>
                      <a:pt x="16283" y="1220"/>
                      <a:pt x="21600" y="136"/>
                    </a:cubicBezTo>
                    <a:cubicBezTo>
                      <a:pt x="21190" y="45"/>
                      <a:pt x="20779" y="0"/>
                      <a:pt x="20360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52" name="Freeform: Shape 514"/>
              <p:cNvSpPr/>
              <p:nvPr/>
            </p:nvSpPr>
            <p:spPr>
              <a:xfrm flipH="1">
                <a:off x="606332" y="21874"/>
                <a:ext cx="2405633" cy="5031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47" y="0"/>
                    </a:moveTo>
                    <a:cubicBezTo>
                      <a:pt x="16185" y="0"/>
                      <a:pt x="7017" y="3850"/>
                      <a:pt x="0" y="21600"/>
                    </a:cubicBezTo>
                    <a:lnTo>
                      <a:pt x="2535" y="21600"/>
                    </a:lnTo>
                    <a:cubicBezTo>
                      <a:pt x="8687" y="5400"/>
                      <a:pt x="17512" y="1268"/>
                      <a:pt x="21600" y="141"/>
                    </a:cubicBezTo>
                    <a:cubicBezTo>
                      <a:pt x="21286" y="47"/>
                      <a:pt x="20971" y="0"/>
                      <a:pt x="20647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53" name="Freeform: Shape 515"/>
              <p:cNvSpPr/>
              <p:nvPr/>
            </p:nvSpPr>
            <p:spPr>
              <a:xfrm flipH="1">
                <a:off x="-1" y="73123"/>
                <a:ext cx="2551198" cy="451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703" extrusionOk="0">
                    <a:moveTo>
                      <a:pt x="20998" y="5"/>
                    </a:moveTo>
                    <a:cubicBezTo>
                      <a:pt x="18153" y="5"/>
                      <a:pt x="7144" y="-897"/>
                      <a:pt x="0" y="20703"/>
                    </a:cubicBezTo>
                    <a:lnTo>
                      <a:pt x="1751" y="20703"/>
                    </a:lnTo>
                    <a:cubicBezTo>
                      <a:pt x="8608" y="2812"/>
                      <a:pt x="18996" y="1308"/>
                      <a:pt x="21600" y="105"/>
                    </a:cubicBezTo>
                    <a:cubicBezTo>
                      <a:pt x="21396" y="55"/>
                      <a:pt x="21192" y="5"/>
                      <a:pt x="20998" y="5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1555" name="Freeform: Shape 373"/>
            <p:cNvSpPr/>
            <p:nvPr/>
          </p:nvSpPr>
          <p:spPr>
            <a:xfrm flipH="1">
              <a:off x="-1" y="615535"/>
              <a:ext cx="6208879" cy="706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672"/>
                  </a:moveTo>
                  <a:cubicBezTo>
                    <a:pt x="19997" y="568"/>
                    <a:pt x="18337" y="0"/>
                    <a:pt x="16639" y="0"/>
                  </a:cubicBezTo>
                  <a:cubicBezTo>
                    <a:pt x="10254" y="0"/>
                    <a:pt x="4428" y="8159"/>
                    <a:pt x="0" y="21600"/>
                  </a:cubicBezTo>
                  <a:lnTo>
                    <a:pt x="21600" y="21600"/>
                  </a:lnTo>
                  <a:lnTo>
                    <a:pt x="21600" y="1672"/>
                  </a:lnTo>
                  <a:close/>
                </a:path>
              </a:pathLst>
            </a:custGeom>
            <a:solidFill>
              <a:srgbClr val="8CC63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556" name="Freeform: Shape 374"/>
            <p:cNvSpPr/>
            <p:nvPr/>
          </p:nvSpPr>
          <p:spPr>
            <a:xfrm flipH="1">
              <a:off x="-1" y="615535"/>
              <a:ext cx="6208879" cy="706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39" y="0"/>
                  </a:moveTo>
                  <a:cubicBezTo>
                    <a:pt x="10254" y="0"/>
                    <a:pt x="4428" y="8159"/>
                    <a:pt x="0" y="21600"/>
                  </a:cubicBezTo>
                  <a:cubicBezTo>
                    <a:pt x="4428" y="9362"/>
                    <a:pt x="10254" y="1939"/>
                    <a:pt x="16639" y="1939"/>
                  </a:cubicBezTo>
                  <a:cubicBezTo>
                    <a:pt x="18337" y="1939"/>
                    <a:pt x="19997" y="2474"/>
                    <a:pt x="21600" y="3477"/>
                  </a:cubicBezTo>
                  <a:lnTo>
                    <a:pt x="21600" y="1672"/>
                  </a:lnTo>
                  <a:cubicBezTo>
                    <a:pt x="19997" y="568"/>
                    <a:pt x="18337" y="0"/>
                    <a:pt x="16639" y="0"/>
                  </a:cubicBezTo>
                  <a:close/>
                </a:path>
              </a:pathLst>
            </a:custGeom>
            <a:solidFill>
              <a:srgbClr val="B1C4D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557" name="Freeform: Shape 375"/>
            <p:cNvSpPr/>
            <p:nvPr/>
          </p:nvSpPr>
          <p:spPr>
            <a:xfrm flipH="1">
              <a:off x="744230" y="864907"/>
              <a:ext cx="6874312" cy="456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8656" y="8184"/>
                    <a:pt x="14784" y="0"/>
                    <a:pt x="10540" y="0"/>
                  </a:cubicBezTo>
                  <a:cubicBezTo>
                    <a:pt x="6297" y="0"/>
                    <a:pt x="3793" y="1036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C9D92D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558" name="Freeform: Shape 376"/>
            <p:cNvSpPr/>
            <p:nvPr/>
          </p:nvSpPr>
          <p:spPr>
            <a:xfrm flipH="1">
              <a:off x="373211" y="301637"/>
              <a:ext cx="356800" cy="4987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1"/>
                  </a:moveTo>
                  <a:cubicBezTo>
                    <a:pt x="21600" y="3458"/>
                    <a:pt x="16763" y="0"/>
                    <a:pt x="10800" y="0"/>
                  </a:cubicBezTo>
                  <a:cubicBezTo>
                    <a:pt x="4837" y="0"/>
                    <a:pt x="0" y="3458"/>
                    <a:pt x="0" y="7721"/>
                  </a:cubicBezTo>
                  <a:cubicBezTo>
                    <a:pt x="0" y="11747"/>
                    <a:pt x="4307" y="15063"/>
                    <a:pt x="9806" y="15395"/>
                  </a:cubicBezTo>
                  <a:lnTo>
                    <a:pt x="9806" y="21600"/>
                  </a:lnTo>
                  <a:lnTo>
                    <a:pt x="11661" y="21600"/>
                  </a:lnTo>
                  <a:lnTo>
                    <a:pt x="11661" y="15395"/>
                  </a:lnTo>
                  <a:cubicBezTo>
                    <a:pt x="17227" y="15063"/>
                    <a:pt x="21600" y="11747"/>
                    <a:pt x="21600" y="7721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559" name="Freeform: Shape 377"/>
            <p:cNvSpPr/>
            <p:nvPr/>
          </p:nvSpPr>
          <p:spPr>
            <a:xfrm flipH="1">
              <a:off x="135712" y="371635"/>
              <a:ext cx="306456" cy="428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560" name="Freeform: Shape 378"/>
            <p:cNvSpPr/>
            <p:nvPr/>
          </p:nvSpPr>
          <p:spPr>
            <a:xfrm flipH="1">
              <a:off x="662149" y="523662"/>
              <a:ext cx="242976" cy="341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69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561" name="Freeform: Shape 379"/>
            <p:cNvSpPr/>
            <p:nvPr/>
          </p:nvSpPr>
          <p:spPr>
            <a:xfrm flipH="1">
              <a:off x="875570" y="412102"/>
              <a:ext cx="306454" cy="428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562" name="Freeform: Shape 380"/>
            <p:cNvSpPr/>
            <p:nvPr/>
          </p:nvSpPr>
          <p:spPr>
            <a:xfrm flipH="1">
              <a:off x="288938" y="570693"/>
              <a:ext cx="306455" cy="428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429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563" name="Freeform: Shape 381"/>
            <p:cNvSpPr/>
            <p:nvPr/>
          </p:nvSpPr>
          <p:spPr>
            <a:xfrm flipH="1">
              <a:off x="546135" y="720536"/>
              <a:ext cx="232032" cy="3259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564" name="Freeform: Shape 382"/>
            <p:cNvSpPr/>
            <p:nvPr/>
          </p:nvSpPr>
          <p:spPr>
            <a:xfrm flipH="1">
              <a:off x="728910" y="707409"/>
              <a:ext cx="225466" cy="316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98"/>
                  </a:moveTo>
                  <a:cubicBezTo>
                    <a:pt x="21600" y="3438"/>
                    <a:pt x="16777" y="0"/>
                    <a:pt x="10800" y="0"/>
                  </a:cubicBezTo>
                  <a:cubicBezTo>
                    <a:pt x="4823" y="0"/>
                    <a:pt x="0" y="3438"/>
                    <a:pt x="0" y="7698"/>
                  </a:cubicBezTo>
                  <a:cubicBezTo>
                    <a:pt x="0" y="11734"/>
                    <a:pt x="4299" y="15023"/>
                    <a:pt x="9856" y="15397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97"/>
                  </a:lnTo>
                  <a:cubicBezTo>
                    <a:pt x="17196" y="15023"/>
                    <a:pt x="21600" y="11734"/>
                    <a:pt x="21600" y="7698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565" name="Freeform: Shape 383"/>
            <p:cNvSpPr/>
            <p:nvPr/>
          </p:nvSpPr>
          <p:spPr>
            <a:xfrm flipH="1">
              <a:off x="108352" y="642878"/>
              <a:ext cx="225465" cy="31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566" name="Freeform: Shape 384"/>
            <p:cNvSpPr/>
            <p:nvPr/>
          </p:nvSpPr>
          <p:spPr>
            <a:xfrm flipH="1">
              <a:off x="5060784" y="779595"/>
              <a:ext cx="225464" cy="314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1572" name="Graphic 4"/>
            <p:cNvGrpSpPr/>
            <p:nvPr/>
          </p:nvGrpSpPr>
          <p:grpSpPr>
            <a:xfrm>
              <a:off x="1145894" y="535687"/>
              <a:ext cx="652313" cy="138924"/>
              <a:chOff x="-1" y="0"/>
              <a:chExt cx="652312" cy="138922"/>
            </a:xfrm>
          </p:grpSpPr>
          <p:sp>
            <p:nvSpPr>
              <p:cNvPr id="1567" name="Freeform: Shape 507"/>
              <p:cNvSpPr/>
              <p:nvPr/>
            </p:nvSpPr>
            <p:spPr>
              <a:xfrm flipH="1">
                <a:off x="450921" y="45940"/>
                <a:ext cx="201390" cy="929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1571" name="Graphic 4"/>
              <p:cNvGrpSpPr/>
              <p:nvPr/>
            </p:nvGrpSpPr>
            <p:grpSpPr>
              <a:xfrm>
                <a:off x="-2" y="-1"/>
                <a:ext cx="526453" cy="138924"/>
                <a:chOff x="-1" y="0"/>
                <a:chExt cx="526452" cy="138922"/>
              </a:xfrm>
            </p:grpSpPr>
            <p:sp>
              <p:nvSpPr>
                <p:cNvPr id="1568" name="Freeform: Shape 509"/>
                <p:cNvSpPr/>
                <p:nvPr/>
              </p:nvSpPr>
              <p:spPr>
                <a:xfrm flipH="1">
                  <a:off x="123676" y="-1"/>
                  <a:ext cx="302085" cy="13892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524"/>
                        <a:pt x="16513" y="0"/>
                        <a:pt x="10800" y="0"/>
                      </a:cubicBezTo>
                      <a:cubicBezTo>
                        <a:pt x="5087" y="0"/>
                        <a:pt x="470" y="952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569" name="Freeform: Shape 510"/>
                <p:cNvSpPr/>
                <p:nvPr/>
              </p:nvSpPr>
              <p:spPr>
                <a:xfrm flipH="1">
                  <a:off x="-2" y="45939"/>
                  <a:ext cx="201393" cy="929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570" name="Freeform: Shape 511"/>
                <p:cNvSpPr/>
                <p:nvPr/>
              </p:nvSpPr>
              <p:spPr>
                <a:xfrm flipH="1">
                  <a:off x="325060" y="45939"/>
                  <a:ext cx="201392" cy="929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1573" name="Freeform: Shape 386"/>
            <p:cNvSpPr/>
            <p:nvPr/>
          </p:nvSpPr>
          <p:spPr>
            <a:xfrm flipH="1">
              <a:off x="914970" y="642878"/>
              <a:ext cx="225464" cy="316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98"/>
                  </a:moveTo>
                  <a:cubicBezTo>
                    <a:pt x="21600" y="3438"/>
                    <a:pt x="16777" y="0"/>
                    <a:pt x="10800" y="0"/>
                  </a:cubicBezTo>
                  <a:cubicBezTo>
                    <a:pt x="4823" y="0"/>
                    <a:pt x="0" y="3438"/>
                    <a:pt x="0" y="7698"/>
                  </a:cubicBezTo>
                  <a:cubicBezTo>
                    <a:pt x="0" y="11734"/>
                    <a:pt x="4299" y="15023"/>
                    <a:pt x="9856" y="15397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97"/>
                  </a:lnTo>
                  <a:cubicBezTo>
                    <a:pt x="17196" y="15023"/>
                    <a:pt x="21600" y="11734"/>
                    <a:pt x="21600" y="7698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574" name="Freeform: Shape 387"/>
            <p:cNvSpPr/>
            <p:nvPr/>
          </p:nvSpPr>
          <p:spPr>
            <a:xfrm flipH="1">
              <a:off x="2667200" y="371635"/>
              <a:ext cx="267053" cy="37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05"/>
                  </a:moveTo>
                  <a:cubicBezTo>
                    <a:pt x="21600" y="3474"/>
                    <a:pt x="16731" y="0"/>
                    <a:pt x="10800" y="0"/>
                  </a:cubicBezTo>
                  <a:cubicBezTo>
                    <a:pt x="4869" y="0"/>
                    <a:pt x="0" y="3474"/>
                    <a:pt x="0" y="7705"/>
                  </a:cubicBezTo>
                  <a:cubicBezTo>
                    <a:pt x="0" y="11747"/>
                    <a:pt x="4338" y="15032"/>
                    <a:pt x="9915" y="15411"/>
                  </a:cubicBezTo>
                  <a:lnTo>
                    <a:pt x="9915" y="21600"/>
                  </a:lnTo>
                  <a:lnTo>
                    <a:pt x="11774" y="21600"/>
                  </a:lnTo>
                  <a:lnTo>
                    <a:pt x="11774" y="15411"/>
                  </a:lnTo>
                  <a:cubicBezTo>
                    <a:pt x="17262" y="15095"/>
                    <a:pt x="21600" y="11747"/>
                    <a:pt x="21600" y="770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1580" name="Graphic 4"/>
            <p:cNvGrpSpPr/>
            <p:nvPr/>
          </p:nvGrpSpPr>
          <p:grpSpPr>
            <a:xfrm>
              <a:off x="2644211" y="680059"/>
              <a:ext cx="652313" cy="138924"/>
              <a:chOff x="-1" y="-1"/>
              <a:chExt cx="652312" cy="138923"/>
            </a:xfrm>
          </p:grpSpPr>
          <p:sp>
            <p:nvSpPr>
              <p:cNvPr id="1575" name="Freeform: Shape 502"/>
              <p:cNvSpPr/>
              <p:nvPr/>
            </p:nvSpPr>
            <p:spPr>
              <a:xfrm flipH="1">
                <a:off x="450921" y="45939"/>
                <a:ext cx="201390" cy="929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1579" name="Graphic 4"/>
              <p:cNvGrpSpPr/>
              <p:nvPr/>
            </p:nvGrpSpPr>
            <p:grpSpPr>
              <a:xfrm>
                <a:off x="-2" y="-2"/>
                <a:ext cx="526452" cy="138924"/>
                <a:chOff x="0" y="0"/>
                <a:chExt cx="526451" cy="138923"/>
              </a:xfrm>
            </p:grpSpPr>
            <p:sp>
              <p:nvSpPr>
                <p:cNvPr id="1576" name="Freeform: Shape 504"/>
                <p:cNvSpPr/>
                <p:nvPr/>
              </p:nvSpPr>
              <p:spPr>
                <a:xfrm flipH="1">
                  <a:off x="123676" y="-1"/>
                  <a:ext cx="302084" cy="1389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524"/>
                        <a:pt x="16513" y="0"/>
                        <a:pt x="10800" y="0"/>
                      </a:cubicBezTo>
                      <a:cubicBezTo>
                        <a:pt x="5087" y="0"/>
                        <a:pt x="470" y="952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577" name="Freeform: Shape 505"/>
                <p:cNvSpPr/>
                <p:nvPr/>
              </p:nvSpPr>
              <p:spPr>
                <a:xfrm flipH="1">
                  <a:off x="-1" y="45941"/>
                  <a:ext cx="201391" cy="9298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165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578" name="Freeform: Shape 506"/>
                <p:cNvSpPr/>
                <p:nvPr/>
              </p:nvSpPr>
              <p:spPr>
                <a:xfrm flipH="1">
                  <a:off x="325060" y="45941"/>
                  <a:ext cx="201391" cy="9298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grpSp>
          <p:nvGrpSpPr>
            <p:cNvPr id="1586" name="Graphic 4"/>
            <p:cNvGrpSpPr/>
            <p:nvPr/>
          </p:nvGrpSpPr>
          <p:grpSpPr>
            <a:xfrm>
              <a:off x="5962613" y="1167863"/>
              <a:ext cx="739870" cy="158608"/>
              <a:chOff x="-1" y="0"/>
              <a:chExt cx="739869" cy="158607"/>
            </a:xfrm>
          </p:grpSpPr>
          <p:sp>
            <p:nvSpPr>
              <p:cNvPr id="1581" name="Freeform: Shape 497"/>
              <p:cNvSpPr/>
              <p:nvPr/>
            </p:nvSpPr>
            <p:spPr>
              <a:xfrm flipH="1">
                <a:off x="512211" y="53595"/>
                <a:ext cx="227657" cy="105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5" y="9450"/>
                      <a:pt x="16511" y="0"/>
                      <a:pt x="10800" y="0"/>
                    </a:cubicBezTo>
                    <a:cubicBezTo>
                      <a:pt x="5088" y="0"/>
                      <a:pt x="415" y="945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1585" name="Graphic 4"/>
              <p:cNvGrpSpPr/>
              <p:nvPr/>
            </p:nvGrpSpPr>
            <p:grpSpPr>
              <a:xfrm>
                <a:off x="-2" y="-1"/>
                <a:ext cx="597591" cy="158609"/>
                <a:chOff x="-1" y="0"/>
                <a:chExt cx="597590" cy="158607"/>
              </a:xfrm>
            </p:grpSpPr>
            <p:sp>
              <p:nvSpPr>
                <p:cNvPr id="1582" name="Freeform: Shape 499"/>
                <p:cNvSpPr/>
                <p:nvPr/>
              </p:nvSpPr>
              <p:spPr>
                <a:xfrm flipH="1">
                  <a:off x="140091" y="-1"/>
                  <a:ext cx="343675" cy="1586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7" y="9534"/>
                        <a:pt x="16510" y="0"/>
                        <a:pt x="10800" y="0"/>
                      </a:cubicBezTo>
                      <a:cubicBezTo>
                        <a:pt x="5090" y="0"/>
                        <a:pt x="413" y="953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583" name="Freeform: Shape 500"/>
                <p:cNvSpPr/>
                <p:nvPr/>
              </p:nvSpPr>
              <p:spPr>
                <a:xfrm flipH="1">
                  <a:off x="-2" y="53594"/>
                  <a:ext cx="227659" cy="1050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5" y="9450"/>
                        <a:pt x="16511" y="0"/>
                        <a:pt x="10800" y="0"/>
                      </a:cubicBezTo>
                      <a:cubicBezTo>
                        <a:pt x="5088" y="0"/>
                        <a:pt x="415" y="9450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584" name="Freeform: Shape 501"/>
                <p:cNvSpPr/>
                <p:nvPr/>
              </p:nvSpPr>
              <p:spPr>
                <a:xfrm flipH="1">
                  <a:off x="369933" y="53594"/>
                  <a:ext cx="227657" cy="1050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5" y="9450"/>
                        <a:pt x="16511" y="0"/>
                        <a:pt x="10800" y="0"/>
                      </a:cubicBezTo>
                      <a:cubicBezTo>
                        <a:pt x="5088" y="0"/>
                        <a:pt x="415" y="9450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1587" name="Freeform: Shape 390"/>
            <p:cNvSpPr/>
            <p:nvPr/>
          </p:nvSpPr>
          <p:spPr>
            <a:xfrm flipH="1">
              <a:off x="9738505" y="650535"/>
              <a:ext cx="355706" cy="498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1"/>
                  </a:moveTo>
                  <a:cubicBezTo>
                    <a:pt x="21600" y="3458"/>
                    <a:pt x="16748" y="0"/>
                    <a:pt x="10767" y="0"/>
                  </a:cubicBezTo>
                  <a:cubicBezTo>
                    <a:pt x="4785" y="0"/>
                    <a:pt x="0" y="3458"/>
                    <a:pt x="0" y="7721"/>
                  </a:cubicBezTo>
                  <a:cubicBezTo>
                    <a:pt x="0" y="11747"/>
                    <a:pt x="4320" y="15063"/>
                    <a:pt x="9836" y="15395"/>
                  </a:cubicBezTo>
                  <a:lnTo>
                    <a:pt x="9836" y="21600"/>
                  </a:lnTo>
                  <a:lnTo>
                    <a:pt x="11697" y="21600"/>
                  </a:lnTo>
                  <a:lnTo>
                    <a:pt x="11697" y="15395"/>
                  </a:lnTo>
                  <a:cubicBezTo>
                    <a:pt x="17280" y="15063"/>
                    <a:pt x="21600" y="11747"/>
                    <a:pt x="21600" y="7721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588" name="Freeform: Shape 391"/>
            <p:cNvSpPr/>
            <p:nvPr/>
          </p:nvSpPr>
          <p:spPr>
            <a:xfrm flipH="1">
              <a:off x="9904865" y="834282"/>
              <a:ext cx="242976" cy="341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319" y="15023"/>
                    <a:pt x="21600" y="11769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589" name="Freeform: Shape 392"/>
            <p:cNvSpPr/>
            <p:nvPr/>
          </p:nvSpPr>
          <p:spPr>
            <a:xfrm flipH="1">
              <a:off x="9359824" y="642878"/>
              <a:ext cx="306455" cy="428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590" name="Freeform: Shape 393"/>
            <p:cNvSpPr/>
            <p:nvPr/>
          </p:nvSpPr>
          <p:spPr>
            <a:xfrm flipH="1">
              <a:off x="9054467" y="657097"/>
              <a:ext cx="232032" cy="325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742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591" name="Freeform: Shape 394"/>
            <p:cNvSpPr/>
            <p:nvPr/>
          </p:nvSpPr>
          <p:spPr>
            <a:xfrm flipH="1">
              <a:off x="2937532" y="452571"/>
              <a:ext cx="232030" cy="325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742"/>
                    <a:pt x="21600" y="7683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1598" name="Graphic 4"/>
            <p:cNvGrpSpPr/>
            <p:nvPr/>
          </p:nvGrpSpPr>
          <p:grpSpPr>
            <a:xfrm>
              <a:off x="1756606" y="347570"/>
              <a:ext cx="392926" cy="444062"/>
              <a:chOff x="0" y="0"/>
              <a:chExt cx="392925" cy="444061"/>
            </a:xfrm>
          </p:grpSpPr>
          <p:sp>
            <p:nvSpPr>
              <p:cNvPr id="1592" name="Freeform: Shape 496"/>
              <p:cNvSpPr/>
              <p:nvPr/>
            </p:nvSpPr>
            <p:spPr>
              <a:xfrm flipH="1">
                <a:off x="211234" y="-1"/>
                <a:ext cx="181691" cy="4429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5013"/>
                    </a:lnTo>
                    <a:lnTo>
                      <a:pt x="10800" y="0"/>
                    </a:lnTo>
                    <a:lnTo>
                      <a:pt x="21600" y="5013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93" name="Freeform: Shape 497"/>
              <p:cNvSpPr/>
              <p:nvPr/>
            </p:nvSpPr>
            <p:spPr>
              <a:xfrm flipH="1">
                <a:off x="3" y="101717"/>
                <a:ext cx="211237" cy="341251"/>
              </a:xfrm>
              <a:prstGeom prst="rect">
                <a:avLst/>
              </a:prstGeom>
              <a:solidFill>
                <a:srgbClr val="9AD9E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94" name="Freeform: Shape 498"/>
              <p:cNvSpPr/>
              <p:nvPr/>
            </p:nvSpPr>
            <p:spPr>
              <a:xfrm flipH="1">
                <a:off x="-1" y="-1"/>
                <a:ext cx="302081" cy="1017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6496" y="21600"/>
                    </a:lnTo>
                    <a:lnTo>
                      <a:pt x="0" y="0"/>
                    </a:lnTo>
                    <a:lnTo>
                      <a:pt x="15104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E754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95" name="Freeform: Shape 499"/>
              <p:cNvSpPr/>
              <p:nvPr/>
            </p:nvSpPr>
            <p:spPr>
              <a:xfrm flipH="1">
                <a:off x="275807" y="283279"/>
                <a:ext cx="54729" cy="160782"/>
              </a:xfrm>
              <a:prstGeom prst="rect">
                <a:avLst/>
              </a:prstGeom>
              <a:solidFill>
                <a:srgbClr val="E754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96" name="Freeform: Shape 500"/>
              <p:cNvSpPr/>
              <p:nvPr/>
            </p:nvSpPr>
            <p:spPr>
              <a:xfrm flipH="1">
                <a:off x="130241" y="246089"/>
                <a:ext cx="40502" cy="90785"/>
              </a:xfrm>
              <a:prstGeom prst="rect">
                <a:avLst/>
              </a:prstGeom>
              <a:solidFill>
                <a:srgbClr val="64CB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97" name="Freeform: Shape 501"/>
              <p:cNvSpPr/>
              <p:nvPr/>
            </p:nvSpPr>
            <p:spPr>
              <a:xfrm flipH="1">
                <a:off x="35024" y="155309"/>
                <a:ext cx="40501" cy="90785"/>
              </a:xfrm>
              <a:prstGeom prst="rect">
                <a:avLst/>
              </a:prstGeom>
              <a:solidFill>
                <a:srgbClr val="64CB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1599" name="Freeform: Shape 396"/>
            <p:cNvSpPr/>
            <p:nvPr/>
          </p:nvSpPr>
          <p:spPr>
            <a:xfrm flipH="1">
              <a:off x="744233" y="864907"/>
              <a:ext cx="4006824" cy="456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26" y="0"/>
                  </a:moveTo>
                  <a:cubicBezTo>
                    <a:pt x="1741" y="0"/>
                    <a:pt x="861" y="104"/>
                    <a:pt x="0" y="363"/>
                  </a:cubicBezTo>
                  <a:cubicBezTo>
                    <a:pt x="6248" y="2072"/>
                    <a:pt x="11912" y="9790"/>
                    <a:pt x="16349" y="21600"/>
                  </a:cubicBezTo>
                  <a:lnTo>
                    <a:pt x="21600" y="21600"/>
                  </a:lnTo>
                  <a:cubicBezTo>
                    <a:pt x="16550" y="8184"/>
                    <a:pt x="9906" y="0"/>
                    <a:pt x="2626" y="0"/>
                  </a:cubicBezTo>
                  <a:close/>
                </a:path>
              </a:pathLst>
            </a:custGeom>
            <a:solidFill>
              <a:srgbClr val="64CBE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600" name="Freeform: Shape 397"/>
            <p:cNvSpPr/>
            <p:nvPr/>
          </p:nvSpPr>
          <p:spPr>
            <a:xfrm flipH="1">
              <a:off x="4072486" y="537881"/>
              <a:ext cx="306454" cy="428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601" name="Freeform: Shape 398"/>
            <p:cNvSpPr/>
            <p:nvPr/>
          </p:nvSpPr>
          <p:spPr>
            <a:xfrm flipH="1">
              <a:off x="4649266" y="691004"/>
              <a:ext cx="242976" cy="341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00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602" name="Freeform: Shape 399"/>
            <p:cNvSpPr/>
            <p:nvPr/>
          </p:nvSpPr>
          <p:spPr>
            <a:xfrm flipH="1">
              <a:off x="3986024" y="736940"/>
              <a:ext cx="306454" cy="428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429"/>
                  </a:lnTo>
                  <a:cubicBezTo>
                    <a:pt x="17280" y="15098"/>
                    <a:pt x="21600" y="11792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603" name="Freeform: Shape 400"/>
            <p:cNvSpPr/>
            <p:nvPr/>
          </p:nvSpPr>
          <p:spPr>
            <a:xfrm flipH="1">
              <a:off x="2300557" y="937091"/>
              <a:ext cx="225464" cy="314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604" name="Freeform: Shape 401"/>
            <p:cNvSpPr/>
            <p:nvPr/>
          </p:nvSpPr>
          <p:spPr>
            <a:xfrm flipH="1">
              <a:off x="4804680" y="537881"/>
              <a:ext cx="306455" cy="428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605" name="Freeform: Shape 402"/>
            <p:cNvSpPr/>
            <p:nvPr/>
          </p:nvSpPr>
          <p:spPr>
            <a:xfrm flipH="1">
              <a:off x="5613486" y="803659"/>
              <a:ext cx="242976" cy="341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768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00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606" name="Freeform: Shape 403"/>
            <p:cNvSpPr/>
            <p:nvPr/>
          </p:nvSpPr>
          <p:spPr>
            <a:xfrm flipH="1">
              <a:off x="5385837" y="743503"/>
              <a:ext cx="306455" cy="428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03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607" name="Freeform: Shape 404"/>
            <p:cNvSpPr/>
            <p:nvPr/>
          </p:nvSpPr>
          <p:spPr>
            <a:xfrm flipH="1">
              <a:off x="5797357" y="1003809"/>
              <a:ext cx="232031" cy="3259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219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608" name="Freeform: Shape 405"/>
            <p:cNvSpPr/>
            <p:nvPr/>
          </p:nvSpPr>
          <p:spPr>
            <a:xfrm flipH="1">
              <a:off x="1524583" y="558662"/>
              <a:ext cx="232031" cy="23187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609" name="Freeform: Shape 406"/>
            <p:cNvSpPr/>
            <p:nvPr/>
          </p:nvSpPr>
          <p:spPr>
            <a:xfrm rot="10800000" flipH="1">
              <a:off x="1462747" y="559517"/>
              <a:ext cx="62391" cy="231874"/>
            </a:xfrm>
            <a:prstGeom prst="rect">
              <a:avLst/>
            </a:prstGeom>
            <a:solidFill>
              <a:srgbClr val="9AD9E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1629" name="Graphic 4"/>
            <p:cNvGrpSpPr/>
            <p:nvPr/>
          </p:nvGrpSpPr>
          <p:grpSpPr>
            <a:xfrm>
              <a:off x="6065497" y="464601"/>
              <a:ext cx="384167" cy="420003"/>
              <a:chOff x="0" y="0"/>
              <a:chExt cx="384166" cy="420001"/>
            </a:xfrm>
          </p:grpSpPr>
          <p:sp>
            <p:nvSpPr>
              <p:cNvPr id="1610" name="Freeform: Shape 477"/>
              <p:cNvSpPr/>
              <p:nvPr/>
            </p:nvSpPr>
            <p:spPr>
              <a:xfrm flipH="1">
                <a:off x="37213" y="157496"/>
                <a:ext cx="309739" cy="181566"/>
              </a:xfrm>
              <a:prstGeom prst="rect">
                <a:avLst/>
              </a:pr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11" name="Freeform: Shape 478"/>
              <p:cNvSpPr/>
              <p:nvPr/>
            </p:nvSpPr>
            <p:spPr>
              <a:xfrm flipH="1">
                <a:off x="37213" y="157496"/>
                <a:ext cx="65673" cy="181566"/>
              </a:xfrm>
              <a:prstGeom prst="rect">
                <a:avLst/>
              </a:prstGeom>
              <a:solidFill>
                <a:srgbClr val="9357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12" name="Freeform: Shape 479"/>
              <p:cNvSpPr/>
              <p:nvPr/>
            </p:nvSpPr>
            <p:spPr>
              <a:xfrm flipH="1">
                <a:off x="19703" y="337634"/>
                <a:ext cx="344760" cy="12703"/>
              </a:xfrm>
              <a:prstGeom prst="rect">
                <a:avLst/>
              </a:pr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13" name="Freeform: Shape 480"/>
              <p:cNvSpPr/>
              <p:nvPr/>
            </p:nvSpPr>
            <p:spPr>
              <a:xfrm flipH="1">
                <a:off x="19702" y="337634"/>
                <a:ext cx="83184" cy="12703"/>
              </a:xfrm>
              <a:prstGeom prst="rect">
                <a:avLst/>
              </a:pr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14" name="Freeform: Shape 481"/>
              <p:cNvSpPr/>
              <p:nvPr/>
            </p:nvSpPr>
            <p:spPr>
              <a:xfrm flipH="1">
                <a:off x="290033" y="344529"/>
                <a:ext cx="55825" cy="754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788" y="0"/>
                    </a:lnTo>
                    <a:lnTo>
                      <a:pt x="4659" y="8765"/>
                    </a:lnTo>
                    <a:lnTo>
                      <a:pt x="4659" y="1878"/>
                    </a:lnTo>
                    <a:lnTo>
                      <a:pt x="0" y="1878"/>
                    </a:lnTo>
                    <a:lnTo>
                      <a:pt x="0" y="21600"/>
                    </a:lnTo>
                    <a:lnTo>
                      <a:pt x="4659" y="21600"/>
                    </a:lnTo>
                    <a:lnTo>
                      <a:pt x="4659" y="1158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15" name="Freeform: Shape 482"/>
              <p:cNvSpPr/>
              <p:nvPr/>
            </p:nvSpPr>
            <p:spPr>
              <a:xfrm flipH="1">
                <a:off x="37212" y="344529"/>
                <a:ext cx="56918" cy="754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4154" y="0"/>
                    </a:lnTo>
                    <a:lnTo>
                      <a:pt x="16615" y="8765"/>
                    </a:lnTo>
                    <a:lnTo>
                      <a:pt x="16615" y="1878"/>
                    </a:lnTo>
                    <a:lnTo>
                      <a:pt x="21600" y="1878"/>
                    </a:lnTo>
                    <a:lnTo>
                      <a:pt x="21600" y="21600"/>
                    </a:lnTo>
                    <a:lnTo>
                      <a:pt x="16615" y="21600"/>
                    </a:lnTo>
                    <a:lnTo>
                      <a:pt x="16615" y="11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16" name="Freeform: Shape 483"/>
              <p:cNvSpPr/>
              <p:nvPr/>
            </p:nvSpPr>
            <p:spPr>
              <a:xfrm flipH="1">
                <a:off x="195910" y="218748"/>
                <a:ext cx="60201" cy="120314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17" name="Freeform: Shape 484"/>
              <p:cNvSpPr/>
              <p:nvPr/>
            </p:nvSpPr>
            <p:spPr>
              <a:xfrm flipH="1">
                <a:off x="277995" y="203436"/>
                <a:ext cx="42689" cy="55785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18" name="Freeform: Shape 485"/>
              <p:cNvSpPr/>
              <p:nvPr/>
            </p:nvSpPr>
            <p:spPr>
              <a:xfrm flipH="1">
                <a:off x="131335" y="203436"/>
                <a:ext cx="42690" cy="55785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19" name="Freeform: Shape 486"/>
              <p:cNvSpPr/>
              <p:nvPr/>
            </p:nvSpPr>
            <p:spPr>
              <a:xfrm flipH="1">
                <a:off x="37212" y="10937"/>
                <a:ext cx="310835" cy="185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6264"/>
                    </a:moveTo>
                    <a:lnTo>
                      <a:pt x="10648" y="0"/>
                    </a:lnTo>
                    <a:lnTo>
                      <a:pt x="0" y="15882"/>
                    </a:lnTo>
                    <a:lnTo>
                      <a:pt x="0" y="19059"/>
                    </a:lnTo>
                    <a:lnTo>
                      <a:pt x="228" y="19059"/>
                    </a:lnTo>
                    <a:lnTo>
                      <a:pt x="989" y="21600"/>
                    </a:lnTo>
                    <a:lnTo>
                      <a:pt x="3042" y="19186"/>
                    </a:lnTo>
                    <a:lnTo>
                      <a:pt x="4183" y="20584"/>
                    </a:lnTo>
                    <a:lnTo>
                      <a:pt x="5856" y="19186"/>
                    </a:lnTo>
                    <a:lnTo>
                      <a:pt x="6389" y="20838"/>
                    </a:lnTo>
                    <a:lnTo>
                      <a:pt x="7378" y="19821"/>
                    </a:lnTo>
                    <a:lnTo>
                      <a:pt x="8366" y="21600"/>
                    </a:lnTo>
                    <a:lnTo>
                      <a:pt x="9507" y="19059"/>
                    </a:lnTo>
                    <a:lnTo>
                      <a:pt x="9887" y="20711"/>
                    </a:lnTo>
                    <a:lnTo>
                      <a:pt x="10952" y="19186"/>
                    </a:lnTo>
                    <a:cubicBezTo>
                      <a:pt x="10952" y="19186"/>
                      <a:pt x="11256" y="21600"/>
                      <a:pt x="11561" y="21473"/>
                    </a:cubicBezTo>
                    <a:cubicBezTo>
                      <a:pt x="11865" y="21346"/>
                      <a:pt x="13082" y="19313"/>
                      <a:pt x="13082" y="19313"/>
                    </a:cubicBezTo>
                    <a:lnTo>
                      <a:pt x="13766" y="21092"/>
                    </a:lnTo>
                    <a:lnTo>
                      <a:pt x="14299" y="19313"/>
                    </a:lnTo>
                    <a:lnTo>
                      <a:pt x="17113" y="20965"/>
                    </a:lnTo>
                    <a:lnTo>
                      <a:pt x="17113" y="18805"/>
                    </a:lnTo>
                    <a:cubicBezTo>
                      <a:pt x="17113" y="18805"/>
                      <a:pt x="19318" y="19440"/>
                      <a:pt x="19394" y="19821"/>
                    </a:cubicBezTo>
                    <a:cubicBezTo>
                      <a:pt x="19547" y="20202"/>
                      <a:pt x="19623" y="18424"/>
                      <a:pt x="19623" y="18424"/>
                    </a:cubicBezTo>
                    <a:lnTo>
                      <a:pt x="21600" y="20456"/>
                    </a:lnTo>
                    <a:lnTo>
                      <a:pt x="21600" y="16264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20" name="Freeform: Shape 487"/>
              <p:cNvSpPr/>
              <p:nvPr/>
            </p:nvSpPr>
            <p:spPr>
              <a:xfrm flipH="1">
                <a:off x="1093" y="1"/>
                <a:ext cx="383074" cy="1848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38" y="0"/>
                    </a:moveTo>
                    <a:lnTo>
                      <a:pt x="0" y="19811"/>
                    </a:lnTo>
                    <a:lnTo>
                      <a:pt x="2222" y="19044"/>
                    </a:lnTo>
                    <a:lnTo>
                      <a:pt x="2839" y="21600"/>
                    </a:lnTo>
                    <a:lnTo>
                      <a:pt x="4505" y="19172"/>
                    </a:lnTo>
                    <a:lnTo>
                      <a:pt x="5431" y="20578"/>
                    </a:lnTo>
                    <a:lnTo>
                      <a:pt x="6789" y="19172"/>
                    </a:lnTo>
                    <a:lnTo>
                      <a:pt x="7221" y="20833"/>
                    </a:lnTo>
                    <a:lnTo>
                      <a:pt x="8023" y="19811"/>
                    </a:lnTo>
                    <a:lnTo>
                      <a:pt x="8825" y="21600"/>
                    </a:lnTo>
                    <a:lnTo>
                      <a:pt x="9751" y="19044"/>
                    </a:lnTo>
                    <a:lnTo>
                      <a:pt x="10059" y="20705"/>
                    </a:lnTo>
                    <a:lnTo>
                      <a:pt x="10923" y="19172"/>
                    </a:lnTo>
                    <a:cubicBezTo>
                      <a:pt x="10923" y="19172"/>
                      <a:pt x="11170" y="21600"/>
                      <a:pt x="11417" y="21472"/>
                    </a:cubicBezTo>
                    <a:cubicBezTo>
                      <a:pt x="11664" y="21344"/>
                      <a:pt x="12651" y="19299"/>
                      <a:pt x="12651" y="19299"/>
                    </a:cubicBezTo>
                    <a:lnTo>
                      <a:pt x="13207" y="21089"/>
                    </a:lnTo>
                    <a:lnTo>
                      <a:pt x="13639" y="19299"/>
                    </a:lnTo>
                    <a:lnTo>
                      <a:pt x="15922" y="20961"/>
                    </a:lnTo>
                    <a:lnTo>
                      <a:pt x="15922" y="18788"/>
                    </a:lnTo>
                    <a:cubicBezTo>
                      <a:pt x="15922" y="18788"/>
                      <a:pt x="17712" y="19427"/>
                      <a:pt x="17774" y="19811"/>
                    </a:cubicBezTo>
                    <a:cubicBezTo>
                      <a:pt x="17835" y="20194"/>
                      <a:pt x="17959" y="18405"/>
                      <a:pt x="17959" y="18405"/>
                    </a:cubicBezTo>
                    <a:lnTo>
                      <a:pt x="19810" y="20705"/>
                    </a:lnTo>
                    <a:lnTo>
                      <a:pt x="19810" y="18916"/>
                    </a:lnTo>
                    <a:lnTo>
                      <a:pt x="21600" y="20194"/>
                    </a:lnTo>
                    <a:lnTo>
                      <a:pt x="10738" y="0"/>
                    </a:lnTo>
                    <a:close/>
                  </a:path>
                </a:pathLst>
              </a:custGeom>
              <a:solidFill>
                <a:srgbClr val="CF8F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21" name="Freeform: Shape 488"/>
              <p:cNvSpPr/>
              <p:nvPr/>
            </p:nvSpPr>
            <p:spPr>
              <a:xfrm flipH="1">
                <a:off x="195909" y="14218"/>
                <a:ext cx="133531" cy="138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997" y="4082"/>
                    </a:lnTo>
                    <a:cubicBezTo>
                      <a:pt x="11331" y="9014"/>
                      <a:pt x="6020" y="14457"/>
                      <a:pt x="1239" y="20069"/>
                    </a:cubicBezTo>
                    <a:lnTo>
                      <a:pt x="0" y="21600"/>
                    </a:lnTo>
                    <a:lnTo>
                      <a:pt x="6551" y="15477"/>
                    </a:lnTo>
                    <a:cubicBezTo>
                      <a:pt x="9030" y="13266"/>
                      <a:pt x="11331" y="10885"/>
                      <a:pt x="13633" y="8504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22" name="Freeform: Shape 489"/>
              <p:cNvSpPr/>
              <p:nvPr/>
            </p:nvSpPr>
            <p:spPr>
              <a:xfrm flipH="1">
                <a:off x="200289" y="33904"/>
                <a:ext cx="26273" cy="121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1481"/>
                    </a:lnTo>
                    <a:lnTo>
                      <a:pt x="5400" y="21600"/>
                    </a:lnTo>
                    <a:lnTo>
                      <a:pt x="7200" y="1167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23" name="Freeform: Shape 490"/>
              <p:cNvSpPr/>
              <p:nvPr/>
            </p:nvSpPr>
            <p:spPr>
              <a:xfrm flipH="1">
                <a:off x="152131" y="33904"/>
                <a:ext cx="39406" cy="127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9600" y="13477"/>
                    </a:lnTo>
                    <a:lnTo>
                      <a:pt x="21600" y="21600"/>
                    </a:lnTo>
                    <a:lnTo>
                      <a:pt x="15000" y="13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24" name="Freeform: Shape 491"/>
              <p:cNvSpPr/>
              <p:nvPr/>
            </p:nvSpPr>
            <p:spPr>
              <a:xfrm flipH="1">
                <a:off x="186824" y="53592"/>
                <a:ext cx="12703" cy="842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3184"/>
                    </a:lnTo>
                    <a:lnTo>
                      <a:pt x="17278" y="21600"/>
                    </a:lnTo>
                    <a:lnTo>
                      <a:pt x="21600" y="11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25" name="Freeform: Shape 492"/>
              <p:cNvSpPr/>
              <p:nvPr/>
            </p:nvSpPr>
            <p:spPr>
              <a:xfrm flipH="1">
                <a:off x="232028" y="62341"/>
                <a:ext cx="47067" cy="929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033" y="9911"/>
                    </a:lnTo>
                    <a:lnTo>
                      <a:pt x="0" y="21600"/>
                    </a:lnTo>
                    <a:lnTo>
                      <a:pt x="10549" y="1067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26" name="Freeform: Shape 493"/>
              <p:cNvSpPr/>
              <p:nvPr/>
            </p:nvSpPr>
            <p:spPr>
              <a:xfrm flipH="1">
                <a:off x="-1" y="0"/>
                <a:ext cx="193728" cy="1804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129" y="21469"/>
                    </a:lnTo>
                    <a:lnTo>
                      <a:pt x="10373" y="21600"/>
                    </a:lnTo>
                    <a:lnTo>
                      <a:pt x="10373" y="19374"/>
                    </a:lnTo>
                    <a:cubicBezTo>
                      <a:pt x="10373" y="19374"/>
                      <a:pt x="13912" y="20029"/>
                      <a:pt x="14034" y="20422"/>
                    </a:cubicBezTo>
                    <a:cubicBezTo>
                      <a:pt x="14278" y="20814"/>
                      <a:pt x="14400" y="18982"/>
                      <a:pt x="14400" y="18982"/>
                    </a:cubicBezTo>
                    <a:lnTo>
                      <a:pt x="18061" y="21338"/>
                    </a:lnTo>
                    <a:lnTo>
                      <a:pt x="18061" y="19505"/>
                    </a:lnTo>
                    <a:lnTo>
                      <a:pt x="21600" y="20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77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27" name="Freeform: Shape 494"/>
              <p:cNvSpPr/>
              <p:nvPr/>
            </p:nvSpPr>
            <p:spPr>
              <a:xfrm flipH="1">
                <a:off x="71140" y="20780"/>
                <a:ext cx="103980" cy="1170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819" y="3028"/>
                    </a:lnTo>
                    <a:cubicBezTo>
                      <a:pt x="8412" y="8277"/>
                      <a:pt x="14551" y="13929"/>
                      <a:pt x="20236" y="19985"/>
                    </a:cubicBezTo>
                    <a:lnTo>
                      <a:pt x="21600" y="21600"/>
                    </a:lnTo>
                    <a:lnTo>
                      <a:pt x="13870" y="15140"/>
                    </a:lnTo>
                    <a:cubicBezTo>
                      <a:pt x="10914" y="12718"/>
                      <a:pt x="8185" y="10295"/>
                      <a:pt x="5457" y="767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28" name="Freeform: Shape 495"/>
              <p:cNvSpPr/>
              <p:nvPr/>
            </p:nvSpPr>
            <p:spPr>
              <a:xfrm flipH="1">
                <a:off x="112730" y="48122"/>
                <a:ext cx="50351" cy="107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5026" y="9698"/>
                    </a:lnTo>
                    <a:lnTo>
                      <a:pt x="21600" y="21600"/>
                    </a:lnTo>
                    <a:lnTo>
                      <a:pt x="12678" y="101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1649" name="Graphic 4"/>
            <p:cNvGrpSpPr/>
            <p:nvPr/>
          </p:nvGrpSpPr>
          <p:grpSpPr>
            <a:xfrm>
              <a:off x="6525170" y="464601"/>
              <a:ext cx="383073" cy="420003"/>
              <a:chOff x="0" y="0"/>
              <a:chExt cx="383072" cy="420001"/>
            </a:xfrm>
          </p:grpSpPr>
          <p:sp>
            <p:nvSpPr>
              <p:cNvPr id="1630" name="Freeform: Shape 458"/>
              <p:cNvSpPr/>
              <p:nvPr/>
            </p:nvSpPr>
            <p:spPr>
              <a:xfrm flipH="1">
                <a:off x="37214" y="157496"/>
                <a:ext cx="309737" cy="181566"/>
              </a:xfrm>
              <a:prstGeom prst="rect">
                <a:avLst/>
              </a:pr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31" name="Freeform: Shape 459"/>
              <p:cNvSpPr/>
              <p:nvPr/>
            </p:nvSpPr>
            <p:spPr>
              <a:xfrm flipH="1">
                <a:off x="37213" y="157496"/>
                <a:ext cx="65674" cy="181566"/>
              </a:xfrm>
              <a:prstGeom prst="rect">
                <a:avLst/>
              </a:prstGeom>
              <a:solidFill>
                <a:srgbClr val="9357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32" name="Freeform: Shape 460"/>
              <p:cNvSpPr/>
              <p:nvPr/>
            </p:nvSpPr>
            <p:spPr>
              <a:xfrm flipH="1">
                <a:off x="19704" y="337634"/>
                <a:ext cx="344760" cy="12703"/>
              </a:xfrm>
              <a:prstGeom prst="rect">
                <a:avLst/>
              </a:pr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33" name="Freeform: Shape 461"/>
              <p:cNvSpPr/>
              <p:nvPr/>
            </p:nvSpPr>
            <p:spPr>
              <a:xfrm flipH="1">
                <a:off x="19702" y="337634"/>
                <a:ext cx="83185" cy="12703"/>
              </a:xfrm>
              <a:prstGeom prst="rect">
                <a:avLst/>
              </a:pr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34" name="Freeform: Shape 462"/>
              <p:cNvSpPr/>
              <p:nvPr/>
            </p:nvSpPr>
            <p:spPr>
              <a:xfrm flipH="1">
                <a:off x="288939" y="344529"/>
                <a:ext cx="56919" cy="754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446" y="0"/>
                    </a:lnTo>
                    <a:lnTo>
                      <a:pt x="4569" y="8765"/>
                    </a:lnTo>
                    <a:lnTo>
                      <a:pt x="4569" y="1878"/>
                    </a:lnTo>
                    <a:lnTo>
                      <a:pt x="0" y="1878"/>
                    </a:lnTo>
                    <a:lnTo>
                      <a:pt x="0" y="21600"/>
                    </a:lnTo>
                    <a:lnTo>
                      <a:pt x="4569" y="21600"/>
                    </a:lnTo>
                    <a:lnTo>
                      <a:pt x="4569" y="1158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35" name="Freeform: Shape 463"/>
              <p:cNvSpPr/>
              <p:nvPr/>
            </p:nvSpPr>
            <p:spPr>
              <a:xfrm flipH="1">
                <a:off x="37212" y="344529"/>
                <a:ext cx="56919" cy="754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4154" y="0"/>
                    </a:lnTo>
                    <a:lnTo>
                      <a:pt x="16615" y="8765"/>
                    </a:lnTo>
                    <a:lnTo>
                      <a:pt x="16615" y="1878"/>
                    </a:lnTo>
                    <a:lnTo>
                      <a:pt x="21600" y="1878"/>
                    </a:lnTo>
                    <a:lnTo>
                      <a:pt x="21600" y="21600"/>
                    </a:lnTo>
                    <a:lnTo>
                      <a:pt x="16615" y="21600"/>
                    </a:lnTo>
                    <a:lnTo>
                      <a:pt x="16615" y="11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36" name="Freeform: Shape 464"/>
              <p:cNvSpPr/>
              <p:nvPr/>
            </p:nvSpPr>
            <p:spPr>
              <a:xfrm flipH="1">
                <a:off x="195910" y="218748"/>
                <a:ext cx="60201" cy="120314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37" name="Freeform: Shape 465"/>
              <p:cNvSpPr/>
              <p:nvPr/>
            </p:nvSpPr>
            <p:spPr>
              <a:xfrm flipH="1">
                <a:off x="277995" y="203436"/>
                <a:ext cx="42689" cy="55785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38" name="Freeform: Shape 466"/>
              <p:cNvSpPr/>
              <p:nvPr/>
            </p:nvSpPr>
            <p:spPr>
              <a:xfrm flipH="1">
                <a:off x="131336" y="203436"/>
                <a:ext cx="42690" cy="55785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39" name="Freeform: Shape 467"/>
              <p:cNvSpPr/>
              <p:nvPr/>
            </p:nvSpPr>
            <p:spPr>
              <a:xfrm flipH="1">
                <a:off x="36119" y="10937"/>
                <a:ext cx="310834" cy="185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6264"/>
                    </a:moveTo>
                    <a:lnTo>
                      <a:pt x="10648" y="0"/>
                    </a:lnTo>
                    <a:lnTo>
                      <a:pt x="0" y="15882"/>
                    </a:lnTo>
                    <a:lnTo>
                      <a:pt x="0" y="19059"/>
                    </a:lnTo>
                    <a:lnTo>
                      <a:pt x="228" y="19059"/>
                    </a:lnTo>
                    <a:lnTo>
                      <a:pt x="989" y="21600"/>
                    </a:lnTo>
                    <a:lnTo>
                      <a:pt x="3042" y="19186"/>
                    </a:lnTo>
                    <a:lnTo>
                      <a:pt x="4183" y="20584"/>
                    </a:lnTo>
                    <a:lnTo>
                      <a:pt x="5856" y="19186"/>
                    </a:lnTo>
                    <a:lnTo>
                      <a:pt x="6389" y="20838"/>
                    </a:lnTo>
                    <a:lnTo>
                      <a:pt x="7378" y="19821"/>
                    </a:lnTo>
                    <a:lnTo>
                      <a:pt x="8366" y="21600"/>
                    </a:lnTo>
                    <a:lnTo>
                      <a:pt x="9507" y="19059"/>
                    </a:lnTo>
                    <a:lnTo>
                      <a:pt x="9887" y="20711"/>
                    </a:lnTo>
                    <a:lnTo>
                      <a:pt x="10952" y="19186"/>
                    </a:lnTo>
                    <a:cubicBezTo>
                      <a:pt x="10952" y="19186"/>
                      <a:pt x="11256" y="21600"/>
                      <a:pt x="11561" y="21473"/>
                    </a:cubicBezTo>
                    <a:cubicBezTo>
                      <a:pt x="11865" y="21346"/>
                      <a:pt x="13082" y="19313"/>
                      <a:pt x="13082" y="19313"/>
                    </a:cubicBezTo>
                    <a:lnTo>
                      <a:pt x="13766" y="21092"/>
                    </a:lnTo>
                    <a:lnTo>
                      <a:pt x="14299" y="19313"/>
                    </a:lnTo>
                    <a:lnTo>
                      <a:pt x="17113" y="20965"/>
                    </a:lnTo>
                    <a:lnTo>
                      <a:pt x="17113" y="18805"/>
                    </a:lnTo>
                    <a:cubicBezTo>
                      <a:pt x="17113" y="18805"/>
                      <a:pt x="19318" y="19440"/>
                      <a:pt x="19394" y="19821"/>
                    </a:cubicBezTo>
                    <a:cubicBezTo>
                      <a:pt x="19547" y="20202"/>
                      <a:pt x="19623" y="18424"/>
                      <a:pt x="19623" y="18424"/>
                    </a:cubicBezTo>
                    <a:lnTo>
                      <a:pt x="21600" y="20456"/>
                    </a:lnTo>
                    <a:lnTo>
                      <a:pt x="21600" y="16264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40" name="Freeform: Shape 468"/>
              <p:cNvSpPr/>
              <p:nvPr/>
            </p:nvSpPr>
            <p:spPr>
              <a:xfrm flipH="1">
                <a:off x="-1" y="1"/>
                <a:ext cx="383073" cy="1848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77" y="0"/>
                    </a:moveTo>
                    <a:lnTo>
                      <a:pt x="0" y="19811"/>
                    </a:lnTo>
                    <a:lnTo>
                      <a:pt x="2222" y="19044"/>
                    </a:lnTo>
                    <a:lnTo>
                      <a:pt x="2839" y="21600"/>
                    </a:lnTo>
                    <a:lnTo>
                      <a:pt x="4505" y="19172"/>
                    </a:lnTo>
                    <a:lnTo>
                      <a:pt x="5431" y="20578"/>
                    </a:lnTo>
                    <a:lnTo>
                      <a:pt x="6789" y="19172"/>
                    </a:lnTo>
                    <a:lnTo>
                      <a:pt x="7221" y="20833"/>
                    </a:lnTo>
                    <a:lnTo>
                      <a:pt x="8023" y="19811"/>
                    </a:lnTo>
                    <a:lnTo>
                      <a:pt x="8825" y="21600"/>
                    </a:lnTo>
                    <a:lnTo>
                      <a:pt x="9751" y="19044"/>
                    </a:lnTo>
                    <a:lnTo>
                      <a:pt x="10059" y="20705"/>
                    </a:lnTo>
                    <a:lnTo>
                      <a:pt x="10923" y="19172"/>
                    </a:lnTo>
                    <a:cubicBezTo>
                      <a:pt x="10923" y="19172"/>
                      <a:pt x="11170" y="21600"/>
                      <a:pt x="11417" y="21472"/>
                    </a:cubicBezTo>
                    <a:cubicBezTo>
                      <a:pt x="11664" y="21344"/>
                      <a:pt x="12651" y="19299"/>
                      <a:pt x="12651" y="19299"/>
                    </a:cubicBezTo>
                    <a:lnTo>
                      <a:pt x="13207" y="21089"/>
                    </a:lnTo>
                    <a:lnTo>
                      <a:pt x="13639" y="19299"/>
                    </a:lnTo>
                    <a:lnTo>
                      <a:pt x="15922" y="20961"/>
                    </a:lnTo>
                    <a:lnTo>
                      <a:pt x="15922" y="18788"/>
                    </a:lnTo>
                    <a:cubicBezTo>
                      <a:pt x="15922" y="18788"/>
                      <a:pt x="17712" y="19427"/>
                      <a:pt x="17774" y="19811"/>
                    </a:cubicBezTo>
                    <a:cubicBezTo>
                      <a:pt x="17835" y="20194"/>
                      <a:pt x="17959" y="18405"/>
                      <a:pt x="17959" y="18405"/>
                    </a:cubicBezTo>
                    <a:lnTo>
                      <a:pt x="19810" y="20705"/>
                    </a:lnTo>
                    <a:lnTo>
                      <a:pt x="19810" y="18916"/>
                    </a:lnTo>
                    <a:lnTo>
                      <a:pt x="21600" y="20194"/>
                    </a:lnTo>
                    <a:lnTo>
                      <a:pt x="10677" y="0"/>
                    </a:lnTo>
                    <a:close/>
                  </a:path>
                </a:pathLst>
              </a:custGeom>
              <a:solidFill>
                <a:srgbClr val="CF8F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41" name="Freeform: Shape 469"/>
              <p:cNvSpPr/>
              <p:nvPr/>
            </p:nvSpPr>
            <p:spPr>
              <a:xfrm flipH="1">
                <a:off x="195910" y="14218"/>
                <a:ext cx="133530" cy="138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997" y="4082"/>
                    </a:lnTo>
                    <a:cubicBezTo>
                      <a:pt x="11331" y="9014"/>
                      <a:pt x="6020" y="14457"/>
                      <a:pt x="1239" y="20069"/>
                    </a:cubicBezTo>
                    <a:lnTo>
                      <a:pt x="0" y="21600"/>
                    </a:lnTo>
                    <a:lnTo>
                      <a:pt x="6551" y="15477"/>
                    </a:lnTo>
                    <a:cubicBezTo>
                      <a:pt x="9030" y="13266"/>
                      <a:pt x="11331" y="10885"/>
                      <a:pt x="13633" y="8504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42" name="Freeform: Shape 470"/>
              <p:cNvSpPr/>
              <p:nvPr/>
            </p:nvSpPr>
            <p:spPr>
              <a:xfrm flipH="1">
                <a:off x="200288" y="33904"/>
                <a:ext cx="25179" cy="121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1481"/>
                    </a:lnTo>
                    <a:lnTo>
                      <a:pt x="4696" y="21600"/>
                    </a:lnTo>
                    <a:lnTo>
                      <a:pt x="7513" y="1167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43" name="Freeform: Shape 471"/>
              <p:cNvSpPr/>
              <p:nvPr/>
            </p:nvSpPr>
            <p:spPr>
              <a:xfrm flipH="1">
                <a:off x="152131" y="33904"/>
                <a:ext cx="39407" cy="127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200" y="13477"/>
                    </a:lnTo>
                    <a:lnTo>
                      <a:pt x="21600" y="21600"/>
                    </a:lnTo>
                    <a:lnTo>
                      <a:pt x="15600" y="13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44" name="Freeform: Shape 472"/>
              <p:cNvSpPr/>
              <p:nvPr/>
            </p:nvSpPr>
            <p:spPr>
              <a:xfrm flipH="1">
                <a:off x="186825" y="53592"/>
                <a:ext cx="12703" cy="842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3184"/>
                    </a:lnTo>
                    <a:lnTo>
                      <a:pt x="17278" y="21600"/>
                    </a:lnTo>
                    <a:lnTo>
                      <a:pt x="21600" y="11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45" name="Freeform: Shape 473"/>
              <p:cNvSpPr/>
              <p:nvPr/>
            </p:nvSpPr>
            <p:spPr>
              <a:xfrm flipH="1">
                <a:off x="232028" y="62341"/>
                <a:ext cx="47067" cy="929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535" y="9911"/>
                    </a:lnTo>
                    <a:lnTo>
                      <a:pt x="0" y="21600"/>
                    </a:lnTo>
                    <a:lnTo>
                      <a:pt x="10549" y="1067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46" name="Freeform: Shape 474"/>
              <p:cNvSpPr/>
              <p:nvPr/>
            </p:nvSpPr>
            <p:spPr>
              <a:xfrm flipH="1">
                <a:off x="0" y="0"/>
                <a:ext cx="193728" cy="1804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129" y="21469"/>
                    </a:lnTo>
                    <a:lnTo>
                      <a:pt x="10373" y="21600"/>
                    </a:lnTo>
                    <a:lnTo>
                      <a:pt x="10373" y="19374"/>
                    </a:lnTo>
                    <a:cubicBezTo>
                      <a:pt x="10373" y="19374"/>
                      <a:pt x="13912" y="20029"/>
                      <a:pt x="14034" y="20422"/>
                    </a:cubicBezTo>
                    <a:cubicBezTo>
                      <a:pt x="14278" y="20814"/>
                      <a:pt x="14400" y="18982"/>
                      <a:pt x="14400" y="18982"/>
                    </a:cubicBezTo>
                    <a:lnTo>
                      <a:pt x="18061" y="21338"/>
                    </a:lnTo>
                    <a:lnTo>
                      <a:pt x="18061" y="19505"/>
                    </a:lnTo>
                    <a:lnTo>
                      <a:pt x="21600" y="20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77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47" name="Freeform: Shape 475"/>
              <p:cNvSpPr/>
              <p:nvPr/>
            </p:nvSpPr>
            <p:spPr>
              <a:xfrm flipH="1">
                <a:off x="71141" y="20780"/>
                <a:ext cx="103980" cy="1170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819" y="3028"/>
                    </a:lnTo>
                    <a:cubicBezTo>
                      <a:pt x="8412" y="8277"/>
                      <a:pt x="14551" y="13929"/>
                      <a:pt x="20236" y="19985"/>
                    </a:cubicBezTo>
                    <a:lnTo>
                      <a:pt x="21600" y="21600"/>
                    </a:lnTo>
                    <a:lnTo>
                      <a:pt x="13870" y="15140"/>
                    </a:lnTo>
                    <a:cubicBezTo>
                      <a:pt x="10914" y="12718"/>
                      <a:pt x="8185" y="10295"/>
                      <a:pt x="5457" y="767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48" name="Freeform: Shape 476"/>
              <p:cNvSpPr/>
              <p:nvPr/>
            </p:nvSpPr>
            <p:spPr>
              <a:xfrm flipH="1">
                <a:off x="112731" y="48122"/>
                <a:ext cx="50351" cy="107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5026" y="9698"/>
                    </a:lnTo>
                    <a:lnTo>
                      <a:pt x="21600" y="21600"/>
                    </a:lnTo>
                    <a:lnTo>
                      <a:pt x="12678" y="101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1661" name="Graphic 4"/>
            <p:cNvGrpSpPr/>
            <p:nvPr/>
          </p:nvGrpSpPr>
          <p:grpSpPr>
            <a:xfrm>
              <a:off x="6974992" y="782876"/>
              <a:ext cx="160898" cy="184847"/>
              <a:chOff x="0" y="0"/>
              <a:chExt cx="160897" cy="184846"/>
            </a:xfrm>
          </p:grpSpPr>
          <p:sp>
            <p:nvSpPr>
              <p:cNvPr id="1650" name="Freeform: Shape 447"/>
              <p:cNvSpPr/>
              <p:nvPr/>
            </p:nvSpPr>
            <p:spPr>
              <a:xfrm flipH="1">
                <a:off x="112731" y="2187"/>
                <a:ext cx="45976" cy="45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943" y="21600"/>
                    </a:moveTo>
                    <a:lnTo>
                      <a:pt x="5657" y="21600"/>
                    </a:lnTo>
                    <a:cubicBezTo>
                      <a:pt x="2572" y="21600"/>
                      <a:pt x="0" y="19029"/>
                      <a:pt x="0" y="15943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5943"/>
                    </a:lnTo>
                    <a:cubicBezTo>
                      <a:pt x="21600" y="19029"/>
                      <a:pt x="19029" y="21600"/>
                      <a:pt x="15943" y="21600"/>
                    </a:cubicBezTo>
                    <a:close/>
                  </a:path>
                </a:pathLst>
              </a:cu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51" name="Freeform: Shape 448"/>
              <p:cNvSpPr/>
              <p:nvPr/>
            </p:nvSpPr>
            <p:spPr>
              <a:xfrm flipH="1">
                <a:off x="128055" y="25155"/>
                <a:ext cx="15328" cy="45942"/>
              </a:xfrm>
              <a:prstGeom prst="rect">
                <a:avLst/>
              </a:pr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52" name="Freeform: Shape 449"/>
              <p:cNvSpPr/>
              <p:nvPr/>
            </p:nvSpPr>
            <p:spPr>
              <a:xfrm flipH="1">
                <a:off x="112734" y="3281"/>
                <a:ext cx="45973" cy="14224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53" name="Freeform: Shape 450"/>
              <p:cNvSpPr/>
              <p:nvPr/>
            </p:nvSpPr>
            <p:spPr>
              <a:xfrm flipH="1">
                <a:off x="110543" y="55778"/>
                <a:ext cx="49261" cy="51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4136"/>
                    </a:lnTo>
                    <a:cubicBezTo>
                      <a:pt x="0" y="1838"/>
                      <a:pt x="1920" y="0"/>
                      <a:pt x="4320" y="0"/>
                    </a:cubicBezTo>
                    <a:lnTo>
                      <a:pt x="17280" y="0"/>
                    </a:lnTo>
                    <a:cubicBezTo>
                      <a:pt x="19680" y="0"/>
                      <a:pt x="21600" y="1838"/>
                      <a:pt x="21600" y="4136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17E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54" name="Freeform: Shape 451"/>
              <p:cNvSpPr/>
              <p:nvPr/>
            </p:nvSpPr>
            <p:spPr>
              <a:xfrm flipH="1">
                <a:off x="111642" y="106093"/>
                <a:ext cx="49256" cy="78753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55" name="Freeform: Shape 452"/>
              <p:cNvSpPr/>
              <p:nvPr/>
            </p:nvSpPr>
            <p:spPr>
              <a:xfrm flipH="1">
                <a:off x="13133" y="-1"/>
                <a:ext cx="56918" cy="710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1994"/>
                    </a:lnTo>
                    <a:cubicBezTo>
                      <a:pt x="0" y="997"/>
                      <a:pt x="1246" y="0"/>
                      <a:pt x="2492" y="0"/>
                    </a:cubicBezTo>
                    <a:lnTo>
                      <a:pt x="19108" y="0"/>
                    </a:lnTo>
                    <a:cubicBezTo>
                      <a:pt x="20354" y="0"/>
                      <a:pt x="21600" y="997"/>
                      <a:pt x="21600" y="1994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56" name="Freeform: Shape 453"/>
              <p:cNvSpPr/>
              <p:nvPr/>
            </p:nvSpPr>
            <p:spPr>
              <a:xfrm flipH="1">
                <a:off x="17512" y="106093"/>
                <a:ext cx="49256" cy="78753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57" name="Freeform: Shape 454"/>
              <p:cNvSpPr/>
              <p:nvPr/>
            </p:nvSpPr>
            <p:spPr>
              <a:xfrm flipH="1">
                <a:off x="18606" y="2187"/>
                <a:ext cx="45973" cy="45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943" y="21600"/>
                    </a:moveTo>
                    <a:lnTo>
                      <a:pt x="5657" y="21600"/>
                    </a:lnTo>
                    <a:cubicBezTo>
                      <a:pt x="2572" y="21600"/>
                      <a:pt x="0" y="19029"/>
                      <a:pt x="0" y="15943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5943"/>
                    </a:lnTo>
                    <a:cubicBezTo>
                      <a:pt x="21600" y="19029"/>
                      <a:pt x="19028" y="21600"/>
                      <a:pt x="15943" y="21600"/>
                    </a:cubicBezTo>
                    <a:close/>
                  </a:path>
                </a:pathLst>
              </a:cu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58" name="Freeform: Shape 455"/>
              <p:cNvSpPr/>
              <p:nvPr/>
            </p:nvSpPr>
            <p:spPr>
              <a:xfrm flipH="1">
                <a:off x="33928" y="25155"/>
                <a:ext cx="15329" cy="45942"/>
              </a:xfrm>
              <a:prstGeom prst="rect">
                <a:avLst/>
              </a:pr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59" name="Freeform: Shape 456"/>
              <p:cNvSpPr/>
              <p:nvPr/>
            </p:nvSpPr>
            <p:spPr>
              <a:xfrm flipH="1">
                <a:off x="18606" y="3281"/>
                <a:ext cx="45973" cy="14224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60" name="Freeform: Shape 457"/>
              <p:cNvSpPr/>
              <p:nvPr/>
            </p:nvSpPr>
            <p:spPr>
              <a:xfrm flipH="1">
                <a:off x="0" y="54685"/>
                <a:ext cx="79901" cy="99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3846" y="2848"/>
                    </a:lnTo>
                    <a:cubicBezTo>
                      <a:pt x="3846" y="1187"/>
                      <a:pt x="5326" y="0"/>
                      <a:pt x="7397" y="0"/>
                    </a:cubicBezTo>
                    <a:lnTo>
                      <a:pt x="13907" y="0"/>
                    </a:lnTo>
                    <a:cubicBezTo>
                      <a:pt x="15978" y="0"/>
                      <a:pt x="17458" y="1187"/>
                      <a:pt x="17458" y="2848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0D9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1692" name="Graphic 4"/>
            <p:cNvGrpSpPr/>
            <p:nvPr/>
          </p:nvGrpSpPr>
          <p:grpSpPr>
            <a:xfrm>
              <a:off x="1353841" y="709593"/>
              <a:ext cx="366666" cy="188141"/>
              <a:chOff x="-1" y="0"/>
              <a:chExt cx="366665" cy="188140"/>
            </a:xfrm>
          </p:grpSpPr>
          <p:grpSp>
            <p:nvGrpSpPr>
              <p:cNvPr id="1668" name="Graphic 4"/>
              <p:cNvGrpSpPr/>
              <p:nvPr/>
            </p:nvGrpSpPr>
            <p:grpSpPr>
              <a:xfrm>
                <a:off x="129145" y="-1"/>
                <a:ext cx="82101" cy="187041"/>
                <a:chOff x="0" y="0"/>
                <a:chExt cx="82100" cy="187039"/>
              </a:xfrm>
            </p:grpSpPr>
            <p:sp>
              <p:nvSpPr>
                <p:cNvPr id="1662" name="Freeform: Shape 441"/>
                <p:cNvSpPr/>
                <p:nvPr/>
              </p:nvSpPr>
              <p:spPr>
                <a:xfrm flipH="1">
                  <a:off x="12040" y="0"/>
                  <a:ext cx="58020" cy="7219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193" y="21600"/>
                      </a:moveTo>
                      <a:lnTo>
                        <a:pt x="0" y="21600"/>
                      </a:lnTo>
                      <a:lnTo>
                        <a:pt x="0" y="1964"/>
                      </a:lnTo>
                      <a:cubicBezTo>
                        <a:pt x="0" y="982"/>
                        <a:pt x="1222" y="0"/>
                        <a:pt x="2445" y="0"/>
                      </a:cubicBezTo>
                      <a:lnTo>
                        <a:pt x="19155" y="0"/>
                      </a:lnTo>
                      <a:cubicBezTo>
                        <a:pt x="20378" y="0"/>
                        <a:pt x="21600" y="982"/>
                        <a:pt x="21600" y="1964"/>
                      </a:cubicBezTo>
                      <a:lnTo>
                        <a:pt x="21600" y="21600"/>
                      </a:lnTo>
                      <a:lnTo>
                        <a:pt x="21193" y="21600"/>
                      </a:lnTo>
                      <a:close/>
                    </a:path>
                  </a:pathLst>
                </a:cu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663" name="Freeform: Shape 442"/>
                <p:cNvSpPr/>
                <p:nvPr/>
              </p:nvSpPr>
              <p:spPr>
                <a:xfrm flipH="1">
                  <a:off x="17515" y="107190"/>
                  <a:ext cx="50356" cy="79850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664" name="Freeform: Shape 443"/>
                <p:cNvSpPr/>
                <p:nvPr/>
              </p:nvSpPr>
              <p:spPr>
                <a:xfrm flipH="1">
                  <a:off x="19561" y="2188"/>
                  <a:ext cx="46120" cy="470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162" h="21600" extrusionOk="0">
                      <a:moveTo>
                        <a:pt x="16075" y="21600"/>
                      </a:moveTo>
                      <a:lnTo>
                        <a:pt x="5526" y="21600"/>
                      </a:lnTo>
                      <a:cubicBezTo>
                        <a:pt x="2512" y="21600"/>
                        <a:pt x="0" y="19088"/>
                        <a:pt x="0" y="16074"/>
                      </a:cubicBezTo>
                      <a:lnTo>
                        <a:pt x="0" y="0"/>
                      </a:lnTo>
                      <a:lnTo>
                        <a:pt x="21098" y="0"/>
                      </a:lnTo>
                      <a:lnTo>
                        <a:pt x="21098" y="16074"/>
                      </a:lnTo>
                      <a:cubicBezTo>
                        <a:pt x="21600" y="19088"/>
                        <a:pt x="19089" y="21600"/>
                        <a:pt x="16075" y="21600"/>
                      </a:cubicBezTo>
                      <a:close/>
                    </a:path>
                  </a:pathLst>
                </a:cu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665" name="Freeform: Shape 444"/>
                <p:cNvSpPr/>
                <p:nvPr/>
              </p:nvSpPr>
              <p:spPr>
                <a:xfrm flipH="1">
                  <a:off x="35029" y="25156"/>
                  <a:ext cx="15329" cy="45941"/>
                </a:xfrm>
                <a:prstGeom prst="rect">
                  <a:avLst/>
                </a:pr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666" name="Freeform: Shape 445"/>
                <p:cNvSpPr/>
                <p:nvPr/>
              </p:nvSpPr>
              <p:spPr>
                <a:xfrm flipH="1">
                  <a:off x="19702" y="2188"/>
                  <a:ext cx="45978" cy="14224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667" name="Freeform: Shape 446"/>
                <p:cNvSpPr/>
                <p:nvPr/>
              </p:nvSpPr>
              <p:spPr>
                <a:xfrm flipH="1">
                  <a:off x="-1" y="54687"/>
                  <a:ext cx="82101" cy="1017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3744" y="2787"/>
                      </a:lnTo>
                      <a:cubicBezTo>
                        <a:pt x="3744" y="1161"/>
                        <a:pt x="5184" y="0"/>
                        <a:pt x="7200" y="0"/>
                      </a:cubicBezTo>
                      <a:lnTo>
                        <a:pt x="13536" y="0"/>
                      </a:lnTo>
                      <a:cubicBezTo>
                        <a:pt x="15552" y="0"/>
                        <a:pt x="16992" y="1161"/>
                        <a:pt x="16992" y="2787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0D9ED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1675" name="Graphic 4"/>
              <p:cNvGrpSpPr/>
              <p:nvPr/>
            </p:nvGrpSpPr>
            <p:grpSpPr>
              <a:xfrm>
                <a:off x="308642" y="54686"/>
                <a:ext cx="58022" cy="133450"/>
                <a:chOff x="-1" y="0"/>
                <a:chExt cx="58020" cy="133448"/>
              </a:xfrm>
            </p:grpSpPr>
            <p:sp>
              <p:nvSpPr>
                <p:cNvPr id="1669" name="Freeform: Shape 435"/>
                <p:cNvSpPr/>
                <p:nvPr/>
              </p:nvSpPr>
              <p:spPr>
                <a:xfrm flipH="1">
                  <a:off x="8758" y="-1"/>
                  <a:ext cx="40505" cy="5141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1838"/>
                      </a:lnTo>
                      <a:cubicBezTo>
                        <a:pt x="0" y="919"/>
                        <a:pt x="1168" y="0"/>
                        <a:pt x="2335" y="0"/>
                      </a:cubicBezTo>
                      <a:lnTo>
                        <a:pt x="19265" y="0"/>
                      </a:lnTo>
                      <a:cubicBezTo>
                        <a:pt x="20433" y="0"/>
                        <a:pt x="21600" y="919"/>
                        <a:pt x="21600" y="1838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670" name="Freeform: Shape 436"/>
                <p:cNvSpPr/>
                <p:nvPr/>
              </p:nvSpPr>
              <p:spPr>
                <a:xfrm flipH="1">
                  <a:off x="10950" y="76567"/>
                  <a:ext cx="36124" cy="56882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671" name="Freeform: Shape 437"/>
                <p:cNvSpPr/>
                <p:nvPr/>
              </p:nvSpPr>
              <p:spPr>
                <a:xfrm flipH="1">
                  <a:off x="13135" y="2188"/>
                  <a:ext cx="32844" cy="328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560" y="21600"/>
                      </a:moveTo>
                      <a:lnTo>
                        <a:pt x="5760" y="21600"/>
                      </a:lnTo>
                      <a:cubicBezTo>
                        <a:pt x="2880" y="21600"/>
                        <a:pt x="0" y="19440"/>
                        <a:pt x="0" y="15840"/>
                      </a:cubicBezTo>
                      <a:lnTo>
                        <a:pt x="0" y="0"/>
                      </a:lnTo>
                      <a:lnTo>
                        <a:pt x="21600" y="0"/>
                      </a:lnTo>
                      <a:lnTo>
                        <a:pt x="21600" y="15840"/>
                      </a:lnTo>
                      <a:cubicBezTo>
                        <a:pt x="21600" y="18720"/>
                        <a:pt x="19440" y="21600"/>
                        <a:pt x="16560" y="21600"/>
                      </a:cubicBezTo>
                      <a:close/>
                    </a:path>
                  </a:pathLst>
                </a:cu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672" name="Freeform: Shape 438"/>
                <p:cNvSpPr/>
                <p:nvPr/>
              </p:nvSpPr>
              <p:spPr>
                <a:xfrm flipH="1">
                  <a:off x="23206" y="18593"/>
                  <a:ext cx="12703" cy="32817"/>
                </a:xfrm>
                <a:prstGeom prst="rect">
                  <a:avLst/>
                </a:pr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673" name="Freeform: Shape 439"/>
                <p:cNvSpPr/>
                <p:nvPr/>
              </p:nvSpPr>
              <p:spPr>
                <a:xfrm flipH="1">
                  <a:off x="13138" y="760"/>
                  <a:ext cx="32841" cy="12703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674" name="Freeform: Shape 440"/>
                <p:cNvSpPr/>
                <p:nvPr/>
              </p:nvSpPr>
              <p:spPr>
                <a:xfrm flipH="1">
                  <a:off x="-2" y="38281"/>
                  <a:ext cx="58022" cy="7219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3668" y="2945"/>
                      </a:lnTo>
                      <a:cubicBezTo>
                        <a:pt x="3668" y="1309"/>
                        <a:pt x="5298" y="0"/>
                        <a:pt x="7336" y="0"/>
                      </a:cubicBezTo>
                      <a:lnTo>
                        <a:pt x="13449" y="0"/>
                      </a:lnTo>
                      <a:cubicBezTo>
                        <a:pt x="15487" y="0"/>
                        <a:pt x="17117" y="1309"/>
                        <a:pt x="17117" y="2945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0D9ED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1683" name="Graphic 4"/>
              <p:cNvGrpSpPr/>
              <p:nvPr/>
            </p:nvGrpSpPr>
            <p:grpSpPr>
              <a:xfrm>
                <a:off x="241875" y="2182"/>
                <a:ext cx="50367" cy="184862"/>
                <a:chOff x="-2" y="-1"/>
                <a:chExt cx="50366" cy="184861"/>
              </a:xfrm>
            </p:grpSpPr>
            <p:grpSp>
              <p:nvGrpSpPr>
                <p:cNvPr id="1681" name="Graphic 4"/>
                <p:cNvGrpSpPr/>
                <p:nvPr/>
              </p:nvGrpSpPr>
              <p:grpSpPr>
                <a:xfrm>
                  <a:off x="-3" y="-2"/>
                  <a:ext cx="50368" cy="184862"/>
                  <a:chOff x="-1" y="-1"/>
                  <a:chExt cx="50366" cy="184861"/>
                </a:xfrm>
              </p:grpSpPr>
              <p:sp>
                <p:nvSpPr>
                  <p:cNvPr id="1676" name="Freeform: Shape 430"/>
                  <p:cNvSpPr/>
                  <p:nvPr/>
                </p:nvSpPr>
                <p:spPr>
                  <a:xfrm flipH="1">
                    <a:off x="3141" y="-2"/>
                    <a:ext cx="46130" cy="4704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162" h="21600" extrusionOk="0">
                        <a:moveTo>
                          <a:pt x="16075" y="21600"/>
                        </a:moveTo>
                        <a:lnTo>
                          <a:pt x="5525" y="21600"/>
                        </a:lnTo>
                        <a:cubicBezTo>
                          <a:pt x="2512" y="21600"/>
                          <a:pt x="0" y="19088"/>
                          <a:pt x="0" y="16074"/>
                        </a:cubicBezTo>
                        <a:lnTo>
                          <a:pt x="0" y="0"/>
                        </a:lnTo>
                        <a:lnTo>
                          <a:pt x="21098" y="0"/>
                        </a:lnTo>
                        <a:lnTo>
                          <a:pt x="21098" y="16074"/>
                        </a:lnTo>
                        <a:cubicBezTo>
                          <a:pt x="21600" y="19088"/>
                          <a:pt x="19089" y="21600"/>
                          <a:pt x="16075" y="21600"/>
                        </a:cubicBezTo>
                        <a:close/>
                      </a:path>
                    </a:pathLst>
                  </a:cu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1677" name="Freeform: Shape 431"/>
                  <p:cNvSpPr/>
                  <p:nvPr/>
                </p:nvSpPr>
                <p:spPr>
                  <a:xfrm flipH="1">
                    <a:off x="17522" y="22969"/>
                    <a:ext cx="15328" cy="45946"/>
                  </a:xfrm>
                  <a:prstGeom prst="rect">
                    <a:avLst/>
                  </a:pr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1678" name="Freeform: Shape 432"/>
                  <p:cNvSpPr/>
                  <p:nvPr/>
                </p:nvSpPr>
                <p:spPr>
                  <a:xfrm flipH="1">
                    <a:off x="2194" y="-2"/>
                    <a:ext cx="45983" cy="14226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1679" name="Freeform: Shape 433"/>
                  <p:cNvSpPr/>
                  <p:nvPr/>
                </p:nvSpPr>
                <p:spPr>
                  <a:xfrm flipH="1">
                    <a:off x="-2" y="53598"/>
                    <a:ext cx="50368" cy="5250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lnTo>
                          <a:pt x="0" y="21600"/>
                        </a:lnTo>
                        <a:lnTo>
                          <a:pt x="0" y="4050"/>
                        </a:lnTo>
                        <a:cubicBezTo>
                          <a:pt x="0" y="1800"/>
                          <a:pt x="1878" y="0"/>
                          <a:pt x="4226" y="0"/>
                        </a:cubicBezTo>
                        <a:lnTo>
                          <a:pt x="16904" y="0"/>
                        </a:lnTo>
                        <a:cubicBezTo>
                          <a:pt x="19252" y="0"/>
                          <a:pt x="21131" y="1800"/>
                          <a:pt x="21131" y="4050"/>
                        </a:cubicBezTo>
                        <a:lnTo>
                          <a:pt x="21131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F17E2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1680" name="Freeform: Shape 434"/>
                  <p:cNvSpPr/>
                  <p:nvPr/>
                </p:nvSpPr>
                <p:spPr>
                  <a:xfrm flipH="1">
                    <a:off x="2" y="105007"/>
                    <a:ext cx="50364" cy="79854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</p:grpSp>
            <p:sp>
              <p:nvSpPr>
                <p:cNvPr id="1682" name="Freeform: Shape 429"/>
                <p:cNvSpPr/>
                <p:nvPr/>
              </p:nvSpPr>
              <p:spPr>
                <a:xfrm flipH="1">
                  <a:off x="3" y="53596"/>
                  <a:ext cx="50359" cy="525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4050"/>
                      </a:lnTo>
                      <a:cubicBezTo>
                        <a:pt x="0" y="1800"/>
                        <a:pt x="1878" y="0"/>
                        <a:pt x="4226" y="0"/>
                      </a:cubicBezTo>
                      <a:lnTo>
                        <a:pt x="16904" y="0"/>
                      </a:lnTo>
                      <a:cubicBezTo>
                        <a:pt x="19252" y="0"/>
                        <a:pt x="21131" y="1800"/>
                        <a:pt x="21131" y="4050"/>
                      </a:cubicBezTo>
                      <a:lnTo>
                        <a:pt x="21131" y="2160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17E2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1691" name="Graphic 4"/>
              <p:cNvGrpSpPr/>
              <p:nvPr/>
            </p:nvGrpSpPr>
            <p:grpSpPr>
              <a:xfrm>
                <a:off x="-2" y="55444"/>
                <a:ext cx="37228" cy="132697"/>
                <a:chOff x="0" y="0"/>
                <a:chExt cx="37227" cy="132695"/>
              </a:xfrm>
            </p:grpSpPr>
            <p:grpSp>
              <p:nvGrpSpPr>
                <p:cNvPr id="1689" name="Graphic 4"/>
                <p:cNvGrpSpPr/>
                <p:nvPr/>
              </p:nvGrpSpPr>
              <p:grpSpPr>
                <a:xfrm>
                  <a:off x="-1" y="-1"/>
                  <a:ext cx="37228" cy="132697"/>
                  <a:chOff x="0" y="0"/>
                  <a:chExt cx="37227" cy="132695"/>
                </a:xfrm>
              </p:grpSpPr>
              <p:sp>
                <p:nvSpPr>
                  <p:cNvPr id="1684" name="Freeform: Shape 423"/>
                  <p:cNvSpPr/>
                  <p:nvPr/>
                </p:nvSpPr>
                <p:spPr>
                  <a:xfrm flipH="1">
                    <a:off x="3075" y="1427"/>
                    <a:ext cx="33059" cy="3281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37" h="21600" extrusionOk="0">
                        <a:moveTo>
                          <a:pt x="16025" y="21600"/>
                        </a:moveTo>
                        <a:lnTo>
                          <a:pt x="5574" y="21600"/>
                        </a:lnTo>
                        <a:cubicBezTo>
                          <a:pt x="2787" y="21600"/>
                          <a:pt x="0" y="19440"/>
                          <a:pt x="0" y="15840"/>
                        </a:cubicBezTo>
                        <a:lnTo>
                          <a:pt x="0" y="0"/>
                        </a:lnTo>
                        <a:lnTo>
                          <a:pt x="20903" y="0"/>
                        </a:lnTo>
                        <a:lnTo>
                          <a:pt x="20903" y="15840"/>
                        </a:lnTo>
                        <a:cubicBezTo>
                          <a:pt x="21600" y="18720"/>
                          <a:pt x="19509" y="21600"/>
                          <a:pt x="16025" y="21600"/>
                        </a:cubicBezTo>
                        <a:close/>
                      </a:path>
                    </a:pathLst>
                  </a:cu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1685" name="Freeform: Shape 424"/>
                  <p:cNvSpPr/>
                  <p:nvPr/>
                </p:nvSpPr>
                <p:spPr>
                  <a:xfrm flipH="1">
                    <a:off x="12262" y="17833"/>
                    <a:ext cx="12704" cy="32820"/>
                  </a:xfrm>
                  <a:prstGeom prst="rect">
                    <a:avLst/>
                  </a:pr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1686" name="Freeform: Shape 425"/>
                  <p:cNvSpPr/>
                  <p:nvPr/>
                </p:nvSpPr>
                <p:spPr>
                  <a:xfrm flipH="1">
                    <a:off x="2190" y="-1"/>
                    <a:ext cx="32846" cy="12702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1687" name="Freeform: Shape 426"/>
                  <p:cNvSpPr/>
                  <p:nvPr/>
                </p:nvSpPr>
                <p:spPr>
                  <a:xfrm flipH="1">
                    <a:off x="1093" y="37524"/>
                    <a:ext cx="36135" cy="3829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lnTo>
                          <a:pt x="0" y="21600"/>
                        </a:lnTo>
                        <a:lnTo>
                          <a:pt x="0" y="4320"/>
                        </a:lnTo>
                        <a:cubicBezTo>
                          <a:pt x="0" y="1851"/>
                          <a:pt x="1963" y="0"/>
                          <a:pt x="4582" y="0"/>
                        </a:cubicBezTo>
                        <a:lnTo>
                          <a:pt x="17018" y="0"/>
                        </a:lnTo>
                        <a:cubicBezTo>
                          <a:pt x="19637" y="0"/>
                          <a:pt x="21600" y="1851"/>
                          <a:pt x="21600" y="4320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F17E2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1688" name="Freeform: Shape 427"/>
                  <p:cNvSpPr/>
                  <p:nvPr/>
                </p:nvSpPr>
                <p:spPr>
                  <a:xfrm flipH="1">
                    <a:off x="0" y="75809"/>
                    <a:ext cx="36133" cy="56887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</p:grpSp>
            <p:sp>
              <p:nvSpPr>
                <p:cNvPr id="1690" name="Freeform: Shape 422"/>
                <p:cNvSpPr/>
                <p:nvPr/>
              </p:nvSpPr>
              <p:spPr>
                <a:xfrm flipH="1">
                  <a:off x="1095" y="37523"/>
                  <a:ext cx="36129" cy="3829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4320"/>
                      </a:lnTo>
                      <a:cubicBezTo>
                        <a:pt x="0" y="1851"/>
                        <a:pt x="1963" y="0"/>
                        <a:pt x="4582" y="0"/>
                      </a:cubicBezTo>
                      <a:lnTo>
                        <a:pt x="17018" y="0"/>
                      </a:lnTo>
                      <a:cubicBezTo>
                        <a:pt x="19637" y="0"/>
                        <a:pt x="21600" y="1851"/>
                        <a:pt x="21600" y="432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17E2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1693" name="Freeform: Shape 411"/>
            <p:cNvSpPr/>
            <p:nvPr/>
          </p:nvSpPr>
          <p:spPr>
            <a:xfrm flipH="1">
              <a:off x="4267300" y="804752"/>
              <a:ext cx="232031" cy="325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219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694" name="Freeform: Shape 412"/>
            <p:cNvSpPr/>
            <p:nvPr/>
          </p:nvSpPr>
          <p:spPr>
            <a:xfrm flipH="1">
              <a:off x="8348537" y="38049"/>
              <a:ext cx="278003" cy="277815"/>
            </a:xfrm>
            <a:prstGeom prst="ellipse">
              <a:avLst/>
            </a:prstGeom>
            <a:solidFill>
              <a:srgbClr val="F1E505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1698" name="Graphic 4"/>
            <p:cNvGrpSpPr/>
            <p:nvPr/>
          </p:nvGrpSpPr>
          <p:grpSpPr>
            <a:xfrm>
              <a:off x="3053542" y="261165"/>
              <a:ext cx="366657" cy="97355"/>
              <a:chOff x="0" y="-1"/>
              <a:chExt cx="366656" cy="97354"/>
            </a:xfrm>
          </p:grpSpPr>
          <p:sp>
            <p:nvSpPr>
              <p:cNvPr id="1695" name="Freeform: Shape 409"/>
              <p:cNvSpPr/>
              <p:nvPr/>
            </p:nvSpPr>
            <p:spPr>
              <a:xfrm flipH="1">
                <a:off x="85368" y="-2"/>
                <a:ext cx="210145" cy="973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50" y="9465"/>
                      <a:pt x="16425" y="0"/>
                      <a:pt x="10800" y="0"/>
                    </a:cubicBezTo>
                    <a:cubicBezTo>
                      <a:pt x="5175" y="0"/>
                      <a:pt x="450" y="9465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96" name="Freeform: Shape 410"/>
              <p:cNvSpPr/>
              <p:nvPr/>
            </p:nvSpPr>
            <p:spPr>
              <a:xfrm flipH="1">
                <a:off x="-1" y="32812"/>
                <a:ext cx="140099" cy="64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094" y="9519"/>
                      <a:pt x="16537" y="0"/>
                      <a:pt x="10800" y="0"/>
                    </a:cubicBezTo>
                    <a:cubicBezTo>
                      <a:pt x="5063" y="0"/>
                      <a:pt x="506" y="951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97" name="Freeform: Shape 411"/>
              <p:cNvSpPr/>
              <p:nvPr/>
            </p:nvSpPr>
            <p:spPr>
              <a:xfrm flipH="1">
                <a:off x="226556" y="32812"/>
                <a:ext cx="140100" cy="64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094" y="9519"/>
                      <a:pt x="16537" y="0"/>
                      <a:pt x="10800" y="0"/>
                    </a:cubicBezTo>
                    <a:cubicBezTo>
                      <a:pt x="5063" y="0"/>
                      <a:pt x="506" y="951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</p:grpSp>
      <p:pic>
        <p:nvPicPr>
          <p:cNvPr id="1700" name="Picture 12" descr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8002" y="5870254"/>
            <a:ext cx="720374" cy="71912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55" name="Graphic 185"/>
          <p:cNvGrpSpPr/>
          <p:nvPr/>
        </p:nvGrpSpPr>
        <p:grpSpPr>
          <a:xfrm>
            <a:off x="737177" y="1750276"/>
            <a:ext cx="1810907" cy="2312102"/>
            <a:chOff x="1" y="-1"/>
            <a:chExt cx="1810906" cy="2312101"/>
          </a:xfrm>
        </p:grpSpPr>
        <p:sp>
          <p:nvSpPr>
            <p:cNvPr id="1701" name="Freeform: Shape 539"/>
            <p:cNvSpPr/>
            <p:nvPr/>
          </p:nvSpPr>
          <p:spPr>
            <a:xfrm>
              <a:off x="973171" y="819373"/>
              <a:ext cx="93241" cy="82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94" y="0"/>
                  </a:moveTo>
                  <a:lnTo>
                    <a:pt x="21600" y="10709"/>
                  </a:lnTo>
                  <a:lnTo>
                    <a:pt x="7737" y="21600"/>
                  </a:lnTo>
                  <a:lnTo>
                    <a:pt x="0" y="16336"/>
                  </a:lnTo>
                  <a:lnTo>
                    <a:pt x="9994" y="0"/>
                  </a:lnTo>
                  <a:close/>
                </a:path>
              </a:pathLst>
            </a:custGeom>
            <a:solidFill>
              <a:srgbClr val="EDC49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702" name="Freeform: Shape 540"/>
            <p:cNvSpPr/>
            <p:nvPr/>
          </p:nvSpPr>
          <p:spPr>
            <a:xfrm>
              <a:off x="662153" y="841631"/>
              <a:ext cx="372948" cy="180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342"/>
                  </a:moveTo>
                  <a:lnTo>
                    <a:pt x="20391" y="0"/>
                  </a:lnTo>
                  <a:lnTo>
                    <a:pt x="21600" y="3586"/>
                  </a:lnTo>
                  <a:lnTo>
                    <a:pt x="1733" y="21600"/>
                  </a:lnTo>
                  <a:lnTo>
                    <a:pt x="0" y="11342"/>
                  </a:lnTo>
                  <a:close/>
                </a:path>
              </a:pathLst>
            </a:custGeom>
            <a:solidFill>
              <a:srgbClr val="EDC49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703" name="Freeform: Shape 541"/>
            <p:cNvSpPr/>
            <p:nvPr/>
          </p:nvSpPr>
          <p:spPr>
            <a:xfrm>
              <a:off x="418878" y="924402"/>
              <a:ext cx="289203" cy="177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2" h="20428" extrusionOk="0">
                  <a:moveTo>
                    <a:pt x="17739" y="0"/>
                  </a:moveTo>
                  <a:lnTo>
                    <a:pt x="20732" y="13920"/>
                  </a:lnTo>
                  <a:lnTo>
                    <a:pt x="7463" y="19840"/>
                  </a:lnTo>
                  <a:cubicBezTo>
                    <a:pt x="4619" y="21600"/>
                    <a:pt x="1377" y="19280"/>
                    <a:pt x="329" y="14640"/>
                  </a:cubicBezTo>
                  <a:cubicBezTo>
                    <a:pt x="-868" y="9360"/>
                    <a:pt x="1327" y="3680"/>
                    <a:pt x="4819" y="2960"/>
                  </a:cubicBezTo>
                  <a:lnTo>
                    <a:pt x="17739" y="0"/>
                  </a:lnTo>
                  <a:close/>
                </a:path>
              </a:pathLst>
            </a:custGeom>
            <a:solidFill>
              <a:srgbClr val="D1D3D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1718" name="Graphic 185"/>
            <p:cNvGrpSpPr/>
            <p:nvPr/>
          </p:nvGrpSpPr>
          <p:grpSpPr>
            <a:xfrm>
              <a:off x="577263" y="-2"/>
              <a:ext cx="1233645" cy="1515642"/>
              <a:chOff x="-1" y="0"/>
              <a:chExt cx="1233644" cy="1515641"/>
            </a:xfrm>
          </p:grpSpPr>
          <p:sp>
            <p:nvSpPr>
              <p:cNvPr id="1704" name="Freeform: Shape 580"/>
              <p:cNvSpPr/>
              <p:nvPr/>
            </p:nvSpPr>
            <p:spPr>
              <a:xfrm>
                <a:off x="17394" y="-1"/>
                <a:ext cx="1198159" cy="13327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19" y="21600"/>
                    </a:moveTo>
                    <a:lnTo>
                      <a:pt x="13070" y="20811"/>
                    </a:lnTo>
                    <a:lnTo>
                      <a:pt x="21600" y="13630"/>
                    </a:lnTo>
                    <a:lnTo>
                      <a:pt x="21600" y="4058"/>
                    </a:lnTo>
                    <a:lnTo>
                      <a:pt x="19919" y="3946"/>
                    </a:lnTo>
                    <a:cubicBezTo>
                      <a:pt x="16921" y="3732"/>
                      <a:pt x="14024" y="2615"/>
                      <a:pt x="11791" y="800"/>
                    </a:cubicBezTo>
                    <a:lnTo>
                      <a:pt x="10800" y="0"/>
                    </a:lnTo>
                    <a:lnTo>
                      <a:pt x="9809" y="800"/>
                    </a:lnTo>
                    <a:cubicBezTo>
                      <a:pt x="7564" y="2604"/>
                      <a:pt x="4679" y="3720"/>
                      <a:pt x="1681" y="3946"/>
                    </a:cubicBezTo>
                    <a:lnTo>
                      <a:pt x="0" y="4058"/>
                    </a:lnTo>
                    <a:lnTo>
                      <a:pt x="0" y="13348"/>
                    </a:lnTo>
                    <a:lnTo>
                      <a:pt x="9019" y="21600"/>
                    </a:lnTo>
                    <a:close/>
                  </a:path>
                </a:pathLst>
              </a:custGeom>
              <a:solidFill>
                <a:srgbClr val="057EB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05" name="Freeform: Shape 581"/>
              <p:cNvSpPr/>
              <p:nvPr/>
            </p:nvSpPr>
            <p:spPr>
              <a:xfrm>
                <a:off x="17396" y="699042"/>
                <a:ext cx="591427" cy="8019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53" y="2567"/>
                    </a:moveTo>
                    <a:cubicBezTo>
                      <a:pt x="1016" y="1761"/>
                      <a:pt x="432" y="899"/>
                      <a:pt x="0" y="0"/>
                    </a:cubicBezTo>
                    <a:lnTo>
                      <a:pt x="0" y="4253"/>
                    </a:lnTo>
                    <a:cubicBezTo>
                      <a:pt x="0" y="6313"/>
                      <a:pt x="712" y="8337"/>
                      <a:pt x="2058" y="10135"/>
                    </a:cubicBezTo>
                    <a:cubicBezTo>
                      <a:pt x="2135" y="10210"/>
                      <a:pt x="2185" y="10285"/>
                      <a:pt x="2262" y="10360"/>
                    </a:cubicBezTo>
                    <a:cubicBezTo>
                      <a:pt x="5514" y="13975"/>
                      <a:pt x="12401" y="17347"/>
                      <a:pt x="20406" y="21057"/>
                    </a:cubicBezTo>
                    <a:lnTo>
                      <a:pt x="21600" y="21600"/>
                    </a:lnTo>
                    <a:lnTo>
                      <a:pt x="21600" y="14088"/>
                    </a:lnTo>
                    <a:lnTo>
                      <a:pt x="20101" y="13395"/>
                    </a:lnTo>
                    <a:cubicBezTo>
                      <a:pt x="12020" y="9648"/>
                      <a:pt x="5082" y="6238"/>
                      <a:pt x="1753" y="2567"/>
                    </a:cubicBezTo>
                    <a:close/>
                  </a:path>
                </a:pathLst>
              </a:custGeom>
              <a:solidFill>
                <a:srgbClr val="8BC5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06" name="Freeform: Shape 582"/>
              <p:cNvSpPr/>
              <p:nvPr/>
            </p:nvSpPr>
            <p:spPr>
              <a:xfrm>
                <a:off x="625516" y="699042"/>
                <a:ext cx="591429" cy="8012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75" y="0"/>
                    </a:moveTo>
                    <a:cubicBezTo>
                      <a:pt x="21117" y="900"/>
                      <a:pt x="20533" y="1763"/>
                      <a:pt x="19821" y="2569"/>
                    </a:cubicBezTo>
                    <a:cubicBezTo>
                      <a:pt x="16492" y="6263"/>
                      <a:pt x="9555" y="9656"/>
                      <a:pt x="1499" y="13387"/>
                    </a:cubicBezTo>
                    <a:lnTo>
                      <a:pt x="0" y="14081"/>
                    </a:lnTo>
                    <a:lnTo>
                      <a:pt x="0" y="21600"/>
                    </a:lnTo>
                    <a:lnTo>
                      <a:pt x="1194" y="21056"/>
                    </a:lnTo>
                    <a:cubicBezTo>
                      <a:pt x="9174" y="17344"/>
                      <a:pt x="16060" y="13969"/>
                      <a:pt x="19338" y="10350"/>
                    </a:cubicBezTo>
                    <a:cubicBezTo>
                      <a:pt x="19415" y="10275"/>
                      <a:pt x="19465" y="10200"/>
                      <a:pt x="19542" y="10125"/>
                    </a:cubicBezTo>
                    <a:cubicBezTo>
                      <a:pt x="20888" y="8325"/>
                      <a:pt x="21600" y="6319"/>
                      <a:pt x="21600" y="4238"/>
                    </a:cubicBezTo>
                    <a:lnTo>
                      <a:pt x="21600" y="0"/>
                    </a:lnTo>
                    <a:lnTo>
                      <a:pt x="21575" y="0"/>
                    </a:lnTo>
                    <a:close/>
                  </a:path>
                </a:pathLst>
              </a:custGeom>
              <a:solidFill>
                <a:srgbClr val="C9D9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1709" name="Graphic 185"/>
              <p:cNvGrpSpPr/>
              <p:nvPr/>
            </p:nvGrpSpPr>
            <p:grpSpPr>
              <a:xfrm>
                <a:off x="17391" y="699039"/>
                <a:ext cx="1199558" cy="801999"/>
                <a:chOff x="0" y="0"/>
                <a:chExt cx="1199557" cy="801997"/>
              </a:xfrm>
            </p:grpSpPr>
            <p:sp>
              <p:nvSpPr>
                <p:cNvPr id="1707" name="Freeform: Shape 592"/>
                <p:cNvSpPr/>
                <p:nvPr/>
              </p:nvSpPr>
              <p:spPr>
                <a:xfrm>
                  <a:off x="-1" y="-1"/>
                  <a:ext cx="591432" cy="80199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53" y="2567"/>
                      </a:moveTo>
                      <a:cubicBezTo>
                        <a:pt x="1016" y="1761"/>
                        <a:pt x="432" y="899"/>
                        <a:pt x="0" y="0"/>
                      </a:cubicBezTo>
                      <a:lnTo>
                        <a:pt x="0" y="4253"/>
                      </a:lnTo>
                      <a:cubicBezTo>
                        <a:pt x="0" y="6313"/>
                        <a:pt x="712" y="8337"/>
                        <a:pt x="2058" y="10135"/>
                      </a:cubicBezTo>
                      <a:cubicBezTo>
                        <a:pt x="2135" y="10210"/>
                        <a:pt x="2185" y="10285"/>
                        <a:pt x="2262" y="10360"/>
                      </a:cubicBezTo>
                      <a:cubicBezTo>
                        <a:pt x="5514" y="13975"/>
                        <a:pt x="12401" y="17347"/>
                        <a:pt x="20406" y="21057"/>
                      </a:cubicBezTo>
                      <a:lnTo>
                        <a:pt x="21600" y="21600"/>
                      </a:lnTo>
                      <a:lnTo>
                        <a:pt x="21600" y="14088"/>
                      </a:lnTo>
                      <a:lnTo>
                        <a:pt x="20101" y="13395"/>
                      </a:lnTo>
                      <a:cubicBezTo>
                        <a:pt x="12020" y="9648"/>
                        <a:pt x="5082" y="6238"/>
                        <a:pt x="1753" y="2567"/>
                      </a:cubicBezTo>
                      <a:close/>
                    </a:path>
                  </a:pathLst>
                </a:custGeom>
                <a:solidFill>
                  <a:srgbClr val="8BC54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1708" name="Freeform: Shape 593"/>
                <p:cNvSpPr/>
                <p:nvPr/>
              </p:nvSpPr>
              <p:spPr>
                <a:xfrm>
                  <a:off x="608124" y="0"/>
                  <a:ext cx="591433" cy="8013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575" y="0"/>
                      </a:moveTo>
                      <a:cubicBezTo>
                        <a:pt x="21117" y="900"/>
                        <a:pt x="20533" y="1763"/>
                        <a:pt x="19821" y="2569"/>
                      </a:cubicBezTo>
                      <a:cubicBezTo>
                        <a:pt x="16492" y="6263"/>
                        <a:pt x="9555" y="9656"/>
                        <a:pt x="1499" y="13387"/>
                      </a:cubicBezTo>
                      <a:lnTo>
                        <a:pt x="0" y="14081"/>
                      </a:lnTo>
                      <a:lnTo>
                        <a:pt x="0" y="21600"/>
                      </a:lnTo>
                      <a:lnTo>
                        <a:pt x="1194" y="21056"/>
                      </a:lnTo>
                      <a:cubicBezTo>
                        <a:pt x="9174" y="17344"/>
                        <a:pt x="16060" y="13969"/>
                        <a:pt x="19338" y="10350"/>
                      </a:cubicBezTo>
                      <a:cubicBezTo>
                        <a:pt x="19415" y="10275"/>
                        <a:pt x="19465" y="10200"/>
                        <a:pt x="19542" y="10125"/>
                      </a:cubicBezTo>
                      <a:cubicBezTo>
                        <a:pt x="20888" y="8325"/>
                        <a:pt x="21600" y="6319"/>
                        <a:pt x="21600" y="4238"/>
                      </a:cubicBezTo>
                      <a:lnTo>
                        <a:pt x="21600" y="0"/>
                      </a:lnTo>
                      <a:lnTo>
                        <a:pt x="21575" y="0"/>
                      </a:lnTo>
                      <a:close/>
                    </a:path>
                  </a:pathLst>
                </a:custGeom>
                <a:solidFill>
                  <a:srgbClr val="C9D92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sp>
            <p:nvSpPr>
              <p:cNvPr id="1710" name="Freeform: Shape 584"/>
              <p:cNvSpPr/>
              <p:nvPr/>
            </p:nvSpPr>
            <p:spPr>
              <a:xfrm>
                <a:off x="-2" y="692782"/>
                <a:ext cx="626916" cy="8228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514" y="21070"/>
                    </a:moveTo>
                    <a:cubicBezTo>
                      <a:pt x="11915" y="17419"/>
                      <a:pt x="5370" y="14114"/>
                      <a:pt x="2230" y="10517"/>
                    </a:cubicBezTo>
                    <a:cubicBezTo>
                      <a:pt x="2182" y="10462"/>
                      <a:pt x="2134" y="10389"/>
                      <a:pt x="2062" y="10334"/>
                    </a:cubicBezTo>
                    <a:lnTo>
                      <a:pt x="2014" y="10261"/>
                    </a:lnTo>
                    <a:cubicBezTo>
                      <a:pt x="695" y="8454"/>
                      <a:pt x="0" y="6391"/>
                      <a:pt x="0" y="4309"/>
                    </a:cubicBezTo>
                    <a:lnTo>
                      <a:pt x="0" y="164"/>
                    </a:lnTo>
                    <a:lnTo>
                      <a:pt x="1199" y="0"/>
                    </a:lnTo>
                    <a:cubicBezTo>
                      <a:pt x="1606" y="840"/>
                      <a:pt x="2134" y="1643"/>
                      <a:pt x="2805" y="2392"/>
                    </a:cubicBezTo>
                    <a:cubicBezTo>
                      <a:pt x="5873" y="5916"/>
                      <a:pt x="12370" y="9184"/>
                      <a:pt x="19898" y="12799"/>
                    </a:cubicBezTo>
                    <a:lnTo>
                      <a:pt x="21312" y="13475"/>
                    </a:lnTo>
                    <a:lnTo>
                      <a:pt x="21600" y="13877"/>
                    </a:lnTo>
                    <a:lnTo>
                      <a:pt x="21600" y="21198"/>
                    </a:lnTo>
                    <a:lnTo>
                      <a:pt x="20665" y="21600"/>
                    </a:lnTo>
                    <a:lnTo>
                      <a:pt x="19514" y="21070"/>
                    </a:lnTo>
                    <a:close/>
                  </a:path>
                </a:pathLst>
              </a:custGeom>
              <a:solidFill>
                <a:srgbClr val="8BC5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11" name="Freeform: Shape 585"/>
              <p:cNvSpPr/>
              <p:nvPr/>
            </p:nvSpPr>
            <p:spPr>
              <a:xfrm>
                <a:off x="500969" y="295614"/>
                <a:ext cx="231011" cy="230935"/>
              </a:xfrm>
              <a:prstGeom prst="ellipse">
                <a:avLst/>
              </a:prstGeom>
              <a:solidFill>
                <a:srgbClr val="F380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12" name="Freeform: Shape 586"/>
              <p:cNvSpPr/>
              <p:nvPr/>
            </p:nvSpPr>
            <p:spPr>
              <a:xfrm>
                <a:off x="615775" y="692782"/>
                <a:ext cx="617869" cy="8228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84" y="0"/>
                    </a:moveTo>
                    <a:cubicBezTo>
                      <a:pt x="19970" y="840"/>
                      <a:pt x="19435" y="1643"/>
                      <a:pt x="18754" y="2392"/>
                    </a:cubicBezTo>
                    <a:cubicBezTo>
                      <a:pt x="15641" y="5916"/>
                      <a:pt x="9049" y="9184"/>
                      <a:pt x="1411" y="12799"/>
                    </a:cubicBezTo>
                    <a:lnTo>
                      <a:pt x="0" y="13457"/>
                    </a:lnTo>
                    <a:lnTo>
                      <a:pt x="0" y="21344"/>
                    </a:lnTo>
                    <a:lnTo>
                      <a:pt x="632" y="21600"/>
                    </a:lnTo>
                    <a:lnTo>
                      <a:pt x="1776" y="21070"/>
                    </a:lnTo>
                    <a:cubicBezTo>
                      <a:pt x="9486" y="17419"/>
                      <a:pt x="16127" y="14114"/>
                      <a:pt x="19314" y="10517"/>
                    </a:cubicBezTo>
                    <a:cubicBezTo>
                      <a:pt x="19362" y="10462"/>
                      <a:pt x="19411" y="10389"/>
                      <a:pt x="19484" y="10334"/>
                    </a:cubicBezTo>
                    <a:lnTo>
                      <a:pt x="19532" y="10261"/>
                    </a:lnTo>
                    <a:cubicBezTo>
                      <a:pt x="20870" y="8454"/>
                      <a:pt x="21600" y="6391"/>
                      <a:pt x="21600" y="4309"/>
                    </a:cubicBezTo>
                    <a:lnTo>
                      <a:pt x="21600" y="164"/>
                    </a:lnTo>
                    <a:lnTo>
                      <a:pt x="20384" y="0"/>
                    </a:lnTo>
                    <a:close/>
                  </a:path>
                </a:pathLst>
              </a:custGeom>
              <a:solidFill>
                <a:srgbClr val="C9D9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13" name="Freeform: Shape 587"/>
              <p:cNvSpPr/>
              <p:nvPr/>
            </p:nvSpPr>
            <p:spPr>
              <a:xfrm>
                <a:off x="402861" y="509151"/>
                <a:ext cx="622741" cy="5710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409" y="14628"/>
                    </a:lnTo>
                    <a:lnTo>
                      <a:pt x="0" y="7156"/>
                    </a:lnTo>
                    <a:lnTo>
                      <a:pt x="0" y="14128"/>
                    </a:lnTo>
                    <a:lnTo>
                      <a:pt x="7409" y="21600"/>
                    </a:lnTo>
                    <a:lnTo>
                      <a:pt x="21600" y="6998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380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14" name="Freeform: Shape 588"/>
              <p:cNvSpPr/>
              <p:nvPr/>
            </p:nvSpPr>
            <p:spPr>
              <a:xfrm>
                <a:off x="402861" y="253185"/>
                <a:ext cx="622741" cy="5682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409" y="14620"/>
                    </a:lnTo>
                    <a:lnTo>
                      <a:pt x="0" y="7112"/>
                    </a:lnTo>
                    <a:lnTo>
                      <a:pt x="0" y="14092"/>
                    </a:lnTo>
                    <a:lnTo>
                      <a:pt x="7409" y="21600"/>
                    </a:lnTo>
                    <a:lnTo>
                      <a:pt x="21600" y="703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380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15" name="Freeform: Shape 589"/>
              <p:cNvSpPr/>
              <p:nvPr/>
            </p:nvSpPr>
            <p:spPr>
              <a:xfrm>
                <a:off x="616471" y="253185"/>
                <a:ext cx="409131" cy="5682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4620"/>
                    </a:moveTo>
                    <a:lnTo>
                      <a:pt x="0" y="21600"/>
                    </a:lnTo>
                    <a:lnTo>
                      <a:pt x="21600" y="7033"/>
                    </a:lnTo>
                    <a:lnTo>
                      <a:pt x="21600" y="0"/>
                    </a:lnTo>
                    <a:lnTo>
                      <a:pt x="0" y="14620"/>
                    </a:lnTo>
                    <a:close/>
                  </a:path>
                </a:pathLst>
              </a:custGeom>
              <a:solidFill>
                <a:srgbClr val="F8B21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16" name="Freeform: Shape 590"/>
              <p:cNvSpPr/>
              <p:nvPr/>
            </p:nvSpPr>
            <p:spPr>
              <a:xfrm>
                <a:off x="616471" y="295614"/>
                <a:ext cx="115507" cy="2309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lnTo>
                      <a:pt x="0" y="21600"/>
                    </a:lnTo>
                    <a:cubicBezTo>
                      <a:pt x="0" y="21600"/>
                      <a:pt x="0" y="21600"/>
                      <a:pt x="0" y="21600"/>
                    </a:cubicBezTo>
                    <a:cubicBezTo>
                      <a:pt x="11971" y="21600"/>
                      <a:pt x="21600" y="16786"/>
                      <a:pt x="21600" y="10800"/>
                    </a:cubicBezTo>
                    <a:cubicBezTo>
                      <a:pt x="21600" y="4814"/>
                      <a:pt x="11971" y="0"/>
                      <a:pt x="0" y="0"/>
                    </a:cubicBezTo>
                    <a:close/>
                  </a:path>
                </a:pathLst>
              </a:custGeom>
              <a:solidFill>
                <a:srgbClr val="F8B21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17" name="Freeform: Shape 591"/>
              <p:cNvSpPr/>
              <p:nvPr/>
            </p:nvSpPr>
            <p:spPr>
              <a:xfrm>
                <a:off x="616471" y="509151"/>
                <a:ext cx="409131" cy="5710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4628"/>
                    </a:moveTo>
                    <a:lnTo>
                      <a:pt x="0" y="21600"/>
                    </a:lnTo>
                    <a:lnTo>
                      <a:pt x="21600" y="6998"/>
                    </a:lnTo>
                    <a:lnTo>
                      <a:pt x="21600" y="0"/>
                    </a:lnTo>
                    <a:lnTo>
                      <a:pt x="0" y="14628"/>
                    </a:lnTo>
                    <a:close/>
                  </a:path>
                </a:pathLst>
              </a:custGeom>
              <a:solidFill>
                <a:srgbClr val="F8B21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1721" name="Graphic 185"/>
            <p:cNvGrpSpPr/>
            <p:nvPr/>
          </p:nvGrpSpPr>
          <p:grpSpPr>
            <a:xfrm>
              <a:off x="1117890" y="1981651"/>
              <a:ext cx="304768" cy="157211"/>
              <a:chOff x="-1" y="-1"/>
              <a:chExt cx="304767" cy="157210"/>
            </a:xfrm>
          </p:grpSpPr>
          <p:sp>
            <p:nvSpPr>
              <p:cNvPr id="1719" name="Freeform: Shape 578"/>
              <p:cNvSpPr/>
              <p:nvPr/>
            </p:nvSpPr>
            <p:spPr>
              <a:xfrm>
                <a:off x="12526" y="26147"/>
                <a:ext cx="292241" cy="1310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95" h="19753" extrusionOk="0">
                    <a:moveTo>
                      <a:pt x="0" y="11050"/>
                    </a:moveTo>
                    <a:lnTo>
                      <a:pt x="290" y="13881"/>
                    </a:lnTo>
                    <a:cubicBezTo>
                      <a:pt x="628" y="17341"/>
                      <a:pt x="2030" y="19753"/>
                      <a:pt x="3672" y="19753"/>
                    </a:cubicBezTo>
                    <a:lnTo>
                      <a:pt x="5412" y="19753"/>
                    </a:lnTo>
                    <a:lnTo>
                      <a:pt x="12660" y="15454"/>
                    </a:lnTo>
                    <a:lnTo>
                      <a:pt x="13675" y="14615"/>
                    </a:lnTo>
                    <a:cubicBezTo>
                      <a:pt x="15028" y="13671"/>
                      <a:pt x="20054" y="9268"/>
                      <a:pt x="20295" y="8009"/>
                    </a:cubicBezTo>
                    <a:cubicBezTo>
                      <a:pt x="19619" y="6856"/>
                      <a:pt x="21600" y="-1847"/>
                      <a:pt x="11452" y="355"/>
                    </a:cubicBezTo>
                    <a:lnTo>
                      <a:pt x="4446" y="1299"/>
                    </a:lnTo>
                    <a:lnTo>
                      <a:pt x="773" y="6961"/>
                    </a:lnTo>
                    <a:lnTo>
                      <a:pt x="0" y="1105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20" name="Freeform: Shape 579"/>
              <p:cNvSpPr/>
              <p:nvPr/>
            </p:nvSpPr>
            <p:spPr>
              <a:xfrm>
                <a:off x="-2" y="-2"/>
                <a:ext cx="100038" cy="1036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05" h="21600" extrusionOk="0">
                    <a:moveTo>
                      <a:pt x="0" y="11017"/>
                    </a:moveTo>
                    <a:lnTo>
                      <a:pt x="3046" y="15077"/>
                    </a:lnTo>
                    <a:lnTo>
                      <a:pt x="8031" y="21600"/>
                    </a:lnTo>
                    <a:lnTo>
                      <a:pt x="16892" y="17831"/>
                    </a:lnTo>
                    <a:cubicBezTo>
                      <a:pt x="16892" y="17831"/>
                      <a:pt x="21600" y="12902"/>
                      <a:pt x="19246" y="11887"/>
                    </a:cubicBezTo>
                    <a:cubicBezTo>
                      <a:pt x="16892" y="10873"/>
                      <a:pt x="10246" y="0"/>
                      <a:pt x="10246" y="0"/>
                    </a:cubicBezTo>
                    <a:lnTo>
                      <a:pt x="0" y="11017"/>
                    </a:lnTo>
                    <a:close/>
                  </a:path>
                </a:pathLst>
              </a:custGeom>
              <a:solidFill>
                <a:srgbClr val="EDC49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1724" name="Graphic 185"/>
            <p:cNvGrpSpPr/>
            <p:nvPr/>
          </p:nvGrpSpPr>
          <p:grpSpPr>
            <a:xfrm>
              <a:off x="333948" y="2069292"/>
              <a:ext cx="243490" cy="242808"/>
              <a:chOff x="-6" y="0"/>
              <a:chExt cx="243488" cy="242806"/>
            </a:xfrm>
          </p:grpSpPr>
          <p:sp>
            <p:nvSpPr>
              <p:cNvPr id="1722" name="Freeform: Shape 576"/>
              <p:cNvSpPr/>
              <p:nvPr/>
            </p:nvSpPr>
            <p:spPr>
              <a:xfrm>
                <a:off x="-7" y="29909"/>
                <a:ext cx="243489" cy="2128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39" h="21534" extrusionOk="0">
                    <a:moveTo>
                      <a:pt x="3150" y="0"/>
                    </a:moveTo>
                    <a:lnTo>
                      <a:pt x="1774" y="1126"/>
                    </a:lnTo>
                    <a:cubicBezTo>
                      <a:pt x="158" y="2463"/>
                      <a:pt x="-440" y="4995"/>
                      <a:pt x="338" y="7177"/>
                    </a:cubicBezTo>
                    <a:lnTo>
                      <a:pt x="1176" y="9498"/>
                    </a:lnTo>
                    <a:lnTo>
                      <a:pt x="6979" y="18082"/>
                    </a:lnTo>
                    <a:lnTo>
                      <a:pt x="7877" y="19208"/>
                    </a:lnTo>
                    <a:cubicBezTo>
                      <a:pt x="9133" y="20756"/>
                      <a:pt x="10869" y="21600"/>
                      <a:pt x="12723" y="21530"/>
                    </a:cubicBezTo>
                    <a:lnTo>
                      <a:pt x="19066" y="21178"/>
                    </a:lnTo>
                    <a:cubicBezTo>
                      <a:pt x="19903" y="21107"/>
                      <a:pt x="20621" y="20474"/>
                      <a:pt x="20861" y="19489"/>
                    </a:cubicBezTo>
                    <a:cubicBezTo>
                      <a:pt x="21160" y="18293"/>
                      <a:pt x="20562" y="17027"/>
                      <a:pt x="19544" y="16745"/>
                    </a:cubicBezTo>
                    <a:lnTo>
                      <a:pt x="18228" y="16323"/>
                    </a:lnTo>
                    <a:cubicBezTo>
                      <a:pt x="16553" y="15760"/>
                      <a:pt x="15117" y="14423"/>
                      <a:pt x="14339" y="12524"/>
                    </a:cubicBezTo>
                    <a:lnTo>
                      <a:pt x="10450" y="3377"/>
                    </a:lnTo>
                    <a:lnTo>
                      <a:pt x="5723" y="0"/>
                    </a:lnTo>
                    <a:lnTo>
                      <a:pt x="31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23" name="Freeform: Shape 577"/>
              <p:cNvSpPr/>
              <p:nvPr/>
            </p:nvSpPr>
            <p:spPr>
              <a:xfrm>
                <a:off x="42922" y="-1"/>
                <a:ext cx="100203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141" extrusionOk="0">
                    <a:moveTo>
                      <a:pt x="6750" y="0"/>
                    </a:moveTo>
                    <a:lnTo>
                      <a:pt x="4200" y="4524"/>
                    </a:lnTo>
                    <a:lnTo>
                      <a:pt x="0" y="11822"/>
                    </a:lnTo>
                    <a:lnTo>
                      <a:pt x="7350" y="18973"/>
                    </a:lnTo>
                    <a:cubicBezTo>
                      <a:pt x="7350" y="18973"/>
                      <a:pt x="14100" y="21600"/>
                      <a:pt x="14100" y="18973"/>
                    </a:cubicBezTo>
                    <a:cubicBezTo>
                      <a:pt x="14100" y="16346"/>
                      <a:pt x="21600" y="5546"/>
                      <a:pt x="21600" y="5546"/>
                    </a:cubicBezTo>
                    <a:lnTo>
                      <a:pt x="6750" y="0"/>
                    </a:lnTo>
                    <a:close/>
                  </a:path>
                </a:pathLst>
              </a:custGeom>
              <a:solidFill>
                <a:srgbClr val="EDC49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1725" name="Freeform: Shape 545"/>
            <p:cNvSpPr/>
            <p:nvPr/>
          </p:nvSpPr>
          <p:spPr>
            <a:xfrm>
              <a:off x="274600" y="691390"/>
              <a:ext cx="255788" cy="372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1" h="21600" extrusionOk="0">
                  <a:moveTo>
                    <a:pt x="17418" y="18416"/>
                  </a:moveTo>
                  <a:lnTo>
                    <a:pt x="14209" y="13299"/>
                  </a:lnTo>
                  <a:lnTo>
                    <a:pt x="19194" y="11082"/>
                  </a:lnTo>
                  <a:cubicBezTo>
                    <a:pt x="21027" y="10276"/>
                    <a:pt x="21600" y="8584"/>
                    <a:pt x="20511" y="7294"/>
                  </a:cubicBezTo>
                  <a:lnTo>
                    <a:pt x="17360" y="3587"/>
                  </a:lnTo>
                  <a:lnTo>
                    <a:pt x="19251" y="1572"/>
                  </a:lnTo>
                  <a:lnTo>
                    <a:pt x="11745" y="0"/>
                  </a:lnTo>
                  <a:lnTo>
                    <a:pt x="3839" y="685"/>
                  </a:lnTo>
                  <a:lnTo>
                    <a:pt x="0" y="9591"/>
                  </a:lnTo>
                  <a:lnTo>
                    <a:pt x="10084" y="21600"/>
                  </a:lnTo>
                  <a:lnTo>
                    <a:pt x="17418" y="18416"/>
                  </a:lnTo>
                  <a:close/>
                </a:path>
              </a:pathLst>
            </a:custGeom>
            <a:solidFill>
              <a:srgbClr val="EDC49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726" name="Freeform: Shape 546"/>
            <p:cNvSpPr/>
            <p:nvPr/>
          </p:nvSpPr>
          <p:spPr>
            <a:xfrm>
              <a:off x="372327" y="975178"/>
              <a:ext cx="526400" cy="6691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6" h="21600" extrusionOk="0">
                  <a:moveTo>
                    <a:pt x="5411" y="0"/>
                  </a:moveTo>
                  <a:lnTo>
                    <a:pt x="2714" y="584"/>
                  </a:lnTo>
                  <a:cubicBezTo>
                    <a:pt x="1664" y="921"/>
                    <a:pt x="813" y="1549"/>
                    <a:pt x="359" y="2380"/>
                  </a:cubicBezTo>
                  <a:cubicBezTo>
                    <a:pt x="-67" y="3166"/>
                    <a:pt x="-124" y="4042"/>
                    <a:pt x="245" y="4872"/>
                  </a:cubicBezTo>
                  <a:lnTo>
                    <a:pt x="8278" y="18838"/>
                  </a:lnTo>
                  <a:lnTo>
                    <a:pt x="13330" y="21600"/>
                  </a:lnTo>
                  <a:lnTo>
                    <a:pt x="21476" y="19849"/>
                  </a:lnTo>
                  <a:lnTo>
                    <a:pt x="18070" y="14999"/>
                  </a:lnTo>
                  <a:lnTo>
                    <a:pt x="10690" y="1706"/>
                  </a:lnTo>
                  <a:lnTo>
                    <a:pt x="5411" y="0"/>
                  </a:lnTo>
                  <a:close/>
                </a:path>
              </a:pathLst>
            </a:custGeom>
            <a:solidFill>
              <a:srgbClr val="E6E7E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727" name="Freeform: Shape 547"/>
            <p:cNvSpPr/>
            <p:nvPr/>
          </p:nvSpPr>
          <p:spPr>
            <a:xfrm>
              <a:off x="527171" y="881824"/>
              <a:ext cx="607756" cy="279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0" h="21404" extrusionOk="0">
                  <a:moveTo>
                    <a:pt x="543" y="7459"/>
                  </a:moveTo>
                  <a:lnTo>
                    <a:pt x="8146" y="14268"/>
                  </a:lnTo>
                  <a:lnTo>
                    <a:pt x="18638" y="4586"/>
                  </a:lnTo>
                  <a:lnTo>
                    <a:pt x="19131" y="2511"/>
                  </a:lnTo>
                  <a:lnTo>
                    <a:pt x="19502" y="329"/>
                  </a:lnTo>
                  <a:cubicBezTo>
                    <a:pt x="19551" y="117"/>
                    <a:pt x="19650" y="-43"/>
                    <a:pt x="19773" y="10"/>
                  </a:cubicBezTo>
                  <a:cubicBezTo>
                    <a:pt x="19872" y="63"/>
                    <a:pt x="19946" y="276"/>
                    <a:pt x="19946" y="489"/>
                  </a:cubicBezTo>
                  <a:lnTo>
                    <a:pt x="19921" y="1926"/>
                  </a:lnTo>
                  <a:lnTo>
                    <a:pt x="20983" y="276"/>
                  </a:lnTo>
                  <a:lnTo>
                    <a:pt x="21501" y="1766"/>
                  </a:lnTo>
                  <a:cubicBezTo>
                    <a:pt x="21600" y="2191"/>
                    <a:pt x="21575" y="2724"/>
                    <a:pt x="21427" y="3096"/>
                  </a:cubicBezTo>
                  <a:lnTo>
                    <a:pt x="19650" y="7246"/>
                  </a:lnTo>
                  <a:lnTo>
                    <a:pt x="9603" y="20759"/>
                  </a:lnTo>
                  <a:cubicBezTo>
                    <a:pt x="9158" y="21344"/>
                    <a:pt x="8591" y="21557"/>
                    <a:pt x="8072" y="21291"/>
                  </a:cubicBezTo>
                  <a:lnTo>
                    <a:pt x="0" y="16875"/>
                  </a:lnTo>
                  <a:lnTo>
                    <a:pt x="543" y="7459"/>
                  </a:lnTo>
                  <a:close/>
                </a:path>
              </a:pathLst>
            </a:custGeom>
            <a:solidFill>
              <a:srgbClr val="EDC49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728" name="Freeform: Shape 548"/>
            <p:cNvSpPr/>
            <p:nvPr/>
          </p:nvSpPr>
          <p:spPr>
            <a:xfrm>
              <a:off x="382448" y="1119159"/>
              <a:ext cx="811293" cy="987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10" y="0"/>
                  </a:moveTo>
                  <a:lnTo>
                    <a:pt x="8114" y="3684"/>
                  </a:lnTo>
                  <a:cubicBezTo>
                    <a:pt x="7114" y="5328"/>
                    <a:pt x="4631" y="5921"/>
                    <a:pt x="2705" y="4978"/>
                  </a:cubicBezTo>
                  <a:lnTo>
                    <a:pt x="1927" y="3029"/>
                  </a:lnTo>
                  <a:lnTo>
                    <a:pt x="4372" y="8052"/>
                  </a:lnTo>
                  <a:lnTo>
                    <a:pt x="4075" y="10990"/>
                  </a:lnTo>
                  <a:cubicBezTo>
                    <a:pt x="3816" y="13532"/>
                    <a:pt x="2945" y="15998"/>
                    <a:pt x="1519" y="18266"/>
                  </a:cubicBezTo>
                  <a:lnTo>
                    <a:pt x="0" y="20687"/>
                  </a:lnTo>
                  <a:lnTo>
                    <a:pt x="2427" y="21600"/>
                  </a:lnTo>
                  <a:lnTo>
                    <a:pt x="5039" y="19043"/>
                  </a:lnTo>
                  <a:cubicBezTo>
                    <a:pt x="7021" y="17094"/>
                    <a:pt x="8521" y="14841"/>
                    <a:pt x="9448" y="12406"/>
                  </a:cubicBezTo>
                  <a:cubicBezTo>
                    <a:pt x="13412" y="14461"/>
                    <a:pt x="16839" y="17155"/>
                    <a:pt x="19507" y="20337"/>
                  </a:cubicBezTo>
                  <a:lnTo>
                    <a:pt x="19618" y="20458"/>
                  </a:lnTo>
                  <a:lnTo>
                    <a:pt x="21600" y="18951"/>
                  </a:lnTo>
                  <a:lnTo>
                    <a:pt x="20637" y="17049"/>
                  </a:lnTo>
                  <a:cubicBezTo>
                    <a:pt x="19025" y="13882"/>
                    <a:pt x="16746" y="10975"/>
                    <a:pt x="13875" y="8479"/>
                  </a:cubicBezTo>
                  <a:lnTo>
                    <a:pt x="12208" y="7017"/>
                  </a:lnTo>
                  <a:lnTo>
                    <a:pt x="8558" y="15"/>
                  </a:lnTo>
                  <a:lnTo>
                    <a:pt x="6910" y="15"/>
                  </a:lnTo>
                  <a:lnTo>
                    <a:pt x="6910" y="0"/>
                  </a:lnTo>
                  <a:close/>
                </a:path>
              </a:pathLst>
            </a:custGeom>
            <a:solidFill>
              <a:srgbClr val="F8B21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729" name="Freeform: Shape 549"/>
            <p:cNvSpPr/>
            <p:nvPr/>
          </p:nvSpPr>
          <p:spPr>
            <a:xfrm>
              <a:off x="168841" y="610010"/>
              <a:ext cx="278320" cy="379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655"/>
                  </a:moveTo>
                  <a:lnTo>
                    <a:pt x="17820" y="5985"/>
                  </a:lnTo>
                  <a:lnTo>
                    <a:pt x="12906" y="7094"/>
                  </a:lnTo>
                  <a:lnTo>
                    <a:pt x="11772" y="10741"/>
                  </a:lnTo>
                  <a:lnTo>
                    <a:pt x="10260" y="15734"/>
                  </a:lnTo>
                  <a:lnTo>
                    <a:pt x="12852" y="19856"/>
                  </a:lnTo>
                  <a:lnTo>
                    <a:pt x="11772" y="21600"/>
                  </a:lnTo>
                  <a:lnTo>
                    <a:pt x="1728" y="14823"/>
                  </a:lnTo>
                  <a:lnTo>
                    <a:pt x="0" y="5945"/>
                  </a:lnTo>
                  <a:cubicBezTo>
                    <a:pt x="0" y="5945"/>
                    <a:pt x="8478" y="0"/>
                    <a:pt x="9234" y="0"/>
                  </a:cubicBezTo>
                  <a:cubicBezTo>
                    <a:pt x="9990" y="0"/>
                    <a:pt x="20088" y="2616"/>
                    <a:pt x="20088" y="2616"/>
                  </a:cubicBezTo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730" name="Freeform: Shape 550"/>
            <p:cNvSpPr/>
            <p:nvPr/>
          </p:nvSpPr>
          <p:spPr>
            <a:xfrm>
              <a:off x="119155" y="565334"/>
              <a:ext cx="299479" cy="3354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4" h="20585" extrusionOk="0">
                  <a:moveTo>
                    <a:pt x="20704" y="2912"/>
                  </a:moveTo>
                  <a:lnTo>
                    <a:pt x="15508" y="10553"/>
                  </a:lnTo>
                  <a:lnTo>
                    <a:pt x="6464" y="20585"/>
                  </a:lnTo>
                  <a:lnTo>
                    <a:pt x="2664" y="16572"/>
                  </a:lnTo>
                  <a:cubicBezTo>
                    <a:pt x="-848" y="12858"/>
                    <a:pt x="-896" y="7437"/>
                    <a:pt x="2568" y="3681"/>
                  </a:cubicBezTo>
                  <a:cubicBezTo>
                    <a:pt x="5887" y="95"/>
                    <a:pt x="11564" y="-1015"/>
                    <a:pt x="16278" y="991"/>
                  </a:cubicBezTo>
                  <a:lnTo>
                    <a:pt x="20704" y="2912"/>
                  </a:lnTo>
                  <a:close/>
                </a:path>
              </a:pathLst>
            </a:custGeom>
            <a:solidFill>
              <a:srgbClr val="FBB41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731" name="Freeform: Shape 552"/>
            <p:cNvSpPr/>
            <p:nvPr/>
          </p:nvSpPr>
          <p:spPr>
            <a:xfrm>
              <a:off x="371564" y="975178"/>
              <a:ext cx="242586" cy="5835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600" extrusionOk="0">
                  <a:moveTo>
                    <a:pt x="5117" y="6102"/>
                  </a:moveTo>
                  <a:cubicBezTo>
                    <a:pt x="4321" y="5175"/>
                    <a:pt x="4444" y="4145"/>
                    <a:pt x="5361" y="3244"/>
                  </a:cubicBezTo>
                  <a:cubicBezTo>
                    <a:pt x="6340" y="2291"/>
                    <a:pt x="8176" y="1570"/>
                    <a:pt x="10440" y="1184"/>
                  </a:cubicBezTo>
                  <a:lnTo>
                    <a:pt x="15335" y="618"/>
                  </a:lnTo>
                  <a:lnTo>
                    <a:pt x="11664" y="0"/>
                  </a:lnTo>
                  <a:lnTo>
                    <a:pt x="5851" y="669"/>
                  </a:lnTo>
                  <a:cubicBezTo>
                    <a:pt x="3587" y="1056"/>
                    <a:pt x="1751" y="1776"/>
                    <a:pt x="772" y="2729"/>
                  </a:cubicBezTo>
                  <a:cubicBezTo>
                    <a:pt x="-146" y="3630"/>
                    <a:pt x="-268" y="4634"/>
                    <a:pt x="527" y="5587"/>
                  </a:cubicBezTo>
                  <a:lnTo>
                    <a:pt x="17844" y="21600"/>
                  </a:lnTo>
                  <a:lnTo>
                    <a:pt x="21332" y="21523"/>
                  </a:lnTo>
                  <a:lnTo>
                    <a:pt x="5117" y="6102"/>
                  </a:lnTo>
                  <a:close/>
                </a:path>
              </a:pathLst>
            </a:custGeom>
            <a:solidFill>
              <a:srgbClr val="F8B21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732" name="Freeform: Shape 553"/>
            <p:cNvSpPr/>
            <p:nvPr/>
          </p:nvSpPr>
          <p:spPr>
            <a:xfrm>
              <a:off x="462577" y="966768"/>
              <a:ext cx="280293" cy="2073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9" h="20247" extrusionOk="0">
                  <a:moveTo>
                    <a:pt x="21019" y="5915"/>
                  </a:moveTo>
                  <a:lnTo>
                    <a:pt x="18358" y="20247"/>
                  </a:lnTo>
                  <a:lnTo>
                    <a:pt x="4584" y="14745"/>
                  </a:lnTo>
                  <a:cubicBezTo>
                    <a:pt x="1454" y="13930"/>
                    <a:pt x="-581" y="9855"/>
                    <a:pt x="149" y="5779"/>
                  </a:cubicBezTo>
                  <a:cubicBezTo>
                    <a:pt x="984" y="1160"/>
                    <a:pt x="4897" y="-1353"/>
                    <a:pt x="8184" y="753"/>
                  </a:cubicBezTo>
                  <a:lnTo>
                    <a:pt x="21019" y="5915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733" name="Freeform: Shape 554"/>
            <p:cNvSpPr/>
            <p:nvPr/>
          </p:nvSpPr>
          <p:spPr>
            <a:xfrm>
              <a:off x="366444" y="564798"/>
              <a:ext cx="89067" cy="130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31" y="2772"/>
                  </a:moveTo>
                  <a:lnTo>
                    <a:pt x="9619" y="462"/>
                  </a:lnTo>
                  <a:cubicBezTo>
                    <a:pt x="10462" y="231"/>
                    <a:pt x="11475" y="0"/>
                    <a:pt x="12488" y="0"/>
                  </a:cubicBezTo>
                  <a:lnTo>
                    <a:pt x="14513" y="0"/>
                  </a:lnTo>
                  <a:cubicBezTo>
                    <a:pt x="16706" y="0"/>
                    <a:pt x="18563" y="693"/>
                    <a:pt x="19913" y="1848"/>
                  </a:cubicBezTo>
                  <a:lnTo>
                    <a:pt x="20419" y="2426"/>
                  </a:lnTo>
                  <a:cubicBezTo>
                    <a:pt x="21263" y="3234"/>
                    <a:pt x="21600" y="4043"/>
                    <a:pt x="21600" y="5082"/>
                  </a:cubicBezTo>
                  <a:cubicBezTo>
                    <a:pt x="21600" y="6237"/>
                    <a:pt x="20925" y="7392"/>
                    <a:pt x="19744" y="8201"/>
                  </a:cubicBezTo>
                  <a:lnTo>
                    <a:pt x="675" y="21600"/>
                  </a:lnTo>
                  <a:lnTo>
                    <a:pt x="12825" y="7970"/>
                  </a:lnTo>
                  <a:lnTo>
                    <a:pt x="0" y="3696"/>
                  </a:lnTo>
                  <a:lnTo>
                    <a:pt x="2531" y="2772"/>
                  </a:lnTo>
                  <a:close/>
                </a:path>
              </a:pathLst>
            </a:custGeom>
            <a:solidFill>
              <a:srgbClr val="D2942A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734" name="Freeform: Shape 555"/>
            <p:cNvSpPr/>
            <p:nvPr/>
          </p:nvSpPr>
          <p:spPr>
            <a:xfrm>
              <a:off x="135443" y="575682"/>
              <a:ext cx="258954" cy="78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3" h="20575" extrusionOk="0">
                  <a:moveTo>
                    <a:pt x="0" y="20031"/>
                  </a:moveTo>
                  <a:lnTo>
                    <a:pt x="113" y="20575"/>
                  </a:lnTo>
                  <a:cubicBezTo>
                    <a:pt x="3393" y="8777"/>
                    <a:pt x="9104" y="3331"/>
                    <a:pt x="13910" y="7143"/>
                  </a:cubicBezTo>
                  <a:lnTo>
                    <a:pt x="17246" y="10955"/>
                  </a:lnTo>
                  <a:lnTo>
                    <a:pt x="20526" y="15311"/>
                  </a:lnTo>
                  <a:cubicBezTo>
                    <a:pt x="20695" y="11862"/>
                    <a:pt x="21600" y="10229"/>
                    <a:pt x="20526" y="9503"/>
                  </a:cubicBezTo>
                  <a:lnTo>
                    <a:pt x="15493" y="3150"/>
                  </a:lnTo>
                  <a:cubicBezTo>
                    <a:pt x="12836" y="-299"/>
                    <a:pt x="9895" y="-1025"/>
                    <a:pt x="7181" y="1516"/>
                  </a:cubicBezTo>
                  <a:cubicBezTo>
                    <a:pt x="4637" y="3876"/>
                    <a:pt x="2375" y="8595"/>
                    <a:pt x="622" y="15311"/>
                  </a:cubicBezTo>
                  <a:lnTo>
                    <a:pt x="0" y="20031"/>
                  </a:lnTo>
                  <a:close/>
                </a:path>
              </a:pathLst>
            </a:custGeom>
            <a:solidFill>
              <a:srgbClr val="D2942A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735" name="Freeform: Shape 556"/>
            <p:cNvSpPr/>
            <p:nvPr/>
          </p:nvSpPr>
          <p:spPr>
            <a:xfrm>
              <a:off x="369923" y="733124"/>
              <a:ext cx="50107" cy="50091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736" name="Freeform: Shape 557"/>
            <p:cNvSpPr/>
            <p:nvPr/>
          </p:nvSpPr>
          <p:spPr>
            <a:xfrm>
              <a:off x="383839" y="733124"/>
              <a:ext cx="27843" cy="27833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737" name="Freeform: Shape 558"/>
            <p:cNvSpPr/>
            <p:nvPr/>
          </p:nvSpPr>
          <p:spPr>
            <a:xfrm>
              <a:off x="447155" y="788073"/>
              <a:ext cx="61931" cy="313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29" y="0"/>
                  </a:moveTo>
                  <a:lnTo>
                    <a:pt x="0" y="15840"/>
                  </a:lnTo>
                  <a:lnTo>
                    <a:pt x="1214" y="21600"/>
                  </a:lnTo>
                  <a:lnTo>
                    <a:pt x="21600" y="2400"/>
                  </a:lnTo>
                  <a:lnTo>
                    <a:pt x="20629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1740" name="Graphic 185"/>
            <p:cNvGrpSpPr/>
            <p:nvPr/>
          </p:nvGrpSpPr>
          <p:grpSpPr>
            <a:xfrm>
              <a:off x="1" y="746335"/>
              <a:ext cx="102485" cy="145913"/>
              <a:chOff x="1" y="0"/>
              <a:chExt cx="102484" cy="145911"/>
            </a:xfrm>
          </p:grpSpPr>
          <p:sp>
            <p:nvSpPr>
              <p:cNvPr id="1738" name="Freeform: Shape 569"/>
              <p:cNvSpPr/>
              <p:nvPr/>
            </p:nvSpPr>
            <p:spPr>
              <a:xfrm>
                <a:off x="49529" y="70641"/>
                <a:ext cx="52957" cy="752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45" h="21440" extrusionOk="0">
                    <a:moveTo>
                      <a:pt x="9851" y="2268"/>
                    </a:moveTo>
                    <a:cubicBezTo>
                      <a:pt x="5531" y="4250"/>
                      <a:pt x="2561" y="7222"/>
                      <a:pt x="941" y="10789"/>
                    </a:cubicBezTo>
                    <a:cubicBezTo>
                      <a:pt x="131" y="12771"/>
                      <a:pt x="-409" y="14951"/>
                      <a:pt x="401" y="16932"/>
                    </a:cubicBezTo>
                    <a:cubicBezTo>
                      <a:pt x="1211" y="18914"/>
                      <a:pt x="3371" y="20697"/>
                      <a:pt x="6071" y="21292"/>
                    </a:cubicBezTo>
                    <a:cubicBezTo>
                      <a:pt x="6611" y="21490"/>
                      <a:pt x="7151" y="21490"/>
                      <a:pt x="7691" y="21292"/>
                    </a:cubicBezTo>
                    <a:cubicBezTo>
                      <a:pt x="8771" y="21094"/>
                      <a:pt x="9581" y="20103"/>
                      <a:pt x="10121" y="19310"/>
                    </a:cubicBezTo>
                    <a:cubicBezTo>
                      <a:pt x="12011" y="15743"/>
                      <a:pt x="12281" y="11978"/>
                      <a:pt x="13631" y="8411"/>
                    </a:cubicBezTo>
                    <a:cubicBezTo>
                      <a:pt x="14441" y="6033"/>
                      <a:pt x="16061" y="3853"/>
                      <a:pt x="18491" y="2070"/>
                    </a:cubicBezTo>
                    <a:cubicBezTo>
                      <a:pt x="18761" y="1872"/>
                      <a:pt x="21191" y="484"/>
                      <a:pt x="20381" y="88"/>
                    </a:cubicBezTo>
                    <a:cubicBezTo>
                      <a:pt x="19841" y="-110"/>
                      <a:pt x="18491" y="88"/>
                      <a:pt x="17951" y="88"/>
                    </a:cubicBezTo>
                    <a:cubicBezTo>
                      <a:pt x="17141" y="88"/>
                      <a:pt x="16061" y="286"/>
                      <a:pt x="15251" y="484"/>
                    </a:cubicBezTo>
                    <a:cubicBezTo>
                      <a:pt x="13361" y="881"/>
                      <a:pt x="11471" y="1475"/>
                      <a:pt x="9851" y="2268"/>
                    </a:cubicBezTo>
                    <a:close/>
                  </a:path>
                </a:pathLst>
              </a:custGeom>
              <a:solidFill>
                <a:srgbClr val="68C5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39" name="Freeform: Shape 570"/>
              <p:cNvSpPr/>
              <p:nvPr/>
            </p:nvSpPr>
            <p:spPr>
              <a:xfrm>
                <a:off x="1" y="-1"/>
                <a:ext cx="91009" cy="364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28" h="21340" extrusionOk="0">
                    <a:moveTo>
                      <a:pt x="16427" y="5298"/>
                    </a:moveTo>
                    <a:cubicBezTo>
                      <a:pt x="13867" y="1630"/>
                      <a:pt x="10987" y="0"/>
                      <a:pt x="8107" y="0"/>
                    </a:cubicBezTo>
                    <a:cubicBezTo>
                      <a:pt x="6027" y="0"/>
                      <a:pt x="3787" y="407"/>
                      <a:pt x="2027" y="3260"/>
                    </a:cubicBezTo>
                    <a:cubicBezTo>
                      <a:pt x="587" y="5706"/>
                      <a:pt x="-533" y="10189"/>
                      <a:pt x="267" y="14265"/>
                    </a:cubicBezTo>
                    <a:cubicBezTo>
                      <a:pt x="907" y="17524"/>
                      <a:pt x="2667" y="18340"/>
                      <a:pt x="4107" y="18340"/>
                    </a:cubicBezTo>
                    <a:cubicBezTo>
                      <a:pt x="6987" y="18747"/>
                      <a:pt x="9867" y="18747"/>
                      <a:pt x="12747" y="18340"/>
                    </a:cubicBezTo>
                    <a:cubicBezTo>
                      <a:pt x="14187" y="18340"/>
                      <a:pt x="15627" y="17932"/>
                      <a:pt x="17067" y="18747"/>
                    </a:cubicBezTo>
                    <a:cubicBezTo>
                      <a:pt x="18027" y="19155"/>
                      <a:pt x="18667" y="20378"/>
                      <a:pt x="19467" y="21193"/>
                    </a:cubicBezTo>
                    <a:cubicBezTo>
                      <a:pt x="19947" y="21600"/>
                      <a:pt x="20747" y="21193"/>
                      <a:pt x="20907" y="19562"/>
                    </a:cubicBezTo>
                    <a:cubicBezTo>
                      <a:pt x="21067" y="17932"/>
                      <a:pt x="20267" y="15894"/>
                      <a:pt x="19947" y="14672"/>
                    </a:cubicBezTo>
                    <a:cubicBezTo>
                      <a:pt x="19467" y="13042"/>
                      <a:pt x="18987" y="11411"/>
                      <a:pt x="18507" y="10189"/>
                    </a:cubicBezTo>
                    <a:cubicBezTo>
                      <a:pt x="17867" y="8151"/>
                      <a:pt x="17227" y="6521"/>
                      <a:pt x="16427" y="5298"/>
                    </a:cubicBezTo>
                    <a:close/>
                  </a:path>
                </a:pathLst>
              </a:custGeom>
              <a:solidFill>
                <a:srgbClr val="68C5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1743" name="Graphic 185"/>
            <p:cNvGrpSpPr/>
            <p:nvPr/>
          </p:nvGrpSpPr>
          <p:grpSpPr>
            <a:xfrm>
              <a:off x="376390" y="1270460"/>
              <a:ext cx="371324" cy="280675"/>
              <a:chOff x="1" y="3"/>
              <a:chExt cx="371322" cy="280673"/>
            </a:xfrm>
          </p:grpSpPr>
          <p:sp>
            <p:nvSpPr>
              <p:cNvPr id="1741" name="Freeform: Shape 572"/>
              <p:cNvSpPr/>
              <p:nvPr/>
            </p:nvSpPr>
            <p:spPr>
              <a:xfrm>
                <a:off x="1" y="3"/>
                <a:ext cx="371323" cy="2806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98" h="20750" extrusionOk="0">
                    <a:moveTo>
                      <a:pt x="15530" y="12472"/>
                    </a:moveTo>
                    <a:lnTo>
                      <a:pt x="6048" y="4500"/>
                    </a:lnTo>
                    <a:cubicBezTo>
                      <a:pt x="6205" y="3009"/>
                      <a:pt x="5694" y="1518"/>
                      <a:pt x="4671" y="643"/>
                    </a:cubicBezTo>
                    <a:cubicBezTo>
                      <a:pt x="3648" y="-231"/>
                      <a:pt x="2389" y="-180"/>
                      <a:pt x="1445" y="592"/>
                    </a:cubicBezTo>
                    <a:lnTo>
                      <a:pt x="4120" y="2855"/>
                    </a:lnTo>
                    <a:lnTo>
                      <a:pt x="2704" y="5735"/>
                    </a:lnTo>
                    <a:lnTo>
                      <a:pt x="28" y="3472"/>
                    </a:lnTo>
                    <a:cubicBezTo>
                      <a:pt x="-129" y="4963"/>
                      <a:pt x="382" y="6455"/>
                      <a:pt x="1405" y="7329"/>
                    </a:cubicBezTo>
                    <a:cubicBezTo>
                      <a:pt x="2428" y="8203"/>
                      <a:pt x="3687" y="8152"/>
                      <a:pt x="4632" y="7380"/>
                    </a:cubicBezTo>
                    <a:lnTo>
                      <a:pt x="14114" y="15352"/>
                    </a:lnTo>
                    <a:cubicBezTo>
                      <a:pt x="13878" y="17100"/>
                      <a:pt x="14428" y="19003"/>
                      <a:pt x="15648" y="20032"/>
                    </a:cubicBezTo>
                    <a:cubicBezTo>
                      <a:pt x="17261" y="21369"/>
                      <a:pt x="19425" y="20803"/>
                      <a:pt x="20448" y="18643"/>
                    </a:cubicBezTo>
                    <a:cubicBezTo>
                      <a:pt x="21471" y="16535"/>
                      <a:pt x="21038" y="13706"/>
                      <a:pt x="19386" y="12369"/>
                    </a:cubicBezTo>
                    <a:cubicBezTo>
                      <a:pt x="18205" y="11340"/>
                      <a:pt x="16671" y="11443"/>
                      <a:pt x="15530" y="12472"/>
                    </a:cubicBezTo>
                    <a:close/>
                    <a:moveTo>
                      <a:pt x="19032" y="17460"/>
                    </a:moveTo>
                    <a:cubicBezTo>
                      <a:pt x="18481" y="18540"/>
                      <a:pt x="17379" y="18849"/>
                      <a:pt x="16553" y="18180"/>
                    </a:cubicBezTo>
                    <a:cubicBezTo>
                      <a:pt x="15727" y="17460"/>
                      <a:pt x="15491" y="16020"/>
                      <a:pt x="16002" y="14940"/>
                    </a:cubicBezTo>
                    <a:cubicBezTo>
                      <a:pt x="16553" y="13860"/>
                      <a:pt x="17655" y="13552"/>
                      <a:pt x="18481" y="14220"/>
                    </a:cubicBezTo>
                    <a:cubicBezTo>
                      <a:pt x="19346" y="14940"/>
                      <a:pt x="19582" y="16380"/>
                      <a:pt x="19032" y="17460"/>
                    </a:cubicBezTo>
                    <a:close/>
                  </a:path>
                </a:pathLst>
              </a:custGeom>
              <a:solidFill>
                <a:srgbClr val="D1D3D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42" name="Freeform: Shape 573"/>
              <p:cNvSpPr/>
              <p:nvPr/>
            </p:nvSpPr>
            <p:spPr>
              <a:xfrm rot="18163907">
                <a:off x="171268" y="35296"/>
                <a:ext cx="12706" cy="196914"/>
              </a:xfrm>
              <a:prstGeom prst="rect">
                <a:avLst/>
              </a:prstGeom>
              <a:solidFill>
                <a:srgbClr val="9DB2B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1749" name="Graphic 185"/>
            <p:cNvGrpSpPr/>
            <p:nvPr/>
          </p:nvGrpSpPr>
          <p:grpSpPr>
            <a:xfrm>
              <a:off x="326083" y="1417555"/>
              <a:ext cx="428156" cy="213436"/>
              <a:chOff x="-1" y="-1"/>
              <a:chExt cx="428155" cy="213435"/>
            </a:xfrm>
          </p:grpSpPr>
          <p:sp>
            <p:nvSpPr>
              <p:cNvPr id="1744" name="Freeform: Shape 567"/>
              <p:cNvSpPr/>
              <p:nvPr/>
            </p:nvSpPr>
            <p:spPr>
              <a:xfrm rot="16519153">
                <a:off x="132044" y="78756"/>
                <a:ext cx="34089" cy="84197"/>
              </a:xfrm>
              <a:prstGeom prst="rect">
                <a:avLst/>
              </a:prstGeom>
              <a:solidFill>
                <a:srgbClr val="D1D3D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45" name="Freeform: Shape 568"/>
              <p:cNvSpPr/>
              <p:nvPr/>
            </p:nvSpPr>
            <p:spPr>
              <a:xfrm>
                <a:off x="13224" y="-2"/>
                <a:ext cx="103678" cy="1801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887" y="9674"/>
                    </a:moveTo>
                    <a:lnTo>
                      <a:pt x="10003" y="21600"/>
                    </a:lnTo>
                    <a:lnTo>
                      <a:pt x="0" y="21100"/>
                    </a:lnTo>
                    <a:lnTo>
                      <a:pt x="1595" y="11092"/>
                    </a:lnTo>
                    <a:cubicBezTo>
                      <a:pt x="2319" y="6338"/>
                      <a:pt x="7973" y="2418"/>
                      <a:pt x="15946" y="1001"/>
                    </a:cubicBezTo>
                    <a:lnTo>
                      <a:pt x="21600" y="0"/>
                    </a:lnTo>
                    <a:lnTo>
                      <a:pt x="21165" y="834"/>
                    </a:lnTo>
                    <a:lnTo>
                      <a:pt x="17541" y="2919"/>
                    </a:lnTo>
                    <a:cubicBezTo>
                      <a:pt x="14207" y="4670"/>
                      <a:pt x="12322" y="7089"/>
                      <a:pt x="11887" y="9674"/>
                    </a:cubicBezTo>
                    <a:close/>
                  </a:path>
                </a:pathLst>
              </a:custGeom>
              <a:solidFill>
                <a:srgbClr val="D1D3D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46" name="Freeform: Shape 569"/>
              <p:cNvSpPr/>
              <p:nvPr/>
            </p:nvSpPr>
            <p:spPr>
              <a:xfrm rot="16519153">
                <a:off x="24422" y="58179"/>
                <a:ext cx="78606" cy="109244"/>
              </a:xfrm>
              <a:prstGeom prst="rect">
                <a:avLst/>
              </a:prstGeom>
              <a:solidFill>
                <a:srgbClr val="A7A9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47" name="Freeform: Shape 570"/>
              <p:cNvSpPr/>
              <p:nvPr/>
            </p:nvSpPr>
            <p:spPr>
              <a:xfrm>
                <a:off x="159340" y="88336"/>
                <a:ext cx="268815" cy="884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1" h="21290" extrusionOk="0">
                    <a:moveTo>
                      <a:pt x="21433" y="13395"/>
                    </a:moveTo>
                    <a:lnTo>
                      <a:pt x="21378" y="14567"/>
                    </a:lnTo>
                    <a:cubicBezTo>
                      <a:pt x="21267" y="18586"/>
                      <a:pt x="20045" y="21600"/>
                      <a:pt x="18713" y="21265"/>
                    </a:cubicBezTo>
                    <a:lnTo>
                      <a:pt x="0" y="16074"/>
                    </a:lnTo>
                    <a:lnTo>
                      <a:pt x="500" y="0"/>
                    </a:lnTo>
                    <a:lnTo>
                      <a:pt x="19212" y="5191"/>
                    </a:lnTo>
                    <a:cubicBezTo>
                      <a:pt x="20601" y="5693"/>
                      <a:pt x="21600" y="9377"/>
                      <a:pt x="21433" y="13395"/>
                    </a:cubicBezTo>
                    <a:close/>
                  </a:path>
                </a:pathLst>
              </a:custGeom>
              <a:solidFill>
                <a:srgbClr val="057EB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48" name="Freeform: Shape 571"/>
              <p:cNvSpPr/>
              <p:nvPr/>
            </p:nvSpPr>
            <p:spPr>
              <a:xfrm rot="16519153">
                <a:off x="15043" y="154671"/>
                <a:ext cx="42436" cy="68889"/>
              </a:xfrm>
              <a:prstGeom prst="rect">
                <a:avLst/>
              </a:prstGeom>
              <a:solidFill>
                <a:srgbClr val="A7A9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1753" name="Graphic 185"/>
            <p:cNvGrpSpPr/>
            <p:nvPr/>
          </p:nvGrpSpPr>
          <p:grpSpPr>
            <a:xfrm>
              <a:off x="325001" y="1357756"/>
              <a:ext cx="408146" cy="201113"/>
              <a:chOff x="-1" y="0"/>
              <a:chExt cx="408144" cy="201112"/>
            </a:xfrm>
          </p:grpSpPr>
          <p:sp>
            <p:nvSpPr>
              <p:cNvPr id="1750" name="Freeform: Shape 564"/>
              <p:cNvSpPr/>
              <p:nvPr/>
            </p:nvSpPr>
            <p:spPr>
              <a:xfrm rot="17546323">
                <a:off x="11959" y="3898"/>
                <a:ext cx="46608" cy="57061"/>
              </a:xfrm>
              <a:prstGeom prst="rect">
                <a:avLst/>
              </a:prstGeom>
              <a:solidFill>
                <a:srgbClr val="A7A9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51" name="Freeform: Shape 565"/>
              <p:cNvSpPr/>
              <p:nvPr/>
            </p:nvSpPr>
            <p:spPr>
              <a:xfrm rot="17546323">
                <a:off x="121629" y="-14719"/>
                <a:ext cx="16004" cy="171869"/>
              </a:xfrm>
              <a:prstGeom prst="rect">
                <a:avLst/>
              </a:prstGeom>
              <a:solidFill>
                <a:srgbClr val="A7A9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52" name="Freeform: Shape 566"/>
              <p:cNvSpPr/>
              <p:nvPr/>
            </p:nvSpPr>
            <p:spPr>
              <a:xfrm>
                <a:off x="190340" y="79274"/>
                <a:ext cx="217804" cy="1218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2" h="21373" extrusionOk="0">
                    <a:moveTo>
                      <a:pt x="21394" y="16475"/>
                    </a:moveTo>
                    <a:lnTo>
                      <a:pt x="20503" y="20258"/>
                    </a:lnTo>
                    <a:cubicBezTo>
                      <a:pt x="20297" y="21234"/>
                      <a:pt x="19680" y="21600"/>
                      <a:pt x="19131" y="21234"/>
                    </a:cubicBezTo>
                    <a:lnTo>
                      <a:pt x="0" y="7200"/>
                    </a:lnTo>
                    <a:lnTo>
                      <a:pt x="1646" y="0"/>
                    </a:lnTo>
                    <a:lnTo>
                      <a:pt x="20777" y="14034"/>
                    </a:lnTo>
                    <a:cubicBezTo>
                      <a:pt x="21326" y="14522"/>
                      <a:pt x="21600" y="15620"/>
                      <a:pt x="21394" y="16475"/>
                    </a:cubicBezTo>
                    <a:close/>
                  </a:path>
                </a:pathLst>
              </a:custGeom>
              <a:solidFill>
                <a:srgbClr val="8BC5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1754" name="Freeform: Shape 563"/>
            <p:cNvSpPr/>
            <p:nvPr/>
          </p:nvSpPr>
          <p:spPr>
            <a:xfrm>
              <a:off x="615535" y="1387648"/>
              <a:ext cx="178432" cy="2134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3" h="21107" extrusionOk="0">
                  <a:moveTo>
                    <a:pt x="5029" y="0"/>
                  </a:moveTo>
                  <a:lnTo>
                    <a:pt x="5029" y="3302"/>
                  </a:lnTo>
                  <a:cubicBezTo>
                    <a:pt x="5029" y="9080"/>
                    <a:pt x="3298" y="14721"/>
                    <a:pt x="0" y="19743"/>
                  </a:cubicBezTo>
                  <a:lnTo>
                    <a:pt x="12037" y="21050"/>
                  </a:lnTo>
                  <a:cubicBezTo>
                    <a:pt x="17148" y="21600"/>
                    <a:pt x="21600" y="18092"/>
                    <a:pt x="21105" y="13827"/>
                  </a:cubicBezTo>
                  <a:lnTo>
                    <a:pt x="20858" y="11213"/>
                  </a:lnTo>
                  <a:cubicBezTo>
                    <a:pt x="20611" y="8599"/>
                    <a:pt x="18797" y="6260"/>
                    <a:pt x="15994" y="4953"/>
                  </a:cubicBezTo>
                  <a:lnTo>
                    <a:pt x="5029" y="0"/>
                  </a:lnTo>
                  <a:close/>
                </a:path>
              </a:pathLst>
            </a:custGeom>
            <a:solidFill>
              <a:srgbClr val="F38027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</p:grpSp>
      <p:sp>
        <p:nvSpPr>
          <p:cNvPr id="17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78981" y="6232199"/>
            <a:ext cx="258620" cy="2483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23_Title and Content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A57C499-1930-9411-DB34-22DFE08E71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" t="4674" r="1891" b="1810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656" name="TextBox 7"/>
          <p:cNvSpPr txBox="1"/>
          <p:nvPr/>
        </p:nvSpPr>
        <p:spPr>
          <a:xfrm>
            <a:off x="0" y="6720840"/>
            <a:ext cx="61277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sp>
        <p:nvSpPr>
          <p:cNvPr id="2657" name="TextBox 6"/>
          <p:cNvSpPr txBox="1"/>
          <p:nvPr/>
        </p:nvSpPr>
        <p:spPr>
          <a:xfrm>
            <a:off x="0" y="6720840"/>
            <a:ext cx="61277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sp>
        <p:nvSpPr>
          <p:cNvPr id="2658" name="TextBox 7"/>
          <p:cNvSpPr txBox="1"/>
          <p:nvPr/>
        </p:nvSpPr>
        <p:spPr>
          <a:xfrm>
            <a:off x="3376612" y="6672580"/>
            <a:ext cx="546100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sp>
        <p:nvSpPr>
          <p:cNvPr id="3362" name="Rectangle: Rounded Corners 939"/>
          <p:cNvSpPr/>
          <p:nvPr/>
        </p:nvSpPr>
        <p:spPr>
          <a:xfrm>
            <a:off x="293968" y="274659"/>
            <a:ext cx="11572966" cy="6308682"/>
          </a:xfrm>
          <a:prstGeom prst="roundRect">
            <a:avLst>
              <a:gd name="adj" fmla="val 2997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3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78981" y="6232199"/>
            <a:ext cx="258620" cy="2483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8042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2_Title and Content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DB687FC-0A8C-600F-3DEA-28E9A3811E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" t="4674" r="1891" b="1810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656" name="TextBox 7"/>
          <p:cNvSpPr txBox="1"/>
          <p:nvPr/>
        </p:nvSpPr>
        <p:spPr>
          <a:xfrm>
            <a:off x="0" y="6720840"/>
            <a:ext cx="61277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sp>
        <p:nvSpPr>
          <p:cNvPr id="2657" name="TextBox 6"/>
          <p:cNvSpPr txBox="1"/>
          <p:nvPr/>
        </p:nvSpPr>
        <p:spPr>
          <a:xfrm>
            <a:off x="0" y="6720840"/>
            <a:ext cx="61277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sp>
        <p:nvSpPr>
          <p:cNvPr id="2658" name="TextBox 7"/>
          <p:cNvSpPr txBox="1"/>
          <p:nvPr/>
        </p:nvSpPr>
        <p:spPr>
          <a:xfrm>
            <a:off x="3376612" y="6672580"/>
            <a:ext cx="546100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sp>
        <p:nvSpPr>
          <p:cNvPr id="3362" name="Rectangle: Rounded Corners 939"/>
          <p:cNvSpPr/>
          <p:nvPr/>
        </p:nvSpPr>
        <p:spPr>
          <a:xfrm>
            <a:off x="293968" y="274659"/>
            <a:ext cx="11572966" cy="6308682"/>
          </a:xfrm>
          <a:prstGeom prst="roundRect">
            <a:avLst>
              <a:gd name="adj" fmla="val 2997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3363" name="Picture 12" descr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13724" y="5950459"/>
            <a:ext cx="439298" cy="438539"/>
          </a:xfrm>
          <a:prstGeom prst="rect">
            <a:avLst/>
          </a:prstGeom>
          <a:ln w="12700">
            <a:miter lim="400000"/>
          </a:ln>
        </p:spPr>
      </p:pic>
      <p:sp>
        <p:nvSpPr>
          <p:cNvPr id="33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78981" y="6232199"/>
            <a:ext cx="258620" cy="2483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Title and Content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05563A1-23CB-9665-E1A2-14E17CCF63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" t="4674" r="1891" b="1810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5894136-2397-7F47-F7F2-973D3ECB38C1}"/>
              </a:ext>
            </a:extLst>
          </p:cNvPr>
          <p:cNvSpPr/>
          <p:nvPr userDrawn="1"/>
        </p:nvSpPr>
        <p:spPr>
          <a:xfrm>
            <a:off x="2904406" y="-1"/>
            <a:ext cx="8025623" cy="6858001"/>
          </a:xfrm>
          <a:custGeom>
            <a:avLst/>
            <a:gdLst>
              <a:gd name="connsiteX0" fmla="*/ 1505743 w 8025623"/>
              <a:gd name="connsiteY0" fmla="*/ 0 h 6858001"/>
              <a:gd name="connsiteX1" fmla="*/ 4388255 w 8025623"/>
              <a:gd name="connsiteY1" fmla="*/ 0 h 6858001"/>
              <a:gd name="connsiteX2" fmla="*/ 4388255 w 8025623"/>
              <a:gd name="connsiteY2" fmla="*/ 6647750 h 6858001"/>
              <a:gd name="connsiteX3" fmla="*/ 8025623 w 8025623"/>
              <a:gd name="connsiteY3" fmla="*/ 6647750 h 6858001"/>
              <a:gd name="connsiteX4" fmla="*/ 7953465 w 8025623"/>
              <a:gd name="connsiteY4" fmla="*/ 6723434 h 6858001"/>
              <a:gd name="connsiteX5" fmla="*/ 7812322 w 8025623"/>
              <a:gd name="connsiteY5" fmla="*/ 6858001 h 6858001"/>
              <a:gd name="connsiteX6" fmla="*/ 1505742 w 8025623"/>
              <a:gd name="connsiteY6" fmla="*/ 6858001 h 6858001"/>
              <a:gd name="connsiteX7" fmla="*/ 1364599 w 8025623"/>
              <a:gd name="connsiteY7" fmla="*/ 6723434 h 6858001"/>
              <a:gd name="connsiteX8" fmla="*/ 0 w 8025623"/>
              <a:gd name="connsiteY8" fmla="*/ 3429001 h 6858001"/>
              <a:gd name="connsiteX9" fmla="*/ 1364599 w 8025623"/>
              <a:gd name="connsiteY9" fmla="*/ 134568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25623" h="6858001">
                <a:moveTo>
                  <a:pt x="1505743" y="0"/>
                </a:moveTo>
                <a:lnTo>
                  <a:pt x="4388255" y="0"/>
                </a:lnTo>
                <a:lnTo>
                  <a:pt x="4388255" y="6647750"/>
                </a:lnTo>
                <a:lnTo>
                  <a:pt x="8025623" y="6647750"/>
                </a:lnTo>
                <a:lnTo>
                  <a:pt x="7953465" y="6723434"/>
                </a:lnTo>
                <a:lnTo>
                  <a:pt x="7812322" y="6858001"/>
                </a:lnTo>
                <a:lnTo>
                  <a:pt x="1505742" y="6858001"/>
                </a:lnTo>
                <a:lnTo>
                  <a:pt x="1364599" y="6723434"/>
                </a:lnTo>
                <a:cubicBezTo>
                  <a:pt x="521480" y="5880315"/>
                  <a:pt x="0" y="4715557"/>
                  <a:pt x="0" y="3429001"/>
                </a:cubicBezTo>
                <a:cubicBezTo>
                  <a:pt x="0" y="2142445"/>
                  <a:pt x="521480" y="977687"/>
                  <a:pt x="1364599" y="1345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P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9005246-19F2-1B36-019F-4CEE661CE457}"/>
              </a:ext>
            </a:extLst>
          </p:cNvPr>
          <p:cNvSpPr/>
          <p:nvPr userDrawn="1"/>
        </p:nvSpPr>
        <p:spPr>
          <a:xfrm>
            <a:off x="5645426" y="0"/>
            <a:ext cx="654657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grpSp>
        <p:nvGrpSpPr>
          <p:cNvPr id="3568" name="Graphic 185"/>
          <p:cNvGrpSpPr/>
          <p:nvPr/>
        </p:nvGrpSpPr>
        <p:grpSpPr>
          <a:xfrm>
            <a:off x="868298" y="5404486"/>
            <a:ext cx="1137597" cy="1453527"/>
            <a:chOff x="0" y="-3"/>
            <a:chExt cx="1137596" cy="1453526"/>
          </a:xfrm>
        </p:grpSpPr>
        <p:sp>
          <p:nvSpPr>
            <p:cNvPr id="3514" name="Freeform: Shape 888"/>
            <p:cNvSpPr/>
            <p:nvPr/>
          </p:nvSpPr>
          <p:spPr>
            <a:xfrm>
              <a:off x="611336" y="515106"/>
              <a:ext cx="58575" cy="52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94" y="0"/>
                  </a:moveTo>
                  <a:lnTo>
                    <a:pt x="21600" y="10709"/>
                  </a:lnTo>
                  <a:lnTo>
                    <a:pt x="7737" y="21600"/>
                  </a:lnTo>
                  <a:lnTo>
                    <a:pt x="0" y="16336"/>
                  </a:lnTo>
                  <a:lnTo>
                    <a:pt x="9994" y="0"/>
                  </a:lnTo>
                  <a:close/>
                </a:path>
              </a:pathLst>
            </a:custGeom>
            <a:solidFill>
              <a:srgbClr val="EDC49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3515" name="Freeform: Shape 889"/>
            <p:cNvSpPr/>
            <p:nvPr/>
          </p:nvSpPr>
          <p:spPr>
            <a:xfrm>
              <a:off x="415956" y="529099"/>
              <a:ext cx="234286" cy="113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342"/>
                  </a:moveTo>
                  <a:lnTo>
                    <a:pt x="20391" y="0"/>
                  </a:lnTo>
                  <a:lnTo>
                    <a:pt x="21600" y="3586"/>
                  </a:lnTo>
                  <a:lnTo>
                    <a:pt x="1733" y="21600"/>
                  </a:lnTo>
                  <a:lnTo>
                    <a:pt x="0" y="11342"/>
                  </a:lnTo>
                  <a:close/>
                </a:path>
              </a:pathLst>
            </a:custGeom>
            <a:solidFill>
              <a:srgbClr val="EDC49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3516" name="Freeform: Shape 890"/>
            <p:cNvSpPr/>
            <p:nvPr/>
          </p:nvSpPr>
          <p:spPr>
            <a:xfrm>
              <a:off x="263134" y="581134"/>
              <a:ext cx="181676" cy="111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2" h="20428" extrusionOk="0">
                  <a:moveTo>
                    <a:pt x="17739" y="0"/>
                  </a:moveTo>
                  <a:lnTo>
                    <a:pt x="20732" y="13920"/>
                  </a:lnTo>
                  <a:lnTo>
                    <a:pt x="7463" y="19840"/>
                  </a:lnTo>
                  <a:cubicBezTo>
                    <a:pt x="4619" y="21600"/>
                    <a:pt x="1377" y="19280"/>
                    <a:pt x="329" y="14640"/>
                  </a:cubicBezTo>
                  <a:cubicBezTo>
                    <a:pt x="-868" y="9360"/>
                    <a:pt x="1327" y="3680"/>
                    <a:pt x="4819" y="2960"/>
                  </a:cubicBezTo>
                  <a:lnTo>
                    <a:pt x="17739" y="0"/>
                  </a:lnTo>
                  <a:close/>
                </a:path>
              </a:pathLst>
            </a:custGeom>
            <a:solidFill>
              <a:srgbClr val="D1D3D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3531" name="Graphic 185"/>
            <p:cNvGrpSpPr/>
            <p:nvPr/>
          </p:nvGrpSpPr>
          <p:grpSpPr>
            <a:xfrm>
              <a:off x="362630" y="-4"/>
              <a:ext cx="774967" cy="952825"/>
              <a:chOff x="0" y="-1"/>
              <a:chExt cx="774965" cy="952823"/>
            </a:xfrm>
          </p:grpSpPr>
          <p:sp>
            <p:nvSpPr>
              <p:cNvPr id="3517" name="Freeform: Shape 929"/>
              <p:cNvSpPr/>
              <p:nvPr/>
            </p:nvSpPr>
            <p:spPr>
              <a:xfrm>
                <a:off x="10926" y="-2"/>
                <a:ext cx="752675" cy="8378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19" y="21600"/>
                    </a:moveTo>
                    <a:lnTo>
                      <a:pt x="13070" y="20811"/>
                    </a:lnTo>
                    <a:lnTo>
                      <a:pt x="21600" y="13630"/>
                    </a:lnTo>
                    <a:lnTo>
                      <a:pt x="21600" y="4058"/>
                    </a:lnTo>
                    <a:lnTo>
                      <a:pt x="19919" y="3946"/>
                    </a:lnTo>
                    <a:cubicBezTo>
                      <a:pt x="16921" y="3732"/>
                      <a:pt x="14024" y="2615"/>
                      <a:pt x="11791" y="800"/>
                    </a:cubicBezTo>
                    <a:lnTo>
                      <a:pt x="10800" y="0"/>
                    </a:lnTo>
                    <a:lnTo>
                      <a:pt x="9809" y="800"/>
                    </a:lnTo>
                    <a:cubicBezTo>
                      <a:pt x="7564" y="2604"/>
                      <a:pt x="4679" y="3720"/>
                      <a:pt x="1681" y="3946"/>
                    </a:cubicBezTo>
                    <a:lnTo>
                      <a:pt x="0" y="4058"/>
                    </a:lnTo>
                    <a:lnTo>
                      <a:pt x="0" y="13348"/>
                    </a:lnTo>
                    <a:lnTo>
                      <a:pt x="9019" y="21600"/>
                    </a:lnTo>
                    <a:close/>
                  </a:path>
                </a:pathLst>
              </a:custGeom>
              <a:solidFill>
                <a:srgbClr val="057EB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18" name="Freeform: Shape 930"/>
              <p:cNvSpPr/>
              <p:nvPr/>
            </p:nvSpPr>
            <p:spPr>
              <a:xfrm>
                <a:off x="10926" y="439458"/>
                <a:ext cx="371531" cy="5041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53" y="2567"/>
                    </a:moveTo>
                    <a:cubicBezTo>
                      <a:pt x="1016" y="1761"/>
                      <a:pt x="432" y="899"/>
                      <a:pt x="0" y="0"/>
                    </a:cubicBezTo>
                    <a:lnTo>
                      <a:pt x="0" y="4253"/>
                    </a:lnTo>
                    <a:cubicBezTo>
                      <a:pt x="0" y="6313"/>
                      <a:pt x="712" y="8337"/>
                      <a:pt x="2058" y="10135"/>
                    </a:cubicBezTo>
                    <a:cubicBezTo>
                      <a:pt x="2135" y="10210"/>
                      <a:pt x="2185" y="10285"/>
                      <a:pt x="2262" y="10360"/>
                    </a:cubicBezTo>
                    <a:cubicBezTo>
                      <a:pt x="5514" y="13975"/>
                      <a:pt x="12401" y="17347"/>
                      <a:pt x="20406" y="21057"/>
                    </a:cubicBezTo>
                    <a:lnTo>
                      <a:pt x="21600" y="21600"/>
                    </a:lnTo>
                    <a:lnTo>
                      <a:pt x="21600" y="14088"/>
                    </a:lnTo>
                    <a:lnTo>
                      <a:pt x="20101" y="13395"/>
                    </a:lnTo>
                    <a:cubicBezTo>
                      <a:pt x="12020" y="9648"/>
                      <a:pt x="5082" y="6238"/>
                      <a:pt x="1753" y="2567"/>
                    </a:cubicBezTo>
                    <a:close/>
                  </a:path>
                </a:pathLst>
              </a:custGeom>
              <a:solidFill>
                <a:srgbClr val="8BC5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19" name="Freeform: Shape 931"/>
              <p:cNvSpPr/>
              <p:nvPr/>
            </p:nvSpPr>
            <p:spPr>
              <a:xfrm>
                <a:off x="392941" y="439458"/>
                <a:ext cx="371534" cy="5037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75" y="0"/>
                    </a:moveTo>
                    <a:cubicBezTo>
                      <a:pt x="21117" y="900"/>
                      <a:pt x="20533" y="1763"/>
                      <a:pt x="19821" y="2569"/>
                    </a:cubicBezTo>
                    <a:cubicBezTo>
                      <a:pt x="16492" y="6263"/>
                      <a:pt x="9555" y="9656"/>
                      <a:pt x="1499" y="13387"/>
                    </a:cubicBezTo>
                    <a:lnTo>
                      <a:pt x="0" y="14081"/>
                    </a:lnTo>
                    <a:lnTo>
                      <a:pt x="0" y="21600"/>
                    </a:lnTo>
                    <a:lnTo>
                      <a:pt x="1194" y="21056"/>
                    </a:lnTo>
                    <a:cubicBezTo>
                      <a:pt x="9174" y="17344"/>
                      <a:pt x="16060" y="13969"/>
                      <a:pt x="19338" y="10350"/>
                    </a:cubicBezTo>
                    <a:cubicBezTo>
                      <a:pt x="19415" y="10275"/>
                      <a:pt x="19465" y="10200"/>
                      <a:pt x="19542" y="10125"/>
                    </a:cubicBezTo>
                    <a:cubicBezTo>
                      <a:pt x="20888" y="8325"/>
                      <a:pt x="21600" y="6319"/>
                      <a:pt x="21600" y="4238"/>
                    </a:cubicBezTo>
                    <a:lnTo>
                      <a:pt x="21600" y="0"/>
                    </a:lnTo>
                    <a:lnTo>
                      <a:pt x="21575" y="0"/>
                    </a:lnTo>
                    <a:close/>
                  </a:path>
                </a:pathLst>
              </a:custGeom>
              <a:solidFill>
                <a:srgbClr val="C9D9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3522" name="Graphic 185"/>
              <p:cNvGrpSpPr/>
              <p:nvPr/>
            </p:nvGrpSpPr>
            <p:grpSpPr>
              <a:xfrm>
                <a:off x="10921" y="439453"/>
                <a:ext cx="753556" cy="504190"/>
                <a:chOff x="-1" y="0"/>
                <a:chExt cx="753555" cy="504188"/>
              </a:xfrm>
            </p:grpSpPr>
            <p:sp>
              <p:nvSpPr>
                <p:cNvPr id="3520" name="Freeform: Shape 941"/>
                <p:cNvSpPr/>
                <p:nvPr/>
              </p:nvSpPr>
              <p:spPr>
                <a:xfrm>
                  <a:off x="-2" y="-1"/>
                  <a:ext cx="371537" cy="5041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53" y="2567"/>
                      </a:moveTo>
                      <a:cubicBezTo>
                        <a:pt x="1016" y="1761"/>
                        <a:pt x="432" y="899"/>
                        <a:pt x="0" y="0"/>
                      </a:cubicBezTo>
                      <a:lnTo>
                        <a:pt x="0" y="4253"/>
                      </a:lnTo>
                      <a:cubicBezTo>
                        <a:pt x="0" y="6313"/>
                        <a:pt x="712" y="8337"/>
                        <a:pt x="2058" y="10135"/>
                      </a:cubicBezTo>
                      <a:cubicBezTo>
                        <a:pt x="2135" y="10210"/>
                        <a:pt x="2185" y="10285"/>
                        <a:pt x="2262" y="10360"/>
                      </a:cubicBezTo>
                      <a:cubicBezTo>
                        <a:pt x="5514" y="13975"/>
                        <a:pt x="12401" y="17347"/>
                        <a:pt x="20406" y="21057"/>
                      </a:cubicBezTo>
                      <a:lnTo>
                        <a:pt x="21600" y="21600"/>
                      </a:lnTo>
                      <a:lnTo>
                        <a:pt x="21600" y="14088"/>
                      </a:lnTo>
                      <a:lnTo>
                        <a:pt x="20101" y="13395"/>
                      </a:lnTo>
                      <a:cubicBezTo>
                        <a:pt x="12020" y="9648"/>
                        <a:pt x="5082" y="6238"/>
                        <a:pt x="1753" y="2567"/>
                      </a:cubicBezTo>
                      <a:close/>
                    </a:path>
                  </a:pathLst>
                </a:custGeom>
                <a:solidFill>
                  <a:srgbClr val="8BC54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3521" name="Freeform: Shape 942"/>
                <p:cNvSpPr/>
                <p:nvPr/>
              </p:nvSpPr>
              <p:spPr>
                <a:xfrm>
                  <a:off x="382019" y="0"/>
                  <a:ext cx="371536" cy="50375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575" y="0"/>
                      </a:moveTo>
                      <a:cubicBezTo>
                        <a:pt x="21117" y="900"/>
                        <a:pt x="20533" y="1763"/>
                        <a:pt x="19821" y="2569"/>
                      </a:cubicBezTo>
                      <a:cubicBezTo>
                        <a:pt x="16492" y="6263"/>
                        <a:pt x="9555" y="9656"/>
                        <a:pt x="1499" y="13387"/>
                      </a:cubicBezTo>
                      <a:lnTo>
                        <a:pt x="0" y="14081"/>
                      </a:lnTo>
                      <a:lnTo>
                        <a:pt x="0" y="21600"/>
                      </a:lnTo>
                      <a:lnTo>
                        <a:pt x="1194" y="21056"/>
                      </a:lnTo>
                      <a:cubicBezTo>
                        <a:pt x="9174" y="17344"/>
                        <a:pt x="16060" y="13969"/>
                        <a:pt x="19338" y="10350"/>
                      </a:cubicBezTo>
                      <a:cubicBezTo>
                        <a:pt x="19415" y="10275"/>
                        <a:pt x="19465" y="10200"/>
                        <a:pt x="19542" y="10125"/>
                      </a:cubicBezTo>
                      <a:cubicBezTo>
                        <a:pt x="20888" y="8325"/>
                        <a:pt x="21600" y="6319"/>
                        <a:pt x="21600" y="4238"/>
                      </a:cubicBezTo>
                      <a:lnTo>
                        <a:pt x="21600" y="0"/>
                      </a:lnTo>
                      <a:lnTo>
                        <a:pt x="21575" y="0"/>
                      </a:lnTo>
                      <a:close/>
                    </a:path>
                  </a:pathLst>
                </a:custGeom>
                <a:solidFill>
                  <a:srgbClr val="C9D92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sp>
            <p:nvSpPr>
              <p:cNvPr id="3523" name="Freeform: Shape 933"/>
              <p:cNvSpPr/>
              <p:nvPr/>
            </p:nvSpPr>
            <p:spPr>
              <a:xfrm>
                <a:off x="-1" y="435522"/>
                <a:ext cx="393823" cy="5173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514" y="21070"/>
                    </a:moveTo>
                    <a:cubicBezTo>
                      <a:pt x="11915" y="17419"/>
                      <a:pt x="5370" y="14114"/>
                      <a:pt x="2230" y="10517"/>
                    </a:cubicBezTo>
                    <a:cubicBezTo>
                      <a:pt x="2182" y="10462"/>
                      <a:pt x="2134" y="10389"/>
                      <a:pt x="2062" y="10334"/>
                    </a:cubicBezTo>
                    <a:lnTo>
                      <a:pt x="2014" y="10261"/>
                    </a:lnTo>
                    <a:cubicBezTo>
                      <a:pt x="695" y="8454"/>
                      <a:pt x="0" y="6391"/>
                      <a:pt x="0" y="4309"/>
                    </a:cubicBezTo>
                    <a:lnTo>
                      <a:pt x="0" y="164"/>
                    </a:lnTo>
                    <a:lnTo>
                      <a:pt x="1199" y="0"/>
                    </a:lnTo>
                    <a:cubicBezTo>
                      <a:pt x="1606" y="840"/>
                      <a:pt x="2134" y="1643"/>
                      <a:pt x="2805" y="2392"/>
                    </a:cubicBezTo>
                    <a:cubicBezTo>
                      <a:pt x="5873" y="5916"/>
                      <a:pt x="12370" y="9184"/>
                      <a:pt x="19898" y="12799"/>
                    </a:cubicBezTo>
                    <a:lnTo>
                      <a:pt x="21312" y="13475"/>
                    </a:lnTo>
                    <a:lnTo>
                      <a:pt x="21600" y="13877"/>
                    </a:lnTo>
                    <a:lnTo>
                      <a:pt x="21600" y="21198"/>
                    </a:lnTo>
                    <a:lnTo>
                      <a:pt x="20665" y="21600"/>
                    </a:lnTo>
                    <a:lnTo>
                      <a:pt x="19514" y="21070"/>
                    </a:lnTo>
                    <a:close/>
                  </a:path>
                </a:pathLst>
              </a:custGeom>
              <a:solidFill>
                <a:srgbClr val="8BC5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24" name="Freeform: Shape 934"/>
              <p:cNvSpPr/>
              <p:nvPr/>
            </p:nvSpPr>
            <p:spPr>
              <a:xfrm>
                <a:off x="314703" y="185841"/>
                <a:ext cx="145121" cy="145183"/>
              </a:xfrm>
              <a:prstGeom prst="ellipse">
                <a:avLst/>
              </a:prstGeom>
              <a:solidFill>
                <a:srgbClr val="F380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25" name="Freeform: Shape 935"/>
              <p:cNvSpPr/>
              <p:nvPr/>
            </p:nvSpPr>
            <p:spPr>
              <a:xfrm>
                <a:off x="386822" y="435522"/>
                <a:ext cx="388143" cy="5173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84" y="0"/>
                    </a:moveTo>
                    <a:cubicBezTo>
                      <a:pt x="19970" y="840"/>
                      <a:pt x="19435" y="1643"/>
                      <a:pt x="18754" y="2392"/>
                    </a:cubicBezTo>
                    <a:cubicBezTo>
                      <a:pt x="15641" y="5916"/>
                      <a:pt x="9049" y="9184"/>
                      <a:pt x="1411" y="12799"/>
                    </a:cubicBezTo>
                    <a:lnTo>
                      <a:pt x="0" y="13457"/>
                    </a:lnTo>
                    <a:lnTo>
                      <a:pt x="0" y="21344"/>
                    </a:lnTo>
                    <a:lnTo>
                      <a:pt x="632" y="21600"/>
                    </a:lnTo>
                    <a:lnTo>
                      <a:pt x="1776" y="21070"/>
                    </a:lnTo>
                    <a:cubicBezTo>
                      <a:pt x="9486" y="17419"/>
                      <a:pt x="16127" y="14114"/>
                      <a:pt x="19314" y="10517"/>
                    </a:cubicBezTo>
                    <a:cubicBezTo>
                      <a:pt x="19362" y="10462"/>
                      <a:pt x="19411" y="10389"/>
                      <a:pt x="19484" y="10334"/>
                    </a:cubicBezTo>
                    <a:lnTo>
                      <a:pt x="19532" y="10261"/>
                    </a:lnTo>
                    <a:cubicBezTo>
                      <a:pt x="20870" y="8454"/>
                      <a:pt x="21600" y="6391"/>
                      <a:pt x="21600" y="4309"/>
                    </a:cubicBezTo>
                    <a:lnTo>
                      <a:pt x="21600" y="164"/>
                    </a:lnTo>
                    <a:lnTo>
                      <a:pt x="20384" y="0"/>
                    </a:lnTo>
                    <a:close/>
                  </a:path>
                </a:pathLst>
              </a:custGeom>
              <a:solidFill>
                <a:srgbClr val="C9D9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26" name="Freeform: Shape 936"/>
              <p:cNvSpPr/>
              <p:nvPr/>
            </p:nvSpPr>
            <p:spPr>
              <a:xfrm>
                <a:off x="253073" y="320083"/>
                <a:ext cx="391201" cy="3590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409" y="14628"/>
                    </a:lnTo>
                    <a:lnTo>
                      <a:pt x="0" y="7156"/>
                    </a:lnTo>
                    <a:lnTo>
                      <a:pt x="0" y="14128"/>
                    </a:lnTo>
                    <a:lnTo>
                      <a:pt x="7409" y="21600"/>
                    </a:lnTo>
                    <a:lnTo>
                      <a:pt x="21600" y="6998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380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27" name="Freeform: Shape 937"/>
              <p:cNvSpPr/>
              <p:nvPr/>
            </p:nvSpPr>
            <p:spPr>
              <a:xfrm>
                <a:off x="253073" y="159168"/>
                <a:ext cx="391201" cy="357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409" y="14620"/>
                    </a:lnTo>
                    <a:lnTo>
                      <a:pt x="0" y="7112"/>
                    </a:lnTo>
                    <a:lnTo>
                      <a:pt x="0" y="14092"/>
                    </a:lnTo>
                    <a:lnTo>
                      <a:pt x="7409" y="21600"/>
                    </a:lnTo>
                    <a:lnTo>
                      <a:pt x="21600" y="703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380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28" name="Freeform: Shape 938"/>
              <p:cNvSpPr/>
              <p:nvPr/>
            </p:nvSpPr>
            <p:spPr>
              <a:xfrm>
                <a:off x="387259" y="159168"/>
                <a:ext cx="257015" cy="357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4620"/>
                    </a:moveTo>
                    <a:lnTo>
                      <a:pt x="0" y="21600"/>
                    </a:lnTo>
                    <a:lnTo>
                      <a:pt x="21600" y="7033"/>
                    </a:lnTo>
                    <a:lnTo>
                      <a:pt x="21600" y="0"/>
                    </a:lnTo>
                    <a:lnTo>
                      <a:pt x="0" y="14620"/>
                    </a:lnTo>
                    <a:close/>
                  </a:path>
                </a:pathLst>
              </a:custGeom>
              <a:solidFill>
                <a:srgbClr val="F8B21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29" name="Freeform: Shape 939"/>
              <p:cNvSpPr/>
              <p:nvPr/>
            </p:nvSpPr>
            <p:spPr>
              <a:xfrm>
                <a:off x="387259" y="185841"/>
                <a:ext cx="72563" cy="1451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lnTo>
                      <a:pt x="0" y="21600"/>
                    </a:lnTo>
                    <a:cubicBezTo>
                      <a:pt x="0" y="21600"/>
                      <a:pt x="0" y="21600"/>
                      <a:pt x="0" y="21600"/>
                    </a:cubicBezTo>
                    <a:cubicBezTo>
                      <a:pt x="11971" y="21600"/>
                      <a:pt x="21600" y="16786"/>
                      <a:pt x="21600" y="10800"/>
                    </a:cubicBezTo>
                    <a:cubicBezTo>
                      <a:pt x="21600" y="4814"/>
                      <a:pt x="11971" y="0"/>
                      <a:pt x="0" y="0"/>
                    </a:cubicBezTo>
                    <a:close/>
                  </a:path>
                </a:pathLst>
              </a:custGeom>
              <a:solidFill>
                <a:srgbClr val="F8B21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30" name="Freeform: Shape 940"/>
              <p:cNvSpPr/>
              <p:nvPr/>
            </p:nvSpPr>
            <p:spPr>
              <a:xfrm>
                <a:off x="387259" y="320083"/>
                <a:ext cx="257015" cy="3590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4628"/>
                    </a:moveTo>
                    <a:lnTo>
                      <a:pt x="0" y="21600"/>
                    </a:lnTo>
                    <a:lnTo>
                      <a:pt x="21600" y="6998"/>
                    </a:lnTo>
                    <a:lnTo>
                      <a:pt x="21600" y="0"/>
                    </a:lnTo>
                    <a:lnTo>
                      <a:pt x="0" y="14628"/>
                    </a:lnTo>
                    <a:close/>
                  </a:path>
                </a:pathLst>
              </a:custGeom>
              <a:solidFill>
                <a:srgbClr val="F8B21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534" name="Graphic 185"/>
            <p:cNvGrpSpPr/>
            <p:nvPr/>
          </p:nvGrpSpPr>
          <p:grpSpPr>
            <a:xfrm>
              <a:off x="702244" y="1245776"/>
              <a:ext cx="191458" cy="98839"/>
              <a:chOff x="-1" y="-1"/>
              <a:chExt cx="191457" cy="98837"/>
            </a:xfrm>
          </p:grpSpPr>
          <p:sp>
            <p:nvSpPr>
              <p:cNvPr id="3532" name="Freeform: Shape 927"/>
              <p:cNvSpPr/>
              <p:nvPr/>
            </p:nvSpPr>
            <p:spPr>
              <a:xfrm>
                <a:off x="7870" y="16439"/>
                <a:ext cx="183587" cy="823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95" h="19753" extrusionOk="0">
                    <a:moveTo>
                      <a:pt x="0" y="11050"/>
                    </a:moveTo>
                    <a:lnTo>
                      <a:pt x="290" y="13881"/>
                    </a:lnTo>
                    <a:cubicBezTo>
                      <a:pt x="628" y="17341"/>
                      <a:pt x="2030" y="19753"/>
                      <a:pt x="3672" y="19753"/>
                    </a:cubicBezTo>
                    <a:lnTo>
                      <a:pt x="5412" y="19753"/>
                    </a:lnTo>
                    <a:lnTo>
                      <a:pt x="12660" y="15454"/>
                    </a:lnTo>
                    <a:lnTo>
                      <a:pt x="13675" y="14615"/>
                    </a:lnTo>
                    <a:cubicBezTo>
                      <a:pt x="15028" y="13671"/>
                      <a:pt x="20054" y="9268"/>
                      <a:pt x="20295" y="8009"/>
                    </a:cubicBezTo>
                    <a:cubicBezTo>
                      <a:pt x="19619" y="6856"/>
                      <a:pt x="21600" y="-1847"/>
                      <a:pt x="11452" y="355"/>
                    </a:cubicBezTo>
                    <a:lnTo>
                      <a:pt x="4446" y="1299"/>
                    </a:lnTo>
                    <a:lnTo>
                      <a:pt x="773" y="6961"/>
                    </a:lnTo>
                    <a:lnTo>
                      <a:pt x="0" y="1105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33" name="Freeform: Shape 928"/>
              <p:cNvSpPr/>
              <p:nvPr/>
            </p:nvSpPr>
            <p:spPr>
              <a:xfrm>
                <a:off x="-2" y="-2"/>
                <a:ext cx="62847" cy="65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05" h="21600" extrusionOk="0">
                    <a:moveTo>
                      <a:pt x="0" y="11017"/>
                    </a:moveTo>
                    <a:lnTo>
                      <a:pt x="3046" y="15077"/>
                    </a:lnTo>
                    <a:lnTo>
                      <a:pt x="8031" y="21600"/>
                    </a:lnTo>
                    <a:lnTo>
                      <a:pt x="16892" y="17831"/>
                    </a:lnTo>
                    <a:cubicBezTo>
                      <a:pt x="16892" y="17831"/>
                      <a:pt x="21600" y="12902"/>
                      <a:pt x="19246" y="11887"/>
                    </a:cubicBezTo>
                    <a:cubicBezTo>
                      <a:pt x="16892" y="10873"/>
                      <a:pt x="10246" y="0"/>
                      <a:pt x="10246" y="0"/>
                    </a:cubicBezTo>
                    <a:lnTo>
                      <a:pt x="0" y="11017"/>
                    </a:lnTo>
                    <a:close/>
                  </a:path>
                </a:pathLst>
              </a:custGeom>
              <a:solidFill>
                <a:srgbClr val="EDC49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537" name="Graphic 185"/>
            <p:cNvGrpSpPr/>
            <p:nvPr/>
          </p:nvGrpSpPr>
          <p:grpSpPr>
            <a:xfrm>
              <a:off x="209780" y="1300872"/>
              <a:ext cx="152963" cy="152652"/>
              <a:chOff x="-4" y="-1"/>
              <a:chExt cx="152961" cy="152650"/>
            </a:xfrm>
          </p:grpSpPr>
          <p:sp>
            <p:nvSpPr>
              <p:cNvPr id="3535" name="Freeform: Shape 925"/>
              <p:cNvSpPr/>
              <p:nvPr/>
            </p:nvSpPr>
            <p:spPr>
              <a:xfrm>
                <a:off x="-5" y="18806"/>
                <a:ext cx="152962" cy="1338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39" h="21534" extrusionOk="0">
                    <a:moveTo>
                      <a:pt x="3150" y="0"/>
                    </a:moveTo>
                    <a:lnTo>
                      <a:pt x="1774" y="1126"/>
                    </a:lnTo>
                    <a:cubicBezTo>
                      <a:pt x="158" y="2463"/>
                      <a:pt x="-440" y="4995"/>
                      <a:pt x="338" y="7177"/>
                    </a:cubicBezTo>
                    <a:lnTo>
                      <a:pt x="1176" y="9498"/>
                    </a:lnTo>
                    <a:lnTo>
                      <a:pt x="6979" y="18082"/>
                    </a:lnTo>
                    <a:lnTo>
                      <a:pt x="7877" y="19208"/>
                    </a:lnTo>
                    <a:cubicBezTo>
                      <a:pt x="9133" y="20756"/>
                      <a:pt x="10869" y="21600"/>
                      <a:pt x="12723" y="21530"/>
                    </a:cubicBezTo>
                    <a:lnTo>
                      <a:pt x="19066" y="21178"/>
                    </a:lnTo>
                    <a:cubicBezTo>
                      <a:pt x="19903" y="21107"/>
                      <a:pt x="20621" y="20474"/>
                      <a:pt x="20861" y="19489"/>
                    </a:cubicBezTo>
                    <a:cubicBezTo>
                      <a:pt x="21160" y="18293"/>
                      <a:pt x="20562" y="17027"/>
                      <a:pt x="19544" y="16745"/>
                    </a:cubicBezTo>
                    <a:lnTo>
                      <a:pt x="18228" y="16323"/>
                    </a:lnTo>
                    <a:cubicBezTo>
                      <a:pt x="16553" y="15760"/>
                      <a:pt x="15117" y="14423"/>
                      <a:pt x="14339" y="12524"/>
                    </a:cubicBezTo>
                    <a:lnTo>
                      <a:pt x="10450" y="3377"/>
                    </a:lnTo>
                    <a:lnTo>
                      <a:pt x="5723" y="0"/>
                    </a:lnTo>
                    <a:lnTo>
                      <a:pt x="31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36" name="Freeform: Shape 926"/>
              <p:cNvSpPr/>
              <p:nvPr/>
            </p:nvSpPr>
            <p:spPr>
              <a:xfrm>
                <a:off x="26964" y="-2"/>
                <a:ext cx="62948" cy="603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141" extrusionOk="0">
                    <a:moveTo>
                      <a:pt x="6750" y="0"/>
                    </a:moveTo>
                    <a:lnTo>
                      <a:pt x="4200" y="4524"/>
                    </a:lnTo>
                    <a:lnTo>
                      <a:pt x="0" y="11822"/>
                    </a:lnTo>
                    <a:lnTo>
                      <a:pt x="7350" y="18973"/>
                    </a:lnTo>
                    <a:cubicBezTo>
                      <a:pt x="7350" y="18973"/>
                      <a:pt x="14100" y="21600"/>
                      <a:pt x="14100" y="18973"/>
                    </a:cubicBezTo>
                    <a:cubicBezTo>
                      <a:pt x="14100" y="16346"/>
                      <a:pt x="21600" y="5546"/>
                      <a:pt x="21600" y="5546"/>
                    </a:cubicBezTo>
                    <a:lnTo>
                      <a:pt x="6750" y="0"/>
                    </a:lnTo>
                    <a:close/>
                  </a:path>
                </a:pathLst>
              </a:custGeom>
              <a:solidFill>
                <a:srgbClr val="EDC49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3538" name="Freeform: Shape 894"/>
            <p:cNvSpPr/>
            <p:nvPr/>
          </p:nvSpPr>
          <p:spPr>
            <a:xfrm>
              <a:off x="172502" y="434649"/>
              <a:ext cx="160685" cy="234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1" h="21600" extrusionOk="0">
                  <a:moveTo>
                    <a:pt x="17418" y="18416"/>
                  </a:moveTo>
                  <a:lnTo>
                    <a:pt x="14209" y="13299"/>
                  </a:lnTo>
                  <a:lnTo>
                    <a:pt x="19194" y="11082"/>
                  </a:lnTo>
                  <a:cubicBezTo>
                    <a:pt x="21027" y="10276"/>
                    <a:pt x="21600" y="8584"/>
                    <a:pt x="20511" y="7294"/>
                  </a:cubicBezTo>
                  <a:lnTo>
                    <a:pt x="17360" y="3587"/>
                  </a:lnTo>
                  <a:lnTo>
                    <a:pt x="19251" y="1572"/>
                  </a:lnTo>
                  <a:lnTo>
                    <a:pt x="11745" y="0"/>
                  </a:lnTo>
                  <a:lnTo>
                    <a:pt x="3839" y="685"/>
                  </a:lnTo>
                  <a:lnTo>
                    <a:pt x="0" y="9591"/>
                  </a:lnTo>
                  <a:lnTo>
                    <a:pt x="10084" y="21600"/>
                  </a:lnTo>
                  <a:lnTo>
                    <a:pt x="17418" y="18416"/>
                  </a:lnTo>
                  <a:close/>
                </a:path>
              </a:pathLst>
            </a:custGeom>
            <a:solidFill>
              <a:srgbClr val="EDC49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3539" name="Freeform: Shape 895"/>
            <p:cNvSpPr/>
            <p:nvPr/>
          </p:nvSpPr>
          <p:spPr>
            <a:xfrm>
              <a:off x="233893" y="613054"/>
              <a:ext cx="330679" cy="420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6" h="21600" extrusionOk="0">
                  <a:moveTo>
                    <a:pt x="5411" y="0"/>
                  </a:moveTo>
                  <a:lnTo>
                    <a:pt x="2714" y="584"/>
                  </a:lnTo>
                  <a:cubicBezTo>
                    <a:pt x="1664" y="921"/>
                    <a:pt x="813" y="1549"/>
                    <a:pt x="359" y="2380"/>
                  </a:cubicBezTo>
                  <a:cubicBezTo>
                    <a:pt x="-67" y="3166"/>
                    <a:pt x="-124" y="4042"/>
                    <a:pt x="245" y="4872"/>
                  </a:cubicBezTo>
                  <a:lnTo>
                    <a:pt x="8278" y="18838"/>
                  </a:lnTo>
                  <a:lnTo>
                    <a:pt x="13330" y="21600"/>
                  </a:lnTo>
                  <a:lnTo>
                    <a:pt x="21476" y="19849"/>
                  </a:lnTo>
                  <a:lnTo>
                    <a:pt x="18070" y="14999"/>
                  </a:lnTo>
                  <a:lnTo>
                    <a:pt x="10690" y="1706"/>
                  </a:lnTo>
                  <a:lnTo>
                    <a:pt x="5411" y="0"/>
                  </a:lnTo>
                  <a:close/>
                </a:path>
              </a:pathLst>
            </a:custGeom>
            <a:solidFill>
              <a:srgbClr val="E6E7E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3540" name="Freeform: Shape 896"/>
            <p:cNvSpPr/>
            <p:nvPr/>
          </p:nvSpPr>
          <p:spPr>
            <a:xfrm>
              <a:off x="331163" y="554366"/>
              <a:ext cx="381788" cy="175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0" h="21404" extrusionOk="0">
                  <a:moveTo>
                    <a:pt x="543" y="7459"/>
                  </a:moveTo>
                  <a:lnTo>
                    <a:pt x="8146" y="14268"/>
                  </a:lnTo>
                  <a:lnTo>
                    <a:pt x="18638" y="4586"/>
                  </a:lnTo>
                  <a:lnTo>
                    <a:pt x="19131" y="2511"/>
                  </a:lnTo>
                  <a:lnTo>
                    <a:pt x="19502" y="329"/>
                  </a:lnTo>
                  <a:cubicBezTo>
                    <a:pt x="19551" y="117"/>
                    <a:pt x="19650" y="-43"/>
                    <a:pt x="19773" y="10"/>
                  </a:cubicBezTo>
                  <a:cubicBezTo>
                    <a:pt x="19872" y="63"/>
                    <a:pt x="19946" y="276"/>
                    <a:pt x="19946" y="489"/>
                  </a:cubicBezTo>
                  <a:lnTo>
                    <a:pt x="19921" y="1926"/>
                  </a:lnTo>
                  <a:lnTo>
                    <a:pt x="20983" y="276"/>
                  </a:lnTo>
                  <a:lnTo>
                    <a:pt x="21501" y="1766"/>
                  </a:lnTo>
                  <a:cubicBezTo>
                    <a:pt x="21600" y="2191"/>
                    <a:pt x="21575" y="2724"/>
                    <a:pt x="21427" y="3096"/>
                  </a:cubicBezTo>
                  <a:lnTo>
                    <a:pt x="19650" y="7246"/>
                  </a:lnTo>
                  <a:lnTo>
                    <a:pt x="9603" y="20759"/>
                  </a:lnTo>
                  <a:cubicBezTo>
                    <a:pt x="9158" y="21344"/>
                    <a:pt x="8591" y="21557"/>
                    <a:pt x="8072" y="21291"/>
                  </a:cubicBezTo>
                  <a:lnTo>
                    <a:pt x="0" y="16875"/>
                  </a:lnTo>
                  <a:lnTo>
                    <a:pt x="543" y="7459"/>
                  </a:lnTo>
                  <a:close/>
                </a:path>
              </a:pathLst>
            </a:custGeom>
            <a:solidFill>
              <a:srgbClr val="EDC49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3541" name="Freeform: Shape 897"/>
            <p:cNvSpPr/>
            <p:nvPr/>
          </p:nvSpPr>
          <p:spPr>
            <a:xfrm>
              <a:off x="240250" y="703568"/>
              <a:ext cx="509648" cy="620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10" y="0"/>
                  </a:moveTo>
                  <a:lnTo>
                    <a:pt x="8114" y="3684"/>
                  </a:lnTo>
                  <a:cubicBezTo>
                    <a:pt x="7114" y="5328"/>
                    <a:pt x="4631" y="5921"/>
                    <a:pt x="2705" y="4978"/>
                  </a:cubicBezTo>
                  <a:lnTo>
                    <a:pt x="1927" y="3029"/>
                  </a:lnTo>
                  <a:lnTo>
                    <a:pt x="4372" y="8052"/>
                  </a:lnTo>
                  <a:lnTo>
                    <a:pt x="4075" y="10990"/>
                  </a:lnTo>
                  <a:cubicBezTo>
                    <a:pt x="3816" y="13532"/>
                    <a:pt x="2945" y="15998"/>
                    <a:pt x="1519" y="18266"/>
                  </a:cubicBezTo>
                  <a:lnTo>
                    <a:pt x="0" y="20687"/>
                  </a:lnTo>
                  <a:lnTo>
                    <a:pt x="2427" y="21600"/>
                  </a:lnTo>
                  <a:lnTo>
                    <a:pt x="5039" y="19043"/>
                  </a:lnTo>
                  <a:cubicBezTo>
                    <a:pt x="7021" y="17094"/>
                    <a:pt x="8521" y="14841"/>
                    <a:pt x="9448" y="12406"/>
                  </a:cubicBezTo>
                  <a:cubicBezTo>
                    <a:pt x="13412" y="14461"/>
                    <a:pt x="16839" y="17155"/>
                    <a:pt x="19507" y="20337"/>
                  </a:cubicBezTo>
                  <a:lnTo>
                    <a:pt x="19618" y="20458"/>
                  </a:lnTo>
                  <a:lnTo>
                    <a:pt x="21600" y="18951"/>
                  </a:lnTo>
                  <a:lnTo>
                    <a:pt x="20637" y="17049"/>
                  </a:lnTo>
                  <a:cubicBezTo>
                    <a:pt x="19025" y="13882"/>
                    <a:pt x="16746" y="10975"/>
                    <a:pt x="13875" y="8479"/>
                  </a:cubicBezTo>
                  <a:lnTo>
                    <a:pt x="12208" y="7017"/>
                  </a:lnTo>
                  <a:lnTo>
                    <a:pt x="8558" y="15"/>
                  </a:lnTo>
                  <a:lnTo>
                    <a:pt x="6910" y="15"/>
                  </a:lnTo>
                  <a:lnTo>
                    <a:pt x="6910" y="0"/>
                  </a:lnTo>
                  <a:close/>
                </a:path>
              </a:pathLst>
            </a:custGeom>
            <a:solidFill>
              <a:srgbClr val="F8B21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3542" name="Freeform: Shape 898"/>
            <p:cNvSpPr/>
            <p:nvPr/>
          </p:nvSpPr>
          <p:spPr>
            <a:xfrm>
              <a:off x="106065" y="383489"/>
              <a:ext cx="174839" cy="238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655"/>
                  </a:moveTo>
                  <a:lnTo>
                    <a:pt x="17820" y="5985"/>
                  </a:lnTo>
                  <a:lnTo>
                    <a:pt x="12906" y="7094"/>
                  </a:lnTo>
                  <a:lnTo>
                    <a:pt x="11772" y="10741"/>
                  </a:lnTo>
                  <a:lnTo>
                    <a:pt x="10260" y="15734"/>
                  </a:lnTo>
                  <a:lnTo>
                    <a:pt x="12852" y="19856"/>
                  </a:lnTo>
                  <a:lnTo>
                    <a:pt x="11772" y="21600"/>
                  </a:lnTo>
                  <a:lnTo>
                    <a:pt x="1728" y="14823"/>
                  </a:lnTo>
                  <a:lnTo>
                    <a:pt x="0" y="5945"/>
                  </a:lnTo>
                  <a:cubicBezTo>
                    <a:pt x="0" y="5945"/>
                    <a:pt x="8478" y="0"/>
                    <a:pt x="9234" y="0"/>
                  </a:cubicBezTo>
                  <a:cubicBezTo>
                    <a:pt x="9990" y="0"/>
                    <a:pt x="20088" y="2616"/>
                    <a:pt x="20088" y="2616"/>
                  </a:cubicBezTo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3543" name="Freeform: Shape 899"/>
            <p:cNvSpPr/>
            <p:nvPr/>
          </p:nvSpPr>
          <p:spPr>
            <a:xfrm>
              <a:off x="74851" y="355402"/>
              <a:ext cx="188133" cy="2108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4" h="20585" extrusionOk="0">
                  <a:moveTo>
                    <a:pt x="20704" y="2912"/>
                  </a:moveTo>
                  <a:lnTo>
                    <a:pt x="15508" y="10553"/>
                  </a:lnTo>
                  <a:lnTo>
                    <a:pt x="6464" y="20585"/>
                  </a:lnTo>
                  <a:lnTo>
                    <a:pt x="2664" y="16572"/>
                  </a:lnTo>
                  <a:cubicBezTo>
                    <a:pt x="-848" y="12858"/>
                    <a:pt x="-896" y="7437"/>
                    <a:pt x="2568" y="3681"/>
                  </a:cubicBezTo>
                  <a:cubicBezTo>
                    <a:pt x="5887" y="95"/>
                    <a:pt x="11564" y="-1015"/>
                    <a:pt x="16278" y="991"/>
                  </a:cubicBezTo>
                  <a:lnTo>
                    <a:pt x="20704" y="2912"/>
                  </a:lnTo>
                  <a:close/>
                </a:path>
              </a:pathLst>
            </a:custGeom>
            <a:solidFill>
              <a:srgbClr val="FBB41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3544" name="Freeform: Shape 901"/>
            <p:cNvSpPr/>
            <p:nvPr/>
          </p:nvSpPr>
          <p:spPr>
            <a:xfrm>
              <a:off x="233412" y="613054"/>
              <a:ext cx="152392" cy="3668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600" extrusionOk="0">
                  <a:moveTo>
                    <a:pt x="5117" y="6102"/>
                  </a:moveTo>
                  <a:cubicBezTo>
                    <a:pt x="4321" y="5175"/>
                    <a:pt x="4444" y="4145"/>
                    <a:pt x="5361" y="3244"/>
                  </a:cubicBezTo>
                  <a:cubicBezTo>
                    <a:pt x="6340" y="2291"/>
                    <a:pt x="8176" y="1570"/>
                    <a:pt x="10440" y="1184"/>
                  </a:cubicBezTo>
                  <a:lnTo>
                    <a:pt x="15335" y="618"/>
                  </a:lnTo>
                  <a:lnTo>
                    <a:pt x="11664" y="0"/>
                  </a:lnTo>
                  <a:lnTo>
                    <a:pt x="5851" y="669"/>
                  </a:lnTo>
                  <a:cubicBezTo>
                    <a:pt x="3587" y="1056"/>
                    <a:pt x="1751" y="1776"/>
                    <a:pt x="772" y="2729"/>
                  </a:cubicBezTo>
                  <a:cubicBezTo>
                    <a:pt x="-146" y="3630"/>
                    <a:pt x="-268" y="4634"/>
                    <a:pt x="527" y="5587"/>
                  </a:cubicBezTo>
                  <a:lnTo>
                    <a:pt x="17844" y="21600"/>
                  </a:lnTo>
                  <a:lnTo>
                    <a:pt x="21332" y="21523"/>
                  </a:lnTo>
                  <a:lnTo>
                    <a:pt x="5117" y="6102"/>
                  </a:lnTo>
                  <a:close/>
                </a:path>
              </a:pathLst>
            </a:custGeom>
            <a:solidFill>
              <a:srgbClr val="F8B21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3545" name="Freeform: Shape 902"/>
            <p:cNvSpPr/>
            <p:nvPr/>
          </p:nvSpPr>
          <p:spPr>
            <a:xfrm>
              <a:off x="290586" y="607766"/>
              <a:ext cx="176078" cy="1303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9" h="20247" extrusionOk="0">
                  <a:moveTo>
                    <a:pt x="21019" y="5915"/>
                  </a:moveTo>
                  <a:lnTo>
                    <a:pt x="18358" y="20247"/>
                  </a:lnTo>
                  <a:lnTo>
                    <a:pt x="4584" y="14745"/>
                  </a:lnTo>
                  <a:cubicBezTo>
                    <a:pt x="1454" y="13930"/>
                    <a:pt x="-581" y="9855"/>
                    <a:pt x="149" y="5779"/>
                  </a:cubicBezTo>
                  <a:cubicBezTo>
                    <a:pt x="984" y="1160"/>
                    <a:pt x="4897" y="-1353"/>
                    <a:pt x="8184" y="753"/>
                  </a:cubicBezTo>
                  <a:lnTo>
                    <a:pt x="21019" y="5915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3546" name="Freeform: Shape 903"/>
            <p:cNvSpPr/>
            <p:nvPr/>
          </p:nvSpPr>
          <p:spPr>
            <a:xfrm>
              <a:off x="230197" y="355066"/>
              <a:ext cx="55952" cy="81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31" y="2772"/>
                  </a:moveTo>
                  <a:lnTo>
                    <a:pt x="9619" y="462"/>
                  </a:lnTo>
                  <a:cubicBezTo>
                    <a:pt x="10463" y="231"/>
                    <a:pt x="11475" y="0"/>
                    <a:pt x="12487" y="0"/>
                  </a:cubicBezTo>
                  <a:lnTo>
                    <a:pt x="14512" y="0"/>
                  </a:lnTo>
                  <a:cubicBezTo>
                    <a:pt x="16706" y="0"/>
                    <a:pt x="18562" y="693"/>
                    <a:pt x="19912" y="1848"/>
                  </a:cubicBezTo>
                  <a:lnTo>
                    <a:pt x="20419" y="2426"/>
                  </a:lnTo>
                  <a:cubicBezTo>
                    <a:pt x="21262" y="3234"/>
                    <a:pt x="21600" y="4043"/>
                    <a:pt x="21600" y="5082"/>
                  </a:cubicBezTo>
                  <a:cubicBezTo>
                    <a:pt x="21600" y="6237"/>
                    <a:pt x="20925" y="7392"/>
                    <a:pt x="19744" y="8201"/>
                  </a:cubicBezTo>
                  <a:lnTo>
                    <a:pt x="675" y="21600"/>
                  </a:lnTo>
                  <a:lnTo>
                    <a:pt x="12825" y="7970"/>
                  </a:lnTo>
                  <a:lnTo>
                    <a:pt x="0" y="3696"/>
                  </a:lnTo>
                  <a:lnTo>
                    <a:pt x="2531" y="2772"/>
                  </a:lnTo>
                  <a:close/>
                </a:path>
              </a:pathLst>
            </a:custGeom>
            <a:solidFill>
              <a:srgbClr val="D2942A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3547" name="Freeform: Shape 904"/>
            <p:cNvSpPr/>
            <p:nvPr/>
          </p:nvSpPr>
          <p:spPr>
            <a:xfrm>
              <a:off x="85085" y="361909"/>
              <a:ext cx="162672" cy="49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3" h="20575" extrusionOk="0">
                  <a:moveTo>
                    <a:pt x="0" y="20031"/>
                  </a:moveTo>
                  <a:lnTo>
                    <a:pt x="113" y="20575"/>
                  </a:lnTo>
                  <a:cubicBezTo>
                    <a:pt x="3393" y="8777"/>
                    <a:pt x="9104" y="3331"/>
                    <a:pt x="13910" y="7143"/>
                  </a:cubicBezTo>
                  <a:lnTo>
                    <a:pt x="17246" y="10955"/>
                  </a:lnTo>
                  <a:lnTo>
                    <a:pt x="20526" y="15311"/>
                  </a:lnTo>
                  <a:cubicBezTo>
                    <a:pt x="20695" y="11862"/>
                    <a:pt x="21600" y="10229"/>
                    <a:pt x="20526" y="9503"/>
                  </a:cubicBezTo>
                  <a:lnTo>
                    <a:pt x="15493" y="3150"/>
                  </a:lnTo>
                  <a:cubicBezTo>
                    <a:pt x="12836" y="-299"/>
                    <a:pt x="9895" y="-1025"/>
                    <a:pt x="7181" y="1516"/>
                  </a:cubicBezTo>
                  <a:cubicBezTo>
                    <a:pt x="4637" y="3876"/>
                    <a:pt x="2375" y="8595"/>
                    <a:pt x="622" y="15311"/>
                  </a:cubicBezTo>
                  <a:lnTo>
                    <a:pt x="0" y="20031"/>
                  </a:lnTo>
                  <a:close/>
                </a:path>
              </a:pathLst>
            </a:custGeom>
            <a:solidFill>
              <a:srgbClr val="D2942A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3548" name="Freeform: Shape 905"/>
            <p:cNvSpPr/>
            <p:nvPr/>
          </p:nvSpPr>
          <p:spPr>
            <a:xfrm>
              <a:off x="232382" y="460885"/>
              <a:ext cx="31481" cy="31495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3549" name="Freeform: Shape 906"/>
            <p:cNvSpPr/>
            <p:nvPr/>
          </p:nvSpPr>
          <p:spPr>
            <a:xfrm>
              <a:off x="241124" y="460885"/>
              <a:ext cx="17493" cy="1750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3550" name="Freeform: Shape 907"/>
            <p:cNvSpPr/>
            <p:nvPr/>
          </p:nvSpPr>
          <p:spPr>
            <a:xfrm>
              <a:off x="280898" y="495429"/>
              <a:ext cx="38906" cy="196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29" y="0"/>
                  </a:moveTo>
                  <a:lnTo>
                    <a:pt x="0" y="15840"/>
                  </a:lnTo>
                  <a:lnTo>
                    <a:pt x="1214" y="21600"/>
                  </a:lnTo>
                  <a:lnTo>
                    <a:pt x="21600" y="2400"/>
                  </a:lnTo>
                  <a:lnTo>
                    <a:pt x="20629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3553" name="Graphic 185"/>
            <p:cNvGrpSpPr/>
            <p:nvPr/>
          </p:nvGrpSpPr>
          <p:grpSpPr>
            <a:xfrm>
              <a:off x="-1" y="469190"/>
              <a:ext cx="64384" cy="91730"/>
              <a:chOff x="0" y="0"/>
              <a:chExt cx="64383" cy="91729"/>
            </a:xfrm>
          </p:grpSpPr>
          <p:sp>
            <p:nvSpPr>
              <p:cNvPr id="3551" name="Freeform: Shape 918"/>
              <p:cNvSpPr/>
              <p:nvPr/>
            </p:nvSpPr>
            <p:spPr>
              <a:xfrm>
                <a:off x="31117" y="44411"/>
                <a:ext cx="33267" cy="473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45" h="21440" extrusionOk="0">
                    <a:moveTo>
                      <a:pt x="9851" y="2268"/>
                    </a:moveTo>
                    <a:cubicBezTo>
                      <a:pt x="5531" y="4250"/>
                      <a:pt x="2561" y="7222"/>
                      <a:pt x="941" y="10789"/>
                    </a:cubicBezTo>
                    <a:cubicBezTo>
                      <a:pt x="131" y="12771"/>
                      <a:pt x="-409" y="14951"/>
                      <a:pt x="401" y="16932"/>
                    </a:cubicBezTo>
                    <a:cubicBezTo>
                      <a:pt x="1211" y="18914"/>
                      <a:pt x="3371" y="20697"/>
                      <a:pt x="6071" y="21292"/>
                    </a:cubicBezTo>
                    <a:cubicBezTo>
                      <a:pt x="6611" y="21490"/>
                      <a:pt x="7151" y="21490"/>
                      <a:pt x="7691" y="21292"/>
                    </a:cubicBezTo>
                    <a:cubicBezTo>
                      <a:pt x="8771" y="21094"/>
                      <a:pt x="9581" y="20103"/>
                      <a:pt x="10121" y="19310"/>
                    </a:cubicBezTo>
                    <a:cubicBezTo>
                      <a:pt x="12011" y="15743"/>
                      <a:pt x="12281" y="11978"/>
                      <a:pt x="13631" y="8411"/>
                    </a:cubicBezTo>
                    <a:cubicBezTo>
                      <a:pt x="14441" y="6033"/>
                      <a:pt x="16061" y="3853"/>
                      <a:pt x="18491" y="2070"/>
                    </a:cubicBezTo>
                    <a:cubicBezTo>
                      <a:pt x="18761" y="1872"/>
                      <a:pt x="21191" y="484"/>
                      <a:pt x="20381" y="88"/>
                    </a:cubicBezTo>
                    <a:cubicBezTo>
                      <a:pt x="19841" y="-110"/>
                      <a:pt x="18491" y="88"/>
                      <a:pt x="17951" y="88"/>
                    </a:cubicBezTo>
                    <a:cubicBezTo>
                      <a:pt x="17141" y="88"/>
                      <a:pt x="16061" y="286"/>
                      <a:pt x="15251" y="484"/>
                    </a:cubicBezTo>
                    <a:cubicBezTo>
                      <a:pt x="13361" y="881"/>
                      <a:pt x="11471" y="1475"/>
                      <a:pt x="9851" y="2268"/>
                    </a:cubicBezTo>
                    <a:close/>
                  </a:path>
                </a:pathLst>
              </a:custGeom>
              <a:solidFill>
                <a:srgbClr val="68C5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52" name="Freeform: Shape 919"/>
              <p:cNvSpPr/>
              <p:nvPr/>
            </p:nvSpPr>
            <p:spPr>
              <a:xfrm>
                <a:off x="0" y="-1"/>
                <a:ext cx="57176" cy="229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28" h="21340" extrusionOk="0">
                    <a:moveTo>
                      <a:pt x="16427" y="5298"/>
                    </a:moveTo>
                    <a:cubicBezTo>
                      <a:pt x="13867" y="1630"/>
                      <a:pt x="10987" y="0"/>
                      <a:pt x="8107" y="0"/>
                    </a:cubicBezTo>
                    <a:cubicBezTo>
                      <a:pt x="6027" y="0"/>
                      <a:pt x="3787" y="407"/>
                      <a:pt x="2027" y="3260"/>
                    </a:cubicBezTo>
                    <a:cubicBezTo>
                      <a:pt x="587" y="5706"/>
                      <a:pt x="-533" y="10189"/>
                      <a:pt x="267" y="14265"/>
                    </a:cubicBezTo>
                    <a:cubicBezTo>
                      <a:pt x="907" y="17524"/>
                      <a:pt x="2667" y="18340"/>
                      <a:pt x="4107" y="18340"/>
                    </a:cubicBezTo>
                    <a:cubicBezTo>
                      <a:pt x="6987" y="18747"/>
                      <a:pt x="9867" y="18747"/>
                      <a:pt x="12747" y="18340"/>
                    </a:cubicBezTo>
                    <a:cubicBezTo>
                      <a:pt x="14187" y="18340"/>
                      <a:pt x="15627" y="17932"/>
                      <a:pt x="17067" y="18747"/>
                    </a:cubicBezTo>
                    <a:cubicBezTo>
                      <a:pt x="18027" y="19155"/>
                      <a:pt x="18667" y="20378"/>
                      <a:pt x="19467" y="21193"/>
                    </a:cubicBezTo>
                    <a:cubicBezTo>
                      <a:pt x="19947" y="21600"/>
                      <a:pt x="20747" y="21193"/>
                      <a:pt x="20907" y="19562"/>
                    </a:cubicBezTo>
                    <a:cubicBezTo>
                      <a:pt x="21067" y="17932"/>
                      <a:pt x="20267" y="15894"/>
                      <a:pt x="19947" y="14672"/>
                    </a:cubicBezTo>
                    <a:cubicBezTo>
                      <a:pt x="19467" y="13042"/>
                      <a:pt x="18987" y="11411"/>
                      <a:pt x="18507" y="10189"/>
                    </a:cubicBezTo>
                    <a:cubicBezTo>
                      <a:pt x="17867" y="8151"/>
                      <a:pt x="17227" y="6521"/>
                      <a:pt x="16427" y="5298"/>
                    </a:cubicBezTo>
                    <a:close/>
                  </a:path>
                </a:pathLst>
              </a:custGeom>
              <a:solidFill>
                <a:srgbClr val="68C5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556" name="Graphic 185"/>
            <p:cNvGrpSpPr/>
            <p:nvPr/>
          </p:nvGrpSpPr>
          <p:grpSpPr>
            <a:xfrm>
              <a:off x="236446" y="798684"/>
              <a:ext cx="233266" cy="176451"/>
              <a:chOff x="0" y="2"/>
              <a:chExt cx="233265" cy="176449"/>
            </a:xfrm>
          </p:grpSpPr>
          <p:sp>
            <p:nvSpPr>
              <p:cNvPr id="3554" name="Freeform: Shape 921"/>
              <p:cNvSpPr/>
              <p:nvPr/>
            </p:nvSpPr>
            <p:spPr>
              <a:xfrm>
                <a:off x="0" y="2"/>
                <a:ext cx="233267" cy="1764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98" h="20750" extrusionOk="0">
                    <a:moveTo>
                      <a:pt x="15530" y="12472"/>
                    </a:moveTo>
                    <a:lnTo>
                      <a:pt x="6048" y="4500"/>
                    </a:lnTo>
                    <a:cubicBezTo>
                      <a:pt x="6205" y="3009"/>
                      <a:pt x="5694" y="1518"/>
                      <a:pt x="4671" y="643"/>
                    </a:cubicBezTo>
                    <a:cubicBezTo>
                      <a:pt x="3648" y="-231"/>
                      <a:pt x="2389" y="-180"/>
                      <a:pt x="1445" y="592"/>
                    </a:cubicBezTo>
                    <a:lnTo>
                      <a:pt x="4120" y="2855"/>
                    </a:lnTo>
                    <a:lnTo>
                      <a:pt x="2704" y="5735"/>
                    </a:lnTo>
                    <a:lnTo>
                      <a:pt x="28" y="3472"/>
                    </a:lnTo>
                    <a:cubicBezTo>
                      <a:pt x="-129" y="4963"/>
                      <a:pt x="382" y="6455"/>
                      <a:pt x="1405" y="7329"/>
                    </a:cubicBezTo>
                    <a:cubicBezTo>
                      <a:pt x="2428" y="8203"/>
                      <a:pt x="3687" y="8152"/>
                      <a:pt x="4632" y="7380"/>
                    </a:cubicBezTo>
                    <a:lnTo>
                      <a:pt x="14114" y="15352"/>
                    </a:lnTo>
                    <a:cubicBezTo>
                      <a:pt x="13878" y="17100"/>
                      <a:pt x="14428" y="19003"/>
                      <a:pt x="15648" y="20032"/>
                    </a:cubicBezTo>
                    <a:cubicBezTo>
                      <a:pt x="17261" y="21369"/>
                      <a:pt x="19425" y="20803"/>
                      <a:pt x="20448" y="18643"/>
                    </a:cubicBezTo>
                    <a:cubicBezTo>
                      <a:pt x="21471" y="16535"/>
                      <a:pt x="21038" y="13706"/>
                      <a:pt x="19386" y="12369"/>
                    </a:cubicBezTo>
                    <a:cubicBezTo>
                      <a:pt x="18205" y="11340"/>
                      <a:pt x="16671" y="11443"/>
                      <a:pt x="15530" y="12472"/>
                    </a:cubicBezTo>
                    <a:close/>
                    <a:moveTo>
                      <a:pt x="19032" y="17460"/>
                    </a:moveTo>
                    <a:cubicBezTo>
                      <a:pt x="18481" y="18540"/>
                      <a:pt x="17379" y="18849"/>
                      <a:pt x="16553" y="18180"/>
                    </a:cubicBezTo>
                    <a:cubicBezTo>
                      <a:pt x="15727" y="17460"/>
                      <a:pt x="15491" y="16020"/>
                      <a:pt x="16002" y="14940"/>
                    </a:cubicBezTo>
                    <a:cubicBezTo>
                      <a:pt x="16553" y="13860"/>
                      <a:pt x="17655" y="13552"/>
                      <a:pt x="18481" y="14220"/>
                    </a:cubicBezTo>
                    <a:cubicBezTo>
                      <a:pt x="19346" y="14940"/>
                      <a:pt x="19582" y="16380"/>
                      <a:pt x="19032" y="17460"/>
                    </a:cubicBezTo>
                    <a:close/>
                  </a:path>
                </a:pathLst>
              </a:custGeom>
              <a:solidFill>
                <a:srgbClr val="D1D3D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55" name="Freeform: Shape 922"/>
              <p:cNvSpPr/>
              <p:nvPr/>
            </p:nvSpPr>
            <p:spPr>
              <a:xfrm rot="18163907">
                <a:off x="105230" y="22234"/>
                <a:ext cx="12706" cy="123700"/>
              </a:xfrm>
              <a:prstGeom prst="rect">
                <a:avLst/>
              </a:prstGeom>
              <a:solidFill>
                <a:srgbClr val="9DB2B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562" name="Graphic 185"/>
            <p:cNvGrpSpPr/>
            <p:nvPr/>
          </p:nvGrpSpPr>
          <p:grpSpPr>
            <a:xfrm>
              <a:off x="204834" y="891154"/>
              <a:ext cx="268969" cy="134185"/>
              <a:chOff x="-1" y="0"/>
              <a:chExt cx="268967" cy="134183"/>
            </a:xfrm>
          </p:grpSpPr>
          <p:sp>
            <p:nvSpPr>
              <p:cNvPr id="3557" name="Freeform: Shape 916"/>
              <p:cNvSpPr/>
              <p:nvPr/>
            </p:nvSpPr>
            <p:spPr>
              <a:xfrm rot="16519153">
                <a:off x="82942" y="49533"/>
                <a:ext cx="21432" cy="52893"/>
              </a:xfrm>
              <a:prstGeom prst="rect">
                <a:avLst/>
              </a:prstGeom>
              <a:solidFill>
                <a:srgbClr val="D1D3D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58" name="Freeform: Shape 917"/>
              <p:cNvSpPr/>
              <p:nvPr/>
            </p:nvSpPr>
            <p:spPr>
              <a:xfrm>
                <a:off x="8309" y="-1"/>
                <a:ext cx="65131" cy="1132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887" y="9674"/>
                    </a:moveTo>
                    <a:lnTo>
                      <a:pt x="10003" y="21600"/>
                    </a:lnTo>
                    <a:lnTo>
                      <a:pt x="0" y="21100"/>
                    </a:lnTo>
                    <a:lnTo>
                      <a:pt x="1595" y="11092"/>
                    </a:lnTo>
                    <a:cubicBezTo>
                      <a:pt x="2319" y="6338"/>
                      <a:pt x="7973" y="2418"/>
                      <a:pt x="15946" y="1001"/>
                    </a:cubicBezTo>
                    <a:lnTo>
                      <a:pt x="21600" y="0"/>
                    </a:lnTo>
                    <a:lnTo>
                      <a:pt x="21165" y="834"/>
                    </a:lnTo>
                    <a:lnTo>
                      <a:pt x="17541" y="2919"/>
                    </a:lnTo>
                    <a:cubicBezTo>
                      <a:pt x="14207" y="4670"/>
                      <a:pt x="12322" y="7089"/>
                      <a:pt x="11887" y="9674"/>
                    </a:cubicBezTo>
                    <a:close/>
                  </a:path>
                </a:pathLst>
              </a:custGeom>
              <a:solidFill>
                <a:srgbClr val="D1D3D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59" name="Freeform: Shape 918"/>
              <p:cNvSpPr/>
              <p:nvPr/>
            </p:nvSpPr>
            <p:spPr>
              <a:xfrm rot="16519153">
                <a:off x="15325" y="36602"/>
                <a:ext cx="49416" cy="68629"/>
              </a:xfrm>
              <a:prstGeom prst="rect">
                <a:avLst/>
              </a:prstGeom>
              <a:solidFill>
                <a:srgbClr val="A7A9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60" name="Freeform: Shape 919"/>
              <p:cNvSpPr/>
              <p:nvPr/>
            </p:nvSpPr>
            <p:spPr>
              <a:xfrm>
                <a:off x="100096" y="55533"/>
                <a:ext cx="168871" cy="55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1" h="21290" extrusionOk="0">
                    <a:moveTo>
                      <a:pt x="21433" y="13395"/>
                    </a:moveTo>
                    <a:lnTo>
                      <a:pt x="21378" y="14567"/>
                    </a:lnTo>
                    <a:cubicBezTo>
                      <a:pt x="21267" y="18586"/>
                      <a:pt x="20045" y="21600"/>
                      <a:pt x="18713" y="21265"/>
                    </a:cubicBezTo>
                    <a:lnTo>
                      <a:pt x="0" y="16074"/>
                    </a:lnTo>
                    <a:lnTo>
                      <a:pt x="500" y="0"/>
                    </a:lnTo>
                    <a:lnTo>
                      <a:pt x="19212" y="5191"/>
                    </a:lnTo>
                    <a:cubicBezTo>
                      <a:pt x="20601" y="5693"/>
                      <a:pt x="21600" y="9377"/>
                      <a:pt x="21433" y="13395"/>
                    </a:cubicBezTo>
                    <a:close/>
                  </a:path>
                </a:pathLst>
              </a:custGeom>
              <a:solidFill>
                <a:srgbClr val="057EB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61" name="Freeform: Shape 920"/>
              <p:cNvSpPr/>
              <p:nvPr/>
            </p:nvSpPr>
            <p:spPr>
              <a:xfrm rot="16519153">
                <a:off x="9439" y="97256"/>
                <a:ext cx="26681" cy="43277"/>
              </a:xfrm>
              <a:prstGeom prst="rect">
                <a:avLst/>
              </a:prstGeom>
              <a:solidFill>
                <a:srgbClr val="A7A9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566" name="Graphic 185"/>
            <p:cNvGrpSpPr/>
            <p:nvPr/>
          </p:nvGrpSpPr>
          <p:grpSpPr>
            <a:xfrm>
              <a:off x="204154" y="853569"/>
              <a:ext cx="256401" cy="126430"/>
              <a:chOff x="-1" y="0"/>
              <a:chExt cx="256400" cy="126428"/>
            </a:xfrm>
          </p:grpSpPr>
          <p:sp>
            <p:nvSpPr>
              <p:cNvPr id="3563" name="Freeform: Shape 913"/>
              <p:cNvSpPr/>
              <p:nvPr/>
            </p:nvSpPr>
            <p:spPr>
              <a:xfrm rot="17546323">
                <a:off x="7505" y="2459"/>
                <a:ext cx="29303" cy="35847"/>
              </a:xfrm>
              <a:prstGeom prst="rect">
                <a:avLst/>
              </a:prstGeom>
              <a:solidFill>
                <a:srgbClr val="A7A9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64" name="Freeform: Shape 914"/>
              <p:cNvSpPr/>
              <p:nvPr/>
            </p:nvSpPr>
            <p:spPr>
              <a:xfrm rot="17546323">
                <a:off x="75085" y="-9218"/>
                <a:ext cx="12706" cy="107969"/>
              </a:xfrm>
              <a:prstGeom prst="rect">
                <a:avLst/>
              </a:prstGeom>
              <a:solidFill>
                <a:srgbClr val="A7A9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65" name="Freeform: Shape 915"/>
              <p:cNvSpPr/>
              <p:nvPr/>
            </p:nvSpPr>
            <p:spPr>
              <a:xfrm>
                <a:off x="119575" y="49831"/>
                <a:ext cx="136825" cy="765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2" h="21373" extrusionOk="0">
                    <a:moveTo>
                      <a:pt x="21394" y="16475"/>
                    </a:moveTo>
                    <a:lnTo>
                      <a:pt x="20503" y="20258"/>
                    </a:lnTo>
                    <a:cubicBezTo>
                      <a:pt x="20297" y="21234"/>
                      <a:pt x="19680" y="21600"/>
                      <a:pt x="19131" y="21234"/>
                    </a:cubicBezTo>
                    <a:lnTo>
                      <a:pt x="0" y="7200"/>
                    </a:lnTo>
                    <a:lnTo>
                      <a:pt x="1646" y="0"/>
                    </a:lnTo>
                    <a:lnTo>
                      <a:pt x="20777" y="14034"/>
                    </a:lnTo>
                    <a:cubicBezTo>
                      <a:pt x="21326" y="14522"/>
                      <a:pt x="21600" y="15620"/>
                      <a:pt x="21394" y="16475"/>
                    </a:cubicBezTo>
                    <a:close/>
                  </a:path>
                </a:pathLst>
              </a:custGeom>
              <a:solidFill>
                <a:srgbClr val="8BC5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3567" name="Freeform: Shape 912"/>
            <p:cNvSpPr/>
            <p:nvPr/>
          </p:nvSpPr>
          <p:spPr>
            <a:xfrm>
              <a:off x="386672" y="872355"/>
              <a:ext cx="112093" cy="134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3" h="21107" extrusionOk="0">
                  <a:moveTo>
                    <a:pt x="5029" y="0"/>
                  </a:moveTo>
                  <a:lnTo>
                    <a:pt x="5029" y="3302"/>
                  </a:lnTo>
                  <a:cubicBezTo>
                    <a:pt x="5029" y="9080"/>
                    <a:pt x="3298" y="14721"/>
                    <a:pt x="0" y="19743"/>
                  </a:cubicBezTo>
                  <a:lnTo>
                    <a:pt x="12037" y="21050"/>
                  </a:lnTo>
                  <a:cubicBezTo>
                    <a:pt x="17148" y="21600"/>
                    <a:pt x="21600" y="18092"/>
                    <a:pt x="21105" y="13827"/>
                  </a:cubicBezTo>
                  <a:lnTo>
                    <a:pt x="20858" y="11213"/>
                  </a:lnTo>
                  <a:cubicBezTo>
                    <a:pt x="20611" y="8599"/>
                    <a:pt x="18797" y="6260"/>
                    <a:pt x="15994" y="4953"/>
                  </a:cubicBezTo>
                  <a:lnTo>
                    <a:pt x="5029" y="0"/>
                  </a:lnTo>
                  <a:close/>
                </a:path>
              </a:pathLst>
            </a:custGeom>
            <a:solidFill>
              <a:srgbClr val="F38027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</p:grpSp>
      <p:pic>
        <p:nvPicPr>
          <p:cNvPr id="3569" name="Picture 12" descr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8002" y="5870254"/>
            <a:ext cx="720374" cy="719129"/>
          </a:xfrm>
          <a:prstGeom prst="rect">
            <a:avLst/>
          </a:prstGeom>
          <a:ln w="12700">
            <a:miter lim="400000"/>
          </a:ln>
        </p:spPr>
      </p:pic>
      <p:sp>
        <p:nvSpPr>
          <p:cNvPr id="35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78981" y="6232199"/>
            <a:ext cx="258620" cy="2483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Title and Content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5" name="Picture 12" descr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8002" y="5870254"/>
            <a:ext cx="720374" cy="719129"/>
          </a:xfrm>
          <a:prstGeom prst="rect">
            <a:avLst/>
          </a:prstGeom>
          <a:ln w="12700">
            <a:miter lim="400000"/>
          </a:ln>
        </p:spPr>
      </p:pic>
      <p:sp>
        <p:nvSpPr>
          <p:cNvPr id="37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78981" y="6232199"/>
            <a:ext cx="258620" cy="2483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65562A-6EB2-2ECA-3D5A-03D91BD378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" t="4674" r="1891" b="1810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082A9EB-ED3A-2D24-1F0B-5F1BB8F4B5FB}"/>
              </a:ext>
            </a:extLst>
          </p:cNvPr>
          <p:cNvSpPr/>
          <p:nvPr userDrawn="1"/>
        </p:nvSpPr>
        <p:spPr>
          <a:xfrm>
            <a:off x="4166377" y="0"/>
            <a:ext cx="8025623" cy="6858001"/>
          </a:xfrm>
          <a:custGeom>
            <a:avLst/>
            <a:gdLst>
              <a:gd name="connsiteX0" fmla="*/ 1505743 w 8025623"/>
              <a:gd name="connsiteY0" fmla="*/ 0 h 6858001"/>
              <a:gd name="connsiteX1" fmla="*/ 4388255 w 8025623"/>
              <a:gd name="connsiteY1" fmla="*/ 0 h 6858001"/>
              <a:gd name="connsiteX2" fmla="*/ 4388255 w 8025623"/>
              <a:gd name="connsiteY2" fmla="*/ 6647750 h 6858001"/>
              <a:gd name="connsiteX3" fmla="*/ 8025623 w 8025623"/>
              <a:gd name="connsiteY3" fmla="*/ 6647750 h 6858001"/>
              <a:gd name="connsiteX4" fmla="*/ 7953465 w 8025623"/>
              <a:gd name="connsiteY4" fmla="*/ 6723434 h 6858001"/>
              <a:gd name="connsiteX5" fmla="*/ 7812322 w 8025623"/>
              <a:gd name="connsiteY5" fmla="*/ 6858001 h 6858001"/>
              <a:gd name="connsiteX6" fmla="*/ 1505742 w 8025623"/>
              <a:gd name="connsiteY6" fmla="*/ 6858001 h 6858001"/>
              <a:gd name="connsiteX7" fmla="*/ 1364599 w 8025623"/>
              <a:gd name="connsiteY7" fmla="*/ 6723434 h 6858001"/>
              <a:gd name="connsiteX8" fmla="*/ 0 w 8025623"/>
              <a:gd name="connsiteY8" fmla="*/ 3429001 h 6858001"/>
              <a:gd name="connsiteX9" fmla="*/ 1364599 w 8025623"/>
              <a:gd name="connsiteY9" fmla="*/ 134568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25623" h="6858001">
                <a:moveTo>
                  <a:pt x="1505743" y="0"/>
                </a:moveTo>
                <a:lnTo>
                  <a:pt x="4388255" y="0"/>
                </a:lnTo>
                <a:lnTo>
                  <a:pt x="4388255" y="6647750"/>
                </a:lnTo>
                <a:lnTo>
                  <a:pt x="8025623" y="6647750"/>
                </a:lnTo>
                <a:lnTo>
                  <a:pt x="7953465" y="6723434"/>
                </a:lnTo>
                <a:lnTo>
                  <a:pt x="7812322" y="6858001"/>
                </a:lnTo>
                <a:lnTo>
                  <a:pt x="1505742" y="6858001"/>
                </a:lnTo>
                <a:lnTo>
                  <a:pt x="1364599" y="6723434"/>
                </a:lnTo>
                <a:cubicBezTo>
                  <a:pt x="521480" y="5880315"/>
                  <a:pt x="0" y="4715557"/>
                  <a:pt x="0" y="3429001"/>
                </a:cubicBezTo>
                <a:cubicBezTo>
                  <a:pt x="0" y="2142445"/>
                  <a:pt x="521480" y="977687"/>
                  <a:pt x="1364599" y="1345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P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5E62D1-0AAE-6BA6-438B-6F42CF7B2288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6" name="Picture 12" descr="Picture 12">
            <a:extLst>
              <a:ext uri="{FF2B5EF4-FFF2-40B4-BE49-F238E27FC236}">
                <a16:creationId xmlns:a16="http://schemas.microsoft.com/office/drawing/2014/main" id="{3B2894CF-5D7A-B6EC-DCFE-4B83D794ED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10402" y="6022654"/>
            <a:ext cx="720374" cy="719129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lide Number">
            <a:extLst>
              <a:ext uri="{FF2B5EF4-FFF2-40B4-BE49-F238E27FC236}">
                <a16:creationId xmlns:a16="http://schemas.microsoft.com/office/drawing/2014/main" id="{6F4D24B1-745E-7C7E-1234-4EC27753F65A}"/>
              </a:ext>
            </a:extLst>
          </p:cNvPr>
          <p:cNvSpPr txBox="1">
            <a:spLocks/>
          </p:cNvSpPr>
          <p:nvPr userDrawn="1"/>
        </p:nvSpPr>
        <p:spPr>
          <a:xfrm>
            <a:off x="8631381" y="6384599"/>
            <a:ext cx="258620" cy="248302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fld id="{86CB4B4D-7CA3-9044-876B-883B54F8677D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Picture 12">
            <a:extLst>
              <a:ext uri="{FF2B5EF4-FFF2-40B4-BE49-F238E27FC236}">
                <a16:creationId xmlns:a16="http://schemas.microsoft.com/office/drawing/2014/main" id="{3F162E5D-3E7E-D792-CCB9-47D250882A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8002" y="5870254"/>
            <a:ext cx="720374" cy="719129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lide Number">
            <a:extLst>
              <a:ext uri="{FF2B5EF4-FFF2-40B4-BE49-F238E27FC236}">
                <a16:creationId xmlns:a16="http://schemas.microsoft.com/office/drawing/2014/main" id="{FD26A177-7D8C-27D9-2C13-0EE9DEADDE7F}"/>
              </a:ext>
            </a:extLst>
          </p:cNvPr>
          <p:cNvSpPr txBox="1">
            <a:spLocks/>
          </p:cNvSpPr>
          <p:nvPr userDrawn="1"/>
        </p:nvSpPr>
        <p:spPr>
          <a:xfrm>
            <a:off x="8478981" y="6232199"/>
            <a:ext cx="258620" cy="248302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2pPr>
            <a:lvl3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3pPr>
            <a:lvl4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4pPr>
            <a:lvl5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5pPr>
            <a:lvl6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6pPr>
            <a:lvl7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7pPr>
            <a:lvl8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8pPr>
            <a:lvl9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fld id="{86CB4B4D-7CA3-9044-876B-883B54F8677D}" type="slidenum">
              <a:rPr lang="en-PH" smtClean="0"/>
              <a:pPr/>
              <a:t>‹#›</a:t>
            </a:fld>
            <a:endParaRPr lang="en-P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DD2389-81B6-6380-F179-DE3BB59ECC3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" t="4674" r="1891" b="1810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5FA563B-3DF9-BD2D-BF2A-DF5DFE2E7186}"/>
              </a:ext>
            </a:extLst>
          </p:cNvPr>
          <p:cNvSpPr/>
          <p:nvPr userDrawn="1"/>
        </p:nvSpPr>
        <p:spPr>
          <a:xfrm>
            <a:off x="4166377" y="0"/>
            <a:ext cx="8025623" cy="6858001"/>
          </a:xfrm>
          <a:custGeom>
            <a:avLst/>
            <a:gdLst>
              <a:gd name="connsiteX0" fmla="*/ 1505743 w 8025623"/>
              <a:gd name="connsiteY0" fmla="*/ 0 h 6858001"/>
              <a:gd name="connsiteX1" fmla="*/ 4388255 w 8025623"/>
              <a:gd name="connsiteY1" fmla="*/ 0 h 6858001"/>
              <a:gd name="connsiteX2" fmla="*/ 4388255 w 8025623"/>
              <a:gd name="connsiteY2" fmla="*/ 6647750 h 6858001"/>
              <a:gd name="connsiteX3" fmla="*/ 8025623 w 8025623"/>
              <a:gd name="connsiteY3" fmla="*/ 6647750 h 6858001"/>
              <a:gd name="connsiteX4" fmla="*/ 7953465 w 8025623"/>
              <a:gd name="connsiteY4" fmla="*/ 6723434 h 6858001"/>
              <a:gd name="connsiteX5" fmla="*/ 7812322 w 8025623"/>
              <a:gd name="connsiteY5" fmla="*/ 6858001 h 6858001"/>
              <a:gd name="connsiteX6" fmla="*/ 1505742 w 8025623"/>
              <a:gd name="connsiteY6" fmla="*/ 6858001 h 6858001"/>
              <a:gd name="connsiteX7" fmla="*/ 1364599 w 8025623"/>
              <a:gd name="connsiteY7" fmla="*/ 6723434 h 6858001"/>
              <a:gd name="connsiteX8" fmla="*/ 0 w 8025623"/>
              <a:gd name="connsiteY8" fmla="*/ 3429001 h 6858001"/>
              <a:gd name="connsiteX9" fmla="*/ 1364599 w 8025623"/>
              <a:gd name="connsiteY9" fmla="*/ 134568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25623" h="6858001">
                <a:moveTo>
                  <a:pt x="1505743" y="0"/>
                </a:moveTo>
                <a:lnTo>
                  <a:pt x="4388255" y="0"/>
                </a:lnTo>
                <a:lnTo>
                  <a:pt x="4388255" y="6647750"/>
                </a:lnTo>
                <a:lnTo>
                  <a:pt x="8025623" y="6647750"/>
                </a:lnTo>
                <a:lnTo>
                  <a:pt x="7953465" y="6723434"/>
                </a:lnTo>
                <a:lnTo>
                  <a:pt x="7812322" y="6858001"/>
                </a:lnTo>
                <a:lnTo>
                  <a:pt x="1505742" y="6858001"/>
                </a:lnTo>
                <a:lnTo>
                  <a:pt x="1364599" y="6723434"/>
                </a:lnTo>
                <a:cubicBezTo>
                  <a:pt x="521480" y="5880315"/>
                  <a:pt x="0" y="4715557"/>
                  <a:pt x="0" y="3429001"/>
                </a:cubicBezTo>
                <a:cubicBezTo>
                  <a:pt x="0" y="2142445"/>
                  <a:pt x="521480" y="977687"/>
                  <a:pt x="1364599" y="1345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P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6A40CC5-9B3B-C67B-8E14-EFD4F6084C1C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3981" name="Picture 12" descr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8002" y="5870254"/>
            <a:ext cx="720374" cy="719129"/>
          </a:xfrm>
          <a:prstGeom prst="rect">
            <a:avLst/>
          </a:prstGeom>
          <a:ln w="12700">
            <a:miter lim="400000"/>
          </a:ln>
        </p:spPr>
      </p:pic>
      <p:sp>
        <p:nvSpPr>
          <p:cNvPr id="39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78981" y="6232199"/>
            <a:ext cx="258620" cy="2483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7_Title and Content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1" name="TextBox 7"/>
          <p:cNvSpPr txBox="1"/>
          <p:nvPr/>
        </p:nvSpPr>
        <p:spPr>
          <a:xfrm>
            <a:off x="3376612" y="6672580"/>
            <a:ext cx="546100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grpSp>
        <p:nvGrpSpPr>
          <p:cNvPr id="4187" name="Graphic 185"/>
          <p:cNvGrpSpPr/>
          <p:nvPr/>
        </p:nvGrpSpPr>
        <p:grpSpPr>
          <a:xfrm>
            <a:off x="-3014034" y="5404484"/>
            <a:ext cx="1137597" cy="1453530"/>
            <a:chOff x="0" y="-3"/>
            <a:chExt cx="1137596" cy="1453529"/>
          </a:xfrm>
        </p:grpSpPr>
        <p:sp>
          <p:nvSpPr>
            <p:cNvPr id="4133" name="Freeform: Shape 888"/>
            <p:cNvSpPr/>
            <p:nvPr/>
          </p:nvSpPr>
          <p:spPr>
            <a:xfrm>
              <a:off x="611336" y="515107"/>
              <a:ext cx="58575" cy="52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94" y="0"/>
                  </a:moveTo>
                  <a:lnTo>
                    <a:pt x="21600" y="10709"/>
                  </a:lnTo>
                  <a:lnTo>
                    <a:pt x="7737" y="21600"/>
                  </a:lnTo>
                  <a:lnTo>
                    <a:pt x="0" y="16336"/>
                  </a:lnTo>
                  <a:lnTo>
                    <a:pt x="9994" y="0"/>
                  </a:lnTo>
                  <a:close/>
                </a:path>
              </a:pathLst>
            </a:custGeom>
            <a:solidFill>
              <a:srgbClr val="EDC49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134" name="Freeform: Shape 889"/>
            <p:cNvSpPr/>
            <p:nvPr/>
          </p:nvSpPr>
          <p:spPr>
            <a:xfrm>
              <a:off x="415956" y="529100"/>
              <a:ext cx="234286" cy="113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342"/>
                  </a:moveTo>
                  <a:lnTo>
                    <a:pt x="20391" y="0"/>
                  </a:lnTo>
                  <a:lnTo>
                    <a:pt x="21600" y="3586"/>
                  </a:lnTo>
                  <a:lnTo>
                    <a:pt x="1733" y="21600"/>
                  </a:lnTo>
                  <a:lnTo>
                    <a:pt x="0" y="11342"/>
                  </a:lnTo>
                  <a:close/>
                </a:path>
              </a:pathLst>
            </a:custGeom>
            <a:solidFill>
              <a:srgbClr val="EDC49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135" name="Freeform: Shape 890"/>
            <p:cNvSpPr/>
            <p:nvPr/>
          </p:nvSpPr>
          <p:spPr>
            <a:xfrm>
              <a:off x="263134" y="581135"/>
              <a:ext cx="181676" cy="111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2" h="20428" extrusionOk="0">
                  <a:moveTo>
                    <a:pt x="17739" y="0"/>
                  </a:moveTo>
                  <a:lnTo>
                    <a:pt x="20732" y="13920"/>
                  </a:lnTo>
                  <a:lnTo>
                    <a:pt x="7463" y="19840"/>
                  </a:lnTo>
                  <a:cubicBezTo>
                    <a:pt x="4619" y="21600"/>
                    <a:pt x="1377" y="19280"/>
                    <a:pt x="329" y="14640"/>
                  </a:cubicBezTo>
                  <a:cubicBezTo>
                    <a:pt x="-868" y="9360"/>
                    <a:pt x="1327" y="3680"/>
                    <a:pt x="4819" y="2960"/>
                  </a:cubicBezTo>
                  <a:lnTo>
                    <a:pt x="17739" y="0"/>
                  </a:lnTo>
                  <a:close/>
                </a:path>
              </a:pathLst>
            </a:custGeom>
            <a:solidFill>
              <a:srgbClr val="D1D3D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4150" name="Graphic 185"/>
            <p:cNvGrpSpPr/>
            <p:nvPr/>
          </p:nvGrpSpPr>
          <p:grpSpPr>
            <a:xfrm>
              <a:off x="362630" y="-4"/>
              <a:ext cx="774967" cy="952828"/>
              <a:chOff x="0" y="-2"/>
              <a:chExt cx="774965" cy="952826"/>
            </a:xfrm>
          </p:grpSpPr>
          <p:sp>
            <p:nvSpPr>
              <p:cNvPr id="4136" name="Freeform: Shape 929"/>
              <p:cNvSpPr/>
              <p:nvPr/>
            </p:nvSpPr>
            <p:spPr>
              <a:xfrm>
                <a:off x="10926" y="-3"/>
                <a:ext cx="752675" cy="8378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19" y="21600"/>
                    </a:moveTo>
                    <a:lnTo>
                      <a:pt x="13070" y="20811"/>
                    </a:lnTo>
                    <a:lnTo>
                      <a:pt x="21600" y="13630"/>
                    </a:lnTo>
                    <a:lnTo>
                      <a:pt x="21600" y="4058"/>
                    </a:lnTo>
                    <a:lnTo>
                      <a:pt x="19919" y="3946"/>
                    </a:lnTo>
                    <a:cubicBezTo>
                      <a:pt x="16921" y="3732"/>
                      <a:pt x="14024" y="2615"/>
                      <a:pt x="11791" y="800"/>
                    </a:cubicBezTo>
                    <a:lnTo>
                      <a:pt x="10800" y="0"/>
                    </a:lnTo>
                    <a:lnTo>
                      <a:pt x="9809" y="800"/>
                    </a:lnTo>
                    <a:cubicBezTo>
                      <a:pt x="7564" y="2604"/>
                      <a:pt x="4679" y="3720"/>
                      <a:pt x="1681" y="3946"/>
                    </a:cubicBezTo>
                    <a:lnTo>
                      <a:pt x="0" y="4058"/>
                    </a:lnTo>
                    <a:lnTo>
                      <a:pt x="0" y="13348"/>
                    </a:lnTo>
                    <a:lnTo>
                      <a:pt x="9019" y="21600"/>
                    </a:lnTo>
                    <a:close/>
                  </a:path>
                </a:pathLst>
              </a:custGeom>
              <a:solidFill>
                <a:srgbClr val="057EB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37" name="Freeform: Shape 930"/>
              <p:cNvSpPr/>
              <p:nvPr/>
            </p:nvSpPr>
            <p:spPr>
              <a:xfrm>
                <a:off x="10926" y="439460"/>
                <a:ext cx="371531" cy="5041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53" y="2567"/>
                    </a:moveTo>
                    <a:cubicBezTo>
                      <a:pt x="1016" y="1761"/>
                      <a:pt x="432" y="899"/>
                      <a:pt x="0" y="0"/>
                    </a:cubicBezTo>
                    <a:lnTo>
                      <a:pt x="0" y="4253"/>
                    </a:lnTo>
                    <a:cubicBezTo>
                      <a:pt x="0" y="6313"/>
                      <a:pt x="712" y="8337"/>
                      <a:pt x="2058" y="10135"/>
                    </a:cubicBezTo>
                    <a:cubicBezTo>
                      <a:pt x="2135" y="10210"/>
                      <a:pt x="2185" y="10285"/>
                      <a:pt x="2262" y="10360"/>
                    </a:cubicBezTo>
                    <a:cubicBezTo>
                      <a:pt x="5514" y="13975"/>
                      <a:pt x="12401" y="17347"/>
                      <a:pt x="20406" y="21057"/>
                    </a:cubicBezTo>
                    <a:lnTo>
                      <a:pt x="21600" y="21600"/>
                    </a:lnTo>
                    <a:lnTo>
                      <a:pt x="21600" y="14088"/>
                    </a:lnTo>
                    <a:lnTo>
                      <a:pt x="20101" y="13395"/>
                    </a:lnTo>
                    <a:cubicBezTo>
                      <a:pt x="12020" y="9648"/>
                      <a:pt x="5082" y="6238"/>
                      <a:pt x="1753" y="2567"/>
                    </a:cubicBezTo>
                    <a:close/>
                  </a:path>
                </a:pathLst>
              </a:custGeom>
              <a:solidFill>
                <a:srgbClr val="8BC5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38" name="Freeform: Shape 931"/>
              <p:cNvSpPr/>
              <p:nvPr/>
            </p:nvSpPr>
            <p:spPr>
              <a:xfrm>
                <a:off x="392941" y="439460"/>
                <a:ext cx="371534" cy="5037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75" y="0"/>
                    </a:moveTo>
                    <a:cubicBezTo>
                      <a:pt x="21117" y="900"/>
                      <a:pt x="20533" y="1763"/>
                      <a:pt x="19821" y="2569"/>
                    </a:cubicBezTo>
                    <a:cubicBezTo>
                      <a:pt x="16492" y="6263"/>
                      <a:pt x="9555" y="9656"/>
                      <a:pt x="1499" y="13387"/>
                    </a:cubicBezTo>
                    <a:lnTo>
                      <a:pt x="0" y="14081"/>
                    </a:lnTo>
                    <a:lnTo>
                      <a:pt x="0" y="21600"/>
                    </a:lnTo>
                    <a:lnTo>
                      <a:pt x="1194" y="21056"/>
                    </a:lnTo>
                    <a:cubicBezTo>
                      <a:pt x="9174" y="17344"/>
                      <a:pt x="16060" y="13969"/>
                      <a:pt x="19338" y="10350"/>
                    </a:cubicBezTo>
                    <a:cubicBezTo>
                      <a:pt x="19415" y="10275"/>
                      <a:pt x="19465" y="10200"/>
                      <a:pt x="19542" y="10125"/>
                    </a:cubicBezTo>
                    <a:cubicBezTo>
                      <a:pt x="20888" y="8325"/>
                      <a:pt x="21600" y="6319"/>
                      <a:pt x="21600" y="4238"/>
                    </a:cubicBezTo>
                    <a:lnTo>
                      <a:pt x="21600" y="0"/>
                    </a:lnTo>
                    <a:lnTo>
                      <a:pt x="21575" y="0"/>
                    </a:lnTo>
                    <a:close/>
                  </a:path>
                </a:pathLst>
              </a:custGeom>
              <a:solidFill>
                <a:srgbClr val="C9D9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4141" name="Graphic 185"/>
              <p:cNvGrpSpPr/>
              <p:nvPr/>
            </p:nvGrpSpPr>
            <p:grpSpPr>
              <a:xfrm>
                <a:off x="10923" y="439455"/>
                <a:ext cx="753556" cy="504191"/>
                <a:chOff x="0" y="-1"/>
                <a:chExt cx="753555" cy="504190"/>
              </a:xfrm>
            </p:grpSpPr>
            <p:sp>
              <p:nvSpPr>
                <p:cNvPr id="4139" name="Freeform: Shape 941"/>
                <p:cNvSpPr/>
                <p:nvPr/>
              </p:nvSpPr>
              <p:spPr>
                <a:xfrm>
                  <a:off x="-1" y="-2"/>
                  <a:ext cx="371537" cy="5041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53" y="2567"/>
                      </a:moveTo>
                      <a:cubicBezTo>
                        <a:pt x="1016" y="1761"/>
                        <a:pt x="432" y="899"/>
                        <a:pt x="0" y="0"/>
                      </a:cubicBezTo>
                      <a:lnTo>
                        <a:pt x="0" y="4253"/>
                      </a:lnTo>
                      <a:cubicBezTo>
                        <a:pt x="0" y="6313"/>
                        <a:pt x="712" y="8337"/>
                        <a:pt x="2058" y="10135"/>
                      </a:cubicBezTo>
                      <a:cubicBezTo>
                        <a:pt x="2135" y="10210"/>
                        <a:pt x="2185" y="10285"/>
                        <a:pt x="2262" y="10360"/>
                      </a:cubicBezTo>
                      <a:cubicBezTo>
                        <a:pt x="5514" y="13975"/>
                        <a:pt x="12401" y="17347"/>
                        <a:pt x="20406" y="21057"/>
                      </a:cubicBezTo>
                      <a:lnTo>
                        <a:pt x="21600" y="21600"/>
                      </a:lnTo>
                      <a:lnTo>
                        <a:pt x="21600" y="14088"/>
                      </a:lnTo>
                      <a:lnTo>
                        <a:pt x="20101" y="13395"/>
                      </a:lnTo>
                      <a:cubicBezTo>
                        <a:pt x="12020" y="9648"/>
                        <a:pt x="5082" y="6238"/>
                        <a:pt x="1753" y="2567"/>
                      </a:cubicBezTo>
                      <a:close/>
                    </a:path>
                  </a:pathLst>
                </a:custGeom>
                <a:solidFill>
                  <a:srgbClr val="8BC54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4140" name="Freeform: Shape 942"/>
                <p:cNvSpPr/>
                <p:nvPr/>
              </p:nvSpPr>
              <p:spPr>
                <a:xfrm>
                  <a:off x="382020" y="-1"/>
                  <a:ext cx="371536" cy="5037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575" y="0"/>
                      </a:moveTo>
                      <a:cubicBezTo>
                        <a:pt x="21117" y="900"/>
                        <a:pt x="20533" y="1763"/>
                        <a:pt x="19821" y="2569"/>
                      </a:cubicBezTo>
                      <a:cubicBezTo>
                        <a:pt x="16492" y="6263"/>
                        <a:pt x="9555" y="9656"/>
                        <a:pt x="1499" y="13387"/>
                      </a:cubicBezTo>
                      <a:lnTo>
                        <a:pt x="0" y="14081"/>
                      </a:lnTo>
                      <a:lnTo>
                        <a:pt x="0" y="21600"/>
                      </a:lnTo>
                      <a:lnTo>
                        <a:pt x="1194" y="21056"/>
                      </a:lnTo>
                      <a:cubicBezTo>
                        <a:pt x="9174" y="17344"/>
                        <a:pt x="16060" y="13969"/>
                        <a:pt x="19338" y="10350"/>
                      </a:cubicBezTo>
                      <a:cubicBezTo>
                        <a:pt x="19415" y="10275"/>
                        <a:pt x="19465" y="10200"/>
                        <a:pt x="19542" y="10125"/>
                      </a:cubicBezTo>
                      <a:cubicBezTo>
                        <a:pt x="20888" y="8325"/>
                        <a:pt x="21600" y="6319"/>
                        <a:pt x="21600" y="4238"/>
                      </a:cubicBezTo>
                      <a:lnTo>
                        <a:pt x="21600" y="0"/>
                      </a:lnTo>
                      <a:lnTo>
                        <a:pt x="21575" y="0"/>
                      </a:lnTo>
                      <a:close/>
                    </a:path>
                  </a:pathLst>
                </a:custGeom>
                <a:solidFill>
                  <a:srgbClr val="C9D92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sp>
            <p:nvSpPr>
              <p:cNvPr id="4142" name="Freeform: Shape 933"/>
              <p:cNvSpPr/>
              <p:nvPr/>
            </p:nvSpPr>
            <p:spPr>
              <a:xfrm>
                <a:off x="-1" y="435524"/>
                <a:ext cx="393823" cy="517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514" y="21070"/>
                    </a:moveTo>
                    <a:cubicBezTo>
                      <a:pt x="11915" y="17419"/>
                      <a:pt x="5370" y="14114"/>
                      <a:pt x="2230" y="10517"/>
                    </a:cubicBezTo>
                    <a:cubicBezTo>
                      <a:pt x="2182" y="10462"/>
                      <a:pt x="2134" y="10389"/>
                      <a:pt x="2062" y="10334"/>
                    </a:cubicBezTo>
                    <a:lnTo>
                      <a:pt x="2014" y="10261"/>
                    </a:lnTo>
                    <a:cubicBezTo>
                      <a:pt x="695" y="8454"/>
                      <a:pt x="0" y="6391"/>
                      <a:pt x="0" y="4309"/>
                    </a:cubicBezTo>
                    <a:lnTo>
                      <a:pt x="0" y="164"/>
                    </a:lnTo>
                    <a:lnTo>
                      <a:pt x="1199" y="0"/>
                    </a:lnTo>
                    <a:cubicBezTo>
                      <a:pt x="1606" y="840"/>
                      <a:pt x="2134" y="1643"/>
                      <a:pt x="2805" y="2392"/>
                    </a:cubicBezTo>
                    <a:cubicBezTo>
                      <a:pt x="5873" y="5916"/>
                      <a:pt x="12370" y="9184"/>
                      <a:pt x="19898" y="12799"/>
                    </a:cubicBezTo>
                    <a:lnTo>
                      <a:pt x="21312" y="13475"/>
                    </a:lnTo>
                    <a:lnTo>
                      <a:pt x="21600" y="13877"/>
                    </a:lnTo>
                    <a:lnTo>
                      <a:pt x="21600" y="21198"/>
                    </a:lnTo>
                    <a:lnTo>
                      <a:pt x="20665" y="21600"/>
                    </a:lnTo>
                    <a:lnTo>
                      <a:pt x="19514" y="21070"/>
                    </a:lnTo>
                    <a:close/>
                  </a:path>
                </a:pathLst>
              </a:custGeom>
              <a:solidFill>
                <a:srgbClr val="8BC5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43" name="Freeform: Shape 934"/>
              <p:cNvSpPr/>
              <p:nvPr/>
            </p:nvSpPr>
            <p:spPr>
              <a:xfrm>
                <a:off x="314703" y="185841"/>
                <a:ext cx="145121" cy="145183"/>
              </a:xfrm>
              <a:prstGeom prst="ellipse">
                <a:avLst/>
              </a:prstGeom>
              <a:solidFill>
                <a:srgbClr val="F380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44" name="Freeform: Shape 935"/>
              <p:cNvSpPr/>
              <p:nvPr/>
            </p:nvSpPr>
            <p:spPr>
              <a:xfrm>
                <a:off x="386822" y="435524"/>
                <a:ext cx="388143" cy="517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84" y="0"/>
                    </a:moveTo>
                    <a:cubicBezTo>
                      <a:pt x="19970" y="840"/>
                      <a:pt x="19435" y="1643"/>
                      <a:pt x="18754" y="2392"/>
                    </a:cubicBezTo>
                    <a:cubicBezTo>
                      <a:pt x="15641" y="5916"/>
                      <a:pt x="9049" y="9184"/>
                      <a:pt x="1411" y="12799"/>
                    </a:cubicBezTo>
                    <a:lnTo>
                      <a:pt x="0" y="13457"/>
                    </a:lnTo>
                    <a:lnTo>
                      <a:pt x="0" y="21344"/>
                    </a:lnTo>
                    <a:lnTo>
                      <a:pt x="632" y="21600"/>
                    </a:lnTo>
                    <a:lnTo>
                      <a:pt x="1776" y="21070"/>
                    </a:lnTo>
                    <a:cubicBezTo>
                      <a:pt x="9486" y="17419"/>
                      <a:pt x="16127" y="14114"/>
                      <a:pt x="19314" y="10517"/>
                    </a:cubicBezTo>
                    <a:cubicBezTo>
                      <a:pt x="19362" y="10462"/>
                      <a:pt x="19411" y="10389"/>
                      <a:pt x="19484" y="10334"/>
                    </a:cubicBezTo>
                    <a:lnTo>
                      <a:pt x="19532" y="10261"/>
                    </a:lnTo>
                    <a:cubicBezTo>
                      <a:pt x="20870" y="8454"/>
                      <a:pt x="21600" y="6391"/>
                      <a:pt x="21600" y="4309"/>
                    </a:cubicBezTo>
                    <a:lnTo>
                      <a:pt x="21600" y="164"/>
                    </a:lnTo>
                    <a:lnTo>
                      <a:pt x="20384" y="0"/>
                    </a:lnTo>
                    <a:close/>
                  </a:path>
                </a:pathLst>
              </a:custGeom>
              <a:solidFill>
                <a:srgbClr val="C9D9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45" name="Freeform: Shape 936"/>
              <p:cNvSpPr/>
              <p:nvPr/>
            </p:nvSpPr>
            <p:spPr>
              <a:xfrm>
                <a:off x="253073" y="320084"/>
                <a:ext cx="391201" cy="3590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409" y="14628"/>
                    </a:lnTo>
                    <a:lnTo>
                      <a:pt x="0" y="7156"/>
                    </a:lnTo>
                    <a:lnTo>
                      <a:pt x="0" y="14128"/>
                    </a:lnTo>
                    <a:lnTo>
                      <a:pt x="7409" y="21600"/>
                    </a:lnTo>
                    <a:lnTo>
                      <a:pt x="21600" y="6998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380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46" name="Freeform: Shape 937"/>
              <p:cNvSpPr/>
              <p:nvPr/>
            </p:nvSpPr>
            <p:spPr>
              <a:xfrm>
                <a:off x="253073" y="159168"/>
                <a:ext cx="391201" cy="3572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409" y="14620"/>
                    </a:lnTo>
                    <a:lnTo>
                      <a:pt x="0" y="7112"/>
                    </a:lnTo>
                    <a:lnTo>
                      <a:pt x="0" y="14092"/>
                    </a:lnTo>
                    <a:lnTo>
                      <a:pt x="7409" y="21600"/>
                    </a:lnTo>
                    <a:lnTo>
                      <a:pt x="21600" y="703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380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47" name="Freeform: Shape 938"/>
              <p:cNvSpPr/>
              <p:nvPr/>
            </p:nvSpPr>
            <p:spPr>
              <a:xfrm>
                <a:off x="387259" y="159168"/>
                <a:ext cx="257015" cy="3572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4620"/>
                    </a:moveTo>
                    <a:lnTo>
                      <a:pt x="0" y="21600"/>
                    </a:lnTo>
                    <a:lnTo>
                      <a:pt x="21600" y="7033"/>
                    </a:lnTo>
                    <a:lnTo>
                      <a:pt x="21600" y="0"/>
                    </a:lnTo>
                    <a:lnTo>
                      <a:pt x="0" y="14620"/>
                    </a:lnTo>
                    <a:close/>
                  </a:path>
                </a:pathLst>
              </a:custGeom>
              <a:solidFill>
                <a:srgbClr val="F8B21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48" name="Freeform: Shape 939"/>
              <p:cNvSpPr/>
              <p:nvPr/>
            </p:nvSpPr>
            <p:spPr>
              <a:xfrm>
                <a:off x="387259" y="185841"/>
                <a:ext cx="72563" cy="1451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lnTo>
                      <a:pt x="0" y="21600"/>
                    </a:lnTo>
                    <a:cubicBezTo>
                      <a:pt x="0" y="21600"/>
                      <a:pt x="0" y="21600"/>
                      <a:pt x="0" y="21600"/>
                    </a:cubicBezTo>
                    <a:cubicBezTo>
                      <a:pt x="11971" y="21600"/>
                      <a:pt x="21600" y="16786"/>
                      <a:pt x="21600" y="10800"/>
                    </a:cubicBezTo>
                    <a:cubicBezTo>
                      <a:pt x="21600" y="4814"/>
                      <a:pt x="11971" y="0"/>
                      <a:pt x="0" y="0"/>
                    </a:cubicBezTo>
                    <a:close/>
                  </a:path>
                </a:pathLst>
              </a:custGeom>
              <a:solidFill>
                <a:srgbClr val="F8B21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49" name="Freeform: Shape 940"/>
              <p:cNvSpPr/>
              <p:nvPr/>
            </p:nvSpPr>
            <p:spPr>
              <a:xfrm>
                <a:off x="387259" y="320084"/>
                <a:ext cx="257015" cy="3590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4628"/>
                    </a:moveTo>
                    <a:lnTo>
                      <a:pt x="0" y="21600"/>
                    </a:lnTo>
                    <a:lnTo>
                      <a:pt x="21600" y="6998"/>
                    </a:lnTo>
                    <a:lnTo>
                      <a:pt x="21600" y="0"/>
                    </a:lnTo>
                    <a:lnTo>
                      <a:pt x="0" y="14628"/>
                    </a:lnTo>
                    <a:close/>
                  </a:path>
                </a:pathLst>
              </a:custGeom>
              <a:solidFill>
                <a:srgbClr val="F8B21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153" name="Graphic 185"/>
            <p:cNvGrpSpPr/>
            <p:nvPr/>
          </p:nvGrpSpPr>
          <p:grpSpPr>
            <a:xfrm>
              <a:off x="702244" y="1245777"/>
              <a:ext cx="191458" cy="98838"/>
              <a:chOff x="-1" y="-1"/>
              <a:chExt cx="191457" cy="98837"/>
            </a:xfrm>
          </p:grpSpPr>
          <p:sp>
            <p:nvSpPr>
              <p:cNvPr id="4151" name="Freeform: Shape 927"/>
              <p:cNvSpPr/>
              <p:nvPr/>
            </p:nvSpPr>
            <p:spPr>
              <a:xfrm>
                <a:off x="7870" y="16438"/>
                <a:ext cx="183587" cy="823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95" h="19753" extrusionOk="0">
                    <a:moveTo>
                      <a:pt x="0" y="11050"/>
                    </a:moveTo>
                    <a:lnTo>
                      <a:pt x="290" y="13881"/>
                    </a:lnTo>
                    <a:cubicBezTo>
                      <a:pt x="628" y="17341"/>
                      <a:pt x="2030" y="19753"/>
                      <a:pt x="3672" y="19753"/>
                    </a:cubicBezTo>
                    <a:lnTo>
                      <a:pt x="5412" y="19753"/>
                    </a:lnTo>
                    <a:lnTo>
                      <a:pt x="12660" y="15454"/>
                    </a:lnTo>
                    <a:lnTo>
                      <a:pt x="13675" y="14615"/>
                    </a:lnTo>
                    <a:cubicBezTo>
                      <a:pt x="15028" y="13671"/>
                      <a:pt x="20054" y="9268"/>
                      <a:pt x="20295" y="8009"/>
                    </a:cubicBezTo>
                    <a:cubicBezTo>
                      <a:pt x="19619" y="6856"/>
                      <a:pt x="21600" y="-1847"/>
                      <a:pt x="11452" y="355"/>
                    </a:cubicBezTo>
                    <a:lnTo>
                      <a:pt x="4446" y="1299"/>
                    </a:lnTo>
                    <a:lnTo>
                      <a:pt x="773" y="6961"/>
                    </a:lnTo>
                    <a:lnTo>
                      <a:pt x="0" y="1105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52" name="Freeform: Shape 928"/>
              <p:cNvSpPr/>
              <p:nvPr/>
            </p:nvSpPr>
            <p:spPr>
              <a:xfrm>
                <a:off x="-2" y="-2"/>
                <a:ext cx="62847" cy="651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05" h="21600" extrusionOk="0">
                    <a:moveTo>
                      <a:pt x="0" y="11017"/>
                    </a:moveTo>
                    <a:lnTo>
                      <a:pt x="3046" y="15077"/>
                    </a:lnTo>
                    <a:lnTo>
                      <a:pt x="8031" y="21600"/>
                    </a:lnTo>
                    <a:lnTo>
                      <a:pt x="16892" y="17831"/>
                    </a:lnTo>
                    <a:cubicBezTo>
                      <a:pt x="16892" y="17831"/>
                      <a:pt x="21600" y="12902"/>
                      <a:pt x="19246" y="11887"/>
                    </a:cubicBezTo>
                    <a:cubicBezTo>
                      <a:pt x="16892" y="10873"/>
                      <a:pt x="10246" y="0"/>
                      <a:pt x="10246" y="0"/>
                    </a:cubicBezTo>
                    <a:lnTo>
                      <a:pt x="0" y="11017"/>
                    </a:lnTo>
                    <a:close/>
                  </a:path>
                </a:pathLst>
              </a:custGeom>
              <a:solidFill>
                <a:srgbClr val="EDC49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156" name="Graphic 185"/>
            <p:cNvGrpSpPr/>
            <p:nvPr/>
          </p:nvGrpSpPr>
          <p:grpSpPr>
            <a:xfrm>
              <a:off x="209780" y="1300875"/>
              <a:ext cx="152963" cy="152652"/>
              <a:chOff x="-4" y="-1"/>
              <a:chExt cx="152961" cy="152650"/>
            </a:xfrm>
          </p:grpSpPr>
          <p:sp>
            <p:nvSpPr>
              <p:cNvPr id="4154" name="Freeform: Shape 925"/>
              <p:cNvSpPr/>
              <p:nvPr/>
            </p:nvSpPr>
            <p:spPr>
              <a:xfrm>
                <a:off x="-5" y="18806"/>
                <a:ext cx="152962" cy="1338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39" h="21534" extrusionOk="0">
                    <a:moveTo>
                      <a:pt x="3150" y="0"/>
                    </a:moveTo>
                    <a:lnTo>
                      <a:pt x="1774" y="1126"/>
                    </a:lnTo>
                    <a:cubicBezTo>
                      <a:pt x="158" y="2463"/>
                      <a:pt x="-440" y="4995"/>
                      <a:pt x="338" y="7177"/>
                    </a:cubicBezTo>
                    <a:lnTo>
                      <a:pt x="1176" y="9498"/>
                    </a:lnTo>
                    <a:lnTo>
                      <a:pt x="6979" y="18082"/>
                    </a:lnTo>
                    <a:lnTo>
                      <a:pt x="7877" y="19208"/>
                    </a:lnTo>
                    <a:cubicBezTo>
                      <a:pt x="9133" y="20756"/>
                      <a:pt x="10869" y="21600"/>
                      <a:pt x="12723" y="21530"/>
                    </a:cubicBezTo>
                    <a:lnTo>
                      <a:pt x="19066" y="21178"/>
                    </a:lnTo>
                    <a:cubicBezTo>
                      <a:pt x="19903" y="21107"/>
                      <a:pt x="20621" y="20474"/>
                      <a:pt x="20861" y="19489"/>
                    </a:cubicBezTo>
                    <a:cubicBezTo>
                      <a:pt x="21160" y="18293"/>
                      <a:pt x="20562" y="17027"/>
                      <a:pt x="19544" y="16745"/>
                    </a:cubicBezTo>
                    <a:lnTo>
                      <a:pt x="18228" y="16323"/>
                    </a:lnTo>
                    <a:cubicBezTo>
                      <a:pt x="16553" y="15760"/>
                      <a:pt x="15117" y="14423"/>
                      <a:pt x="14339" y="12524"/>
                    </a:cubicBezTo>
                    <a:lnTo>
                      <a:pt x="10450" y="3377"/>
                    </a:lnTo>
                    <a:lnTo>
                      <a:pt x="5723" y="0"/>
                    </a:lnTo>
                    <a:lnTo>
                      <a:pt x="31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55" name="Freeform: Shape 926"/>
              <p:cNvSpPr/>
              <p:nvPr/>
            </p:nvSpPr>
            <p:spPr>
              <a:xfrm>
                <a:off x="26964" y="-2"/>
                <a:ext cx="62948" cy="603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141" extrusionOk="0">
                    <a:moveTo>
                      <a:pt x="6750" y="0"/>
                    </a:moveTo>
                    <a:lnTo>
                      <a:pt x="4200" y="4524"/>
                    </a:lnTo>
                    <a:lnTo>
                      <a:pt x="0" y="11822"/>
                    </a:lnTo>
                    <a:lnTo>
                      <a:pt x="7350" y="18973"/>
                    </a:lnTo>
                    <a:cubicBezTo>
                      <a:pt x="7350" y="18973"/>
                      <a:pt x="14100" y="21600"/>
                      <a:pt x="14100" y="18973"/>
                    </a:cubicBezTo>
                    <a:cubicBezTo>
                      <a:pt x="14100" y="16346"/>
                      <a:pt x="21600" y="5546"/>
                      <a:pt x="21600" y="5546"/>
                    </a:cubicBezTo>
                    <a:lnTo>
                      <a:pt x="6750" y="0"/>
                    </a:lnTo>
                    <a:close/>
                  </a:path>
                </a:pathLst>
              </a:custGeom>
              <a:solidFill>
                <a:srgbClr val="EDC49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4157" name="Freeform: Shape 894"/>
            <p:cNvSpPr/>
            <p:nvPr/>
          </p:nvSpPr>
          <p:spPr>
            <a:xfrm>
              <a:off x="172502" y="434650"/>
              <a:ext cx="160685" cy="234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1" h="21600" extrusionOk="0">
                  <a:moveTo>
                    <a:pt x="17418" y="18416"/>
                  </a:moveTo>
                  <a:lnTo>
                    <a:pt x="14209" y="13299"/>
                  </a:lnTo>
                  <a:lnTo>
                    <a:pt x="19194" y="11082"/>
                  </a:lnTo>
                  <a:cubicBezTo>
                    <a:pt x="21027" y="10276"/>
                    <a:pt x="21600" y="8584"/>
                    <a:pt x="20511" y="7294"/>
                  </a:cubicBezTo>
                  <a:lnTo>
                    <a:pt x="17360" y="3587"/>
                  </a:lnTo>
                  <a:lnTo>
                    <a:pt x="19251" y="1572"/>
                  </a:lnTo>
                  <a:lnTo>
                    <a:pt x="11745" y="0"/>
                  </a:lnTo>
                  <a:lnTo>
                    <a:pt x="3839" y="685"/>
                  </a:lnTo>
                  <a:lnTo>
                    <a:pt x="0" y="9591"/>
                  </a:lnTo>
                  <a:lnTo>
                    <a:pt x="10084" y="21600"/>
                  </a:lnTo>
                  <a:lnTo>
                    <a:pt x="17418" y="18416"/>
                  </a:lnTo>
                  <a:close/>
                </a:path>
              </a:pathLst>
            </a:custGeom>
            <a:solidFill>
              <a:srgbClr val="EDC49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158" name="Freeform: Shape 895"/>
            <p:cNvSpPr/>
            <p:nvPr/>
          </p:nvSpPr>
          <p:spPr>
            <a:xfrm>
              <a:off x="233893" y="613055"/>
              <a:ext cx="330679" cy="4206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6" h="21600" extrusionOk="0">
                  <a:moveTo>
                    <a:pt x="5411" y="0"/>
                  </a:moveTo>
                  <a:lnTo>
                    <a:pt x="2714" y="584"/>
                  </a:lnTo>
                  <a:cubicBezTo>
                    <a:pt x="1664" y="921"/>
                    <a:pt x="813" y="1549"/>
                    <a:pt x="359" y="2380"/>
                  </a:cubicBezTo>
                  <a:cubicBezTo>
                    <a:pt x="-67" y="3166"/>
                    <a:pt x="-124" y="4042"/>
                    <a:pt x="245" y="4872"/>
                  </a:cubicBezTo>
                  <a:lnTo>
                    <a:pt x="8278" y="18838"/>
                  </a:lnTo>
                  <a:lnTo>
                    <a:pt x="13330" y="21600"/>
                  </a:lnTo>
                  <a:lnTo>
                    <a:pt x="21476" y="19849"/>
                  </a:lnTo>
                  <a:lnTo>
                    <a:pt x="18070" y="14999"/>
                  </a:lnTo>
                  <a:lnTo>
                    <a:pt x="10690" y="1706"/>
                  </a:lnTo>
                  <a:lnTo>
                    <a:pt x="5411" y="0"/>
                  </a:lnTo>
                  <a:close/>
                </a:path>
              </a:pathLst>
            </a:custGeom>
            <a:solidFill>
              <a:srgbClr val="E6E7E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159" name="Freeform: Shape 896"/>
            <p:cNvSpPr/>
            <p:nvPr/>
          </p:nvSpPr>
          <p:spPr>
            <a:xfrm>
              <a:off x="331163" y="554367"/>
              <a:ext cx="381788" cy="175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0" h="21404" extrusionOk="0">
                  <a:moveTo>
                    <a:pt x="543" y="7459"/>
                  </a:moveTo>
                  <a:lnTo>
                    <a:pt x="8146" y="14268"/>
                  </a:lnTo>
                  <a:lnTo>
                    <a:pt x="18638" y="4586"/>
                  </a:lnTo>
                  <a:lnTo>
                    <a:pt x="19131" y="2511"/>
                  </a:lnTo>
                  <a:lnTo>
                    <a:pt x="19502" y="329"/>
                  </a:lnTo>
                  <a:cubicBezTo>
                    <a:pt x="19551" y="117"/>
                    <a:pt x="19650" y="-43"/>
                    <a:pt x="19773" y="10"/>
                  </a:cubicBezTo>
                  <a:cubicBezTo>
                    <a:pt x="19872" y="63"/>
                    <a:pt x="19946" y="276"/>
                    <a:pt x="19946" y="489"/>
                  </a:cubicBezTo>
                  <a:lnTo>
                    <a:pt x="19921" y="1926"/>
                  </a:lnTo>
                  <a:lnTo>
                    <a:pt x="20983" y="276"/>
                  </a:lnTo>
                  <a:lnTo>
                    <a:pt x="21501" y="1766"/>
                  </a:lnTo>
                  <a:cubicBezTo>
                    <a:pt x="21600" y="2191"/>
                    <a:pt x="21575" y="2724"/>
                    <a:pt x="21427" y="3096"/>
                  </a:cubicBezTo>
                  <a:lnTo>
                    <a:pt x="19650" y="7246"/>
                  </a:lnTo>
                  <a:lnTo>
                    <a:pt x="9603" y="20759"/>
                  </a:lnTo>
                  <a:cubicBezTo>
                    <a:pt x="9158" y="21344"/>
                    <a:pt x="8591" y="21557"/>
                    <a:pt x="8072" y="21291"/>
                  </a:cubicBezTo>
                  <a:lnTo>
                    <a:pt x="0" y="16875"/>
                  </a:lnTo>
                  <a:lnTo>
                    <a:pt x="543" y="7459"/>
                  </a:lnTo>
                  <a:close/>
                </a:path>
              </a:pathLst>
            </a:custGeom>
            <a:solidFill>
              <a:srgbClr val="EDC49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160" name="Freeform: Shape 897"/>
            <p:cNvSpPr/>
            <p:nvPr/>
          </p:nvSpPr>
          <p:spPr>
            <a:xfrm>
              <a:off x="240250" y="703569"/>
              <a:ext cx="509648" cy="6204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10" y="0"/>
                  </a:moveTo>
                  <a:lnTo>
                    <a:pt x="8114" y="3684"/>
                  </a:lnTo>
                  <a:cubicBezTo>
                    <a:pt x="7114" y="5328"/>
                    <a:pt x="4631" y="5921"/>
                    <a:pt x="2705" y="4978"/>
                  </a:cubicBezTo>
                  <a:lnTo>
                    <a:pt x="1927" y="3029"/>
                  </a:lnTo>
                  <a:lnTo>
                    <a:pt x="4372" y="8052"/>
                  </a:lnTo>
                  <a:lnTo>
                    <a:pt x="4075" y="10990"/>
                  </a:lnTo>
                  <a:cubicBezTo>
                    <a:pt x="3816" y="13532"/>
                    <a:pt x="2945" y="15998"/>
                    <a:pt x="1519" y="18266"/>
                  </a:cubicBezTo>
                  <a:lnTo>
                    <a:pt x="0" y="20687"/>
                  </a:lnTo>
                  <a:lnTo>
                    <a:pt x="2427" y="21600"/>
                  </a:lnTo>
                  <a:lnTo>
                    <a:pt x="5039" y="19043"/>
                  </a:lnTo>
                  <a:cubicBezTo>
                    <a:pt x="7021" y="17094"/>
                    <a:pt x="8521" y="14841"/>
                    <a:pt x="9448" y="12406"/>
                  </a:cubicBezTo>
                  <a:cubicBezTo>
                    <a:pt x="13412" y="14461"/>
                    <a:pt x="16839" y="17155"/>
                    <a:pt x="19507" y="20337"/>
                  </a:cubicBezTo>
                  <a:lnTo>
                    <a:pt x="19618" y="20458"/>
                  </a:lnTo>
                  <a:lnTo>
                    <a:pt x="21600" y="18951"/>
                  </a:lnTo>
                  <a:lnTo>
                    <a:pt x="20637" y="17049"/>
                  </a:lnTo>
                  <a:cubicBezTo>
                    <a:pt x="19025" y="13882"/>
                    <a:pt x="16746" y="10975"/>
                    <a:pt x="13875" y="8479"/>
                  </a:cubicBezTo>
                  <a:lnTo>
                    <a:pt x="12208" y="7017"/>
                  </a:lnTo>
                  <a:lnTo>
                    <a:pt x="8558" y="15"/>
                  </a:lnTo>
                  <a:lnTo>
                    <a:pt x="6910" y="15"/>
                  </a:lnTo>
                  <a:lnTo>
                    <a:pt x="6910" y="0"/>
                  </a:lnTo>
                  <a:close/>
                </a:path>
              </a:pathLst>
            </a:custGeom>
            <a:solidFill>
              <a:srgbClr val="F8B21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161" name="Freeform: Shape 898"/>
            <p:cNvSpPr/>
            <p:nvPr/>
          </p:nvSpPr>
          <p:spPr>
            <a:xfrm>
              <a:off x="106065" y="383490"/>
              <a:ext cx="174839" cy="238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655"/>
                  </a:moveTo>
                  <a:lnTo>
                    <a:pt x="17820" y="5985"/>
                  </a:lnTo>
                  <a:lnTo>
                    <a:pt x="12906" y="7094"/>
                  </a:lnTo>
                  <a:lnTo>
                    <a:pt x="11772" y="10741"/>
                  </a:lnTo>
                  <a:lnTo>
                    <a:pt x="10260" y="15734"/>
                  </a:lnTo>
                  <a:lnTo>
                    <a:pt x="12852" y="19856"/>
                  </a:lnTo>
                  <a:lnTo>
                    <a:pt x="11772" y="21600"/>
                  </a:lnTo>
                  <a:lnTo>
                    <a:pt x="1728" y="14823"/>
                  </a:lnTo>
                  <a:lnTo>
                    <a:pt x="0" y="5945"/>
                  </a:lnTo>
                  <a:cubicBezTo>
                    <a:pt x="0" y="5945"/>
                    <a:pt x="8478" y="0"/>
                    <a:pt x="9234" y="0"/>
                  </a:cubicBezTo>
                  <a:cubicBezTo>
                    <a:pt x="9990" y="0"/>
                    <a:pt x="20088" y="2616"/>
                    <a:pt x="20088" y="2616"/>
                  </a:cubicBezTo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162" name="Freeform: Shape 899"/>
            <p:cNvSpPr/>
            <p:nvPr/>
          </p:nvSpPr>
          <p:spPr>
            <a:xfrm>
              <a:off x="74851" y="355405"/>
              <a:ext cx="188133" cy="2108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4" h="20585" extrusionOk="0">
                  <a:moveTo>
                    <a:pt x="20704" y="2912"/>
                  </a:moveTo>
                  <a:lnTo>
                    <a:pt x="15508" y="10553"/>
                  </a:lnTo>
                  <a:lnTo>
                    <a:pt x="6464" y="20585"/>
                  </a:lnTo>
                  <a:lnTo>
                    <a:pt x="2664" y="16572"/>
                  </a:lnTo>
                  <a:cubicBezTo>
                    <a:pt x="-848" y="12858"/>
                    <a:pt x="-896" y="7437"/>
                    <a:pt x="2568" y="3681"/>
                  </a:cubicBezTo>
                  <a:cubicBezTo>
                    <a:pt x="5887" y="95"/>
                    <a:pt x="11564" y="-1015"/>
                    <a:pt x="16278" y="991"/>
                  </a:cubicBezTo>
                  <a:lnTo>
                    <a:pt x="20704" y="2912"/>
                  </a:lnTo>
                  <a:close/>
                </a:path>
              </a:pathLst>
            </a:custGeom>
            <a:solidFill>
              <a:srgbClr val="FBB41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163" name="Freeform: Shape 901"/>
            <p:cNvSpPr/>
            <p:nvPr/>
          </p:nvSpPr>
          <p:spPr>
            <a:xfrm>
              <a:off x="233412" y="613055"/>
              <a:ext cx="152392" cy="366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600" extrusionOk="0">
                  <a:moveTo>
                    <a:pt x="5117" y="6102"/>
                  </a:moveTo>
                  <a:cubicBezTo>
                    <a:pt x="4321" y="5175"/>
                    <a:pt x="4444" y="4145"/>
                    <a:pt x="5361" y="3244"/>
                  </a:cubicBezTo>
                  <a:cubicBezTo>
                    <a:pt x="6340" y="2291"/>
                    <a:pt x="8176" y="1570"/>
                    <a:pt x="10440" y="1184"/>
                  </a:cubicBezTo>
                  <a:lnTo>
                    <a:pt x="15335" y="618"/>
                  </a:lnTo>
                  <a:lnTo>
                    <a:pt x="11664" y="0"/>
                  </a:lnTo>
                  <a:lnTo>
                    <a:pt x="5851" y="669"/>
                  </a:lnTo>
                  <a:cubicBezTo>
                    <a:pt x="3587" y="1056"/>
                    <a:pt x="1751" y="1776"/>
                    <a:pt x="772" y="2729"/>
                  </a:cubicBezTo>
                  <a:cubicBezTo>
                    <a:pt x="-146" y="3630"/>
                    <a:pt x="-268" y="4634"/>
                    <a:pt x="527" y="5587"/>
                  </a:cubicBezTo>
                  <a:lnTo>
                    <a:pt x="17844" y="21600"/>
                  </a:lnTo>
                  <a:lnTo>
                    <a:pt x="21332" y="21523"/>
                  </a:lnTo>
                  <a:lnTo>
                    <a:pt x="5117" y="6102"/>
                  </a:lnTo>
                  <a:close/>
                </a:path>
              </a:pathLst>
            </a:custGeom>
            <a:solidFill>
              <a:srgbClr val="F8B21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164" name="Freeform: Shape 902"/>
            <p:cNvSpPr/>
            <p:nvPr/>
          </p:nvSpPr>
          <p:spPr>
            <a:xfrm>
              <a:off x="290586" y="607769"/>
              <a:ext cx="176078" cy="1303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9" h="20247" extrusionOk="0">
                  <a:moveTo>
                    <a:pt x="21019" y="5915"/>
                  </a:moveTo>
                  <a:lnTo>
                    <a:pt x="18358" y="20247"/>
                  </a:lnTo>
                  <a:lnTo>
                    <a:pt x="4584" y="14745"/>
                  </a:lnTo>
                  <a:cubicBezTo>
                    <a:pt x="1454" y="13930"/>
                    <a:pt x="-581" y="9855"/>
                    <a:pt x="149" y="5779"/>
                  </a:cubicBezTo>
                  <a:cubicBezTo>
                    <a:pt x="984" y="1160"/>
                    <a:pt x="4897" y="-1353"/>
                    <a:pt x="8184" y="753"/>
                  </a:cubicBezTo>
                  <a:lnTo>
                    <a:pt x="21019" y="5915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165" name="Freeform: Shape 903"/>
            <p:cNvSpPr/>
            <p:nvPr/>
          </p:nvSpPr>
          <p:spPr>
            <a:xfrm>
              <a:off x="230197" y="355067"/>
              <a:ext cx="55952" cy="81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31" y="2772"/>
                  </a:moveTo>
                  <a:lnTo>
                    <a:pt x="9619" y="462"/>
                  </a:lnTo>
                  <a:cubicBezTo>
                    <a:pt x="10463" y="231"/>
                    <a:pt x="11475" y="0"/>
                    <a:pt x="12487" y="0"/>
                  </a:cubicBezTo>
                  <a:lnTo>
                    <a:pt x="14512" y="0"/>
                  </a:lnTo>
                  <a:cubicBezTo>
                    <a:pt x="16706" y="0"/>
                    <a:pt x="18562" y="693"/>
                    <a:pt x="19912" y="1848"/>
                  </a:cubicBezTo>
                  <a:lnTo>
                    <a:pt x="20419" y="2426"/>
                  </a:lnTo>
                  <a:cubicBezTo>
                    <a:pt x="21262" y="3234"/>
                    <a:pt x="21600" y="4043"/>
                    <a:pt x="21600" y="5082"/>
                  </a:cubicBezTo>
                  <a:cubicBezTo>
                    <a:pt x="21600" y="6237"/>
                    <a:pt x="20925" y="7392"/>
                    <a:pt x="19744" y="8201"/>
                  </a:cubicBezTo>
                  <a:lnTo>
                    <a:pt x="675" y="21600"/>
                  </a:lnTo>
                  <a:lnTo>
                    <a:pt x="12825" y="7970"/>
                  </a:lnTo>
                  <a:lnTo>
                    <a:pt x="0" y="3696"/>
                  </a:lnTo>
                  <a:lnTo>
                    <a:pt x="2531" y="2772"/>
                  </a:lnTo>
                  <a:close/>
                </a:path>
              </a:pathLst>
            </a:custGeom>
            <a:solidFill>
              <a:srgbClr val="D2942A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166" name="Freeform: Shape 904"/>
            <p:cNvSpPr/>
            <p:nvPr/>
          </p:nvSpPr>
          <p:spPr>
            <a:xfrm>
              <a:off x="85085" y="361910"/>
              <a:ext cx="162672" cy="49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3" h="20575" extrusionOk="0">
                  <a:moveTo>
                    <a:pt x="0" y="20031"/>
                  </a:moveTo>
                  <a:lnTo>
                    <a:pt x="113" y="20575"/>
                  </a:lnTo>
                  <a:cubicBezTo>
                    <a:pt x="3393" y="8777"/>
                    <a:pt x="9104" y="3331"/>
                    <a:pt x="13910" y="7143"/>
                  </a:cubicBezTo>
                  <a:lnTo>
                    <a:pt x="17246" y="10955"/>
                  </a:lnTo>
                  <a:lnTo>
                    <a:pt x="20526" y="15311"/>
                  </a:lnTo>
                  <a:cubicBezTo>
                    <a:pt x="20695" y="11862"/>
                    <a:pt x="21600" y="10229"/>
                    <a:pt x="20526" y="9503"/>
                  </a:cubicBezTo>
                  <a:lnTo>
                    <a:pt x="15493" y="3150"/>
                  </a:lnTo>
                  <a:cubicBezTo>
                    <a:pt x="12836" y="-299"/>
                    <a:pt x="9895" y="-1025"/>
                    <a:pt x="7181" y="1516"/>
                  </a:cubicBezTo>
                  <a:cubicBezTo>
                    <a:pt x="4637" y="3876"/>
                    <a:pt x="2375" y="8595"/>
                    <a:pt x="622" y="15311"/>
                  </a:cubicBezTo>
                  <a:lnTo>
                    <a:pt x="0" y="20031"/>
                  </a:lnTo>
                  <a:close/>
                </a:path>
              </a:pathLst>
            </a:custGeom>
            <a:solidFill>
              <a:srgbClr val="D2942A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167" name="Freeform: Shape 905"/>
            <p:cNvSpPr/>
            <p:nvPr/>
          </p:nvSpPr>
          <p:spPr>
            <a:xfrm>
              <a:off x="232382" y="460886"/>
              <a:ext cx="31481" cy="31495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168" name="Freeform: Shape 906"/>
            <p:cNvSpPr/>
            <p:nvPr/>
          </p:nvSpPr>
          <p:spPr>
            <a:xfrm>
              <a:off x="241124" y="460886"/>
              <a:ext cx="17493" cy="1750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169" name="Freeform: Shape 907"/>
            <p:cNvSpPr/>
            <p:nvPr/>
          </p:nvSpPr>
          <p:spPr>
            <a:xfrm>
              <a:off x="280898" y="495430"/>
              <a:ext cx="38906" cy="196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29" y="0"/>
                  </a:moveTo>
                  <a:lnTo>
                    <a:pt x="0" y="15840"/>
                  </a:lnTo>
                  <a:lnTo>
                    <a:pt x="1214" y="21600"/>
                  </a:lnTo>
                  <a:lnTo>
                    <a:pt x="21600" y="2400"/>
                  </a:lnTo>
                  <a:lnTo>
                    <a:pt x="20629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4172" name="Graphic 185"/>
            <p:cNvGrpSpPr/>
            <p:nvPr/>
          </p:nvGrpSpPr>
          <p:grpSpPr>
            <a:xfrm>
              <a:off x="-1" y="469191"/>
              <a:ext cx="64384" cy="91729"/>
              <a:chOff x="0" y="-1"/>
              <a:chExt cx="64383" cy="91728"/>
            </a:xfrm>
          </p:grpSpPr>
          <p:sp>
            <p:nvSpPr>
              <p:cNvPr id="4170" name="Freeform: Shape 918"/>
              <p:cNvSpPr/>
              <p:nvPr/>
            </p:nvSpPr>
            <p:spPr>
              <a:xfrm>
                <a:off x="31117" y="44409"/>
                <a:ext cx="33267" cy="473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45" h="21440" extrusionOk="0">
                    <a:moveTo>
                      <a:pt x="9851" y="2268"/>
                    </a:moveTo>
                    <a:cubicBezTo>
                      <a:pt x="5531" y="4250"/>
                      <a:pt x="2561" y="7222"/>
                      <a:pt x="941" y="10789"/>
                    </a:cubicBezTo>
                    <a:cubicBezTo>
                      <a:pt x="131" y="12771"/>
                      <a:pt x="-409" y="14951"/>
                      <a:pt x="401" y="16932"/>
                    </a:cubicBezTo>
                    <a:cubicBezTo>
                      <a:pt x="1211" y="18914"/>
                      <a:pt x="3371" y="20697"/>
                      <a:pt x="6071" y="21292"/>
                    </a:cubicBezTo>
                    <a:cubicBezTo>
                      <a:pt x="6611" y="21490"/>
                      <a:pt x="7151" y="21490"/>
                      <a:pt x="7691" y="21292"/>
                    </a:cubicBezTo>
                    <a:cubicBezTo>
                      <a:pt x="8771" y="21094"/>
                      <a:pt x="9581" y="20103"/>
                      <a:pt x="10121" y="19310"/>
                    </a:cubicBezTo>
                    <a:cubicBezTo>
                      <a:pt x="12011" y="15743"/>
                      <a:pt x="12281" y="11978"/>
                      <a:pt x="13631" y="8411"/>
                    </a:cubicBezTo>
                    <a:cubicBezTo>
                      <a:pt x="14441" y="6033"/>
                      <a:pt x="16061" y="3853"/>
                      <a:pt x="18491" y="2070"/>
                    </a:cubicBezTo>
                    <a:cubicBezTo>
                      <a:pt x="18761" y="1872"/>
                      <a:pt x="21191" y="484"/>
                      <a:pt x="20381" y="88"/>
                    </a:cubicBezTo>
                    <a:cubicBezTo>
                      <a:pt x="19841" y="-110"/>
                      <a:pt x="18491" y="88"/>
                      <a:pt x="17951" y="88"/>
                    </a:cubicBezTo>
                    <a:cubicBezTo>
                      <a:pt x="17141" y="88"/>
                      <a:pt x="16061" y="286"/>
                      <a:pt x="15251" y="484"/>
                    </a:cubicBezTo>
                    <a:cubicBezTo>
                      <a:pt x="13361" y="881"/>
                      <a:pt x="11471" y="1475"/>
                      <a:pt x="9851" y="2268"/>
                    </a:cubicBezTo>
                    <a:close/>
                  </a:path>
                </a:pathLst>
              </a:custGeom>
              <a:solidFill>
                <a:srgbClr val="68C5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71" name="Freeform: Shape 919"/>
              <p:cNvSpPr/>
              <p:nvPr/>
            </p:nvSpPr>
            <p:spPr>
              <a:xfrm>
                <a:off x="0" y="-2"/>
                <a:ext cx="57176" cy="229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28" h="21340" extrusionOk="0">
                    <a:moveTo>
                      <a:pt x="16427" y="5298"/>
                    </a:moveTo>
                    <a:cubicBezTo>
                      <a:pt x="13867" y="1630"/>
                      <a:pt x="10987" y="0"/>
                      <a:pt x="8107" y="0"/>
                    </a:cubicBezTo>
                    <a:cubicBezTo>
                      <a:pt x="6027" y="0"/>
                      <a:pt x="3787" y="407"/>
                      <a:pt x="2027" y="3260"/>
                    </a:cubicBezTo>
                    <a:cubicBezTo>
                      <a:pt x="587" y="5706"/>
                      <a:pt x="-533" y="10189"/>
                      <a:pt x="267" y="14265"/>
                    </a:cubicBezTo>
                    <a:cubicBezTo>
                      <a:pt x="907" y="17524"/>
                      <a:pt x="2667" y="18340"/>
                      <a:pt x="4107" y="18340"/>
                    </a:cubicBezTo>
                    <a:cubicBezTo>
                      <a:pt x="6987" y="18747"/>
                      <a:pt x="9867" y="18747"/>
                      <a:pt x="12747" y="18340"/>
                    </a:cubicBezTo>
                    <a:cubicBezTo>
                      <a:pt x="14187" y="18340"/>
                      <a:pt x="15627" y="17932"/>
                      <a:pt x="17067" y="18747"/>
                    </a:cubicBezTo>
                    <a:cubicBezTo>
                      <a:pt x="18027" y="19155"/>
                      <a:pt x="18667" y="20378"/>
                      <a:pt x="19467" y="21193"/>
                    </a:cubicBezTo>
                    <a:cubicBezTo>
                      <a:pt x="19947" y="21600"/>
                      <a:pt x="20747" y="21193"/>
                      <a:pt x="20907" y="19562"/>
                    </a:cubicBezTo>
                    <a:cubicBezTo>
                      <a:pt x="21067" y="17932"/>
                      <a:pt x="20267" y="15894"/>
                      <a:pt x="19947" y="14672"/>
                    </a:cubicBezTo>
                    <a:cubicBezTo>
                      <a:pt x="19467" y="13042"/>
                      <a:pt x="18987" y="11411"/>
                      <a:pt x="18507" y="10189"/>
                    </a:cubicBezTo>
                    <a:cubicBezTo>
                      <a:pt x="17867" y="8151"/>
                      <a:pt x="17227" y="6521"/>
                      <a:pt x="16427" y="5298"/>
                    </a:cubicBezTo>
                    <a:close/>
                  </a:path>
                </a:pathLst>
              </a:custGeom>
              <a:solidFill>
                <a:srgbClr val="68C5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175" name="Graphic 185"/>
            <p:cNvGrpSpPr/>
            <p:nvPr/>
          </p:nvGrpSpPr>
          <p:grpSpPr>
            <a:xfrm>
              <a:off x="236446" y="798687"/>
              <a:ext cx="233266" cy="176450"/>
              <a:chOff x="0" y="2"/>
              <a:chExt cx="233265" cy="176449"/>
            </a:xfrm>
          </p:grpSpPr>
          <p:sp>
            <p:nvSpPr>
              <p:cNvPr id="4173" name="Freeform: Shape 921"/>
              <p:cNvSpPr/>
              <p:nvPr/>
            </p:nvSpPr>
            <p:spPr>
              <a:xfrm>
                <a:off x="0" y="2"/>
                <a:ext cx="233267" cy="1764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98" h="20750" extrusionOk="0">
                    <a:moveTo>
                      <a:pt x="15530" y="12472"/>
                    </a:moveTo>
                    <a:lnTo>
                      <a:pt x="6048" y="4500"/>
                    </a:lnTo>
                    <a:cubicBezTo>
                      <a:pt x="6205" y="3009"/>
                      <a:pt x="5694" y="1518"/>
                      <a:pt x="4671" y="643"/>
                    </a:cubicBezTo>
                    <a:cubicBezTo>
                      <a:pt x="3648" y="-231"/>
                      <a:pt x="2389" y="-180"/>
                      <a:pt x="1445" y="592"/>
                    </a:cubicBezTo>
                    <a:lnTo>
                      <a:pt x="4120" y="2855"/>
                    </a:lnTo>
                    <a:lnTo>
                      <a:pt x="2704" y="5735"/>
                    </a:lnTo>
                    <a:lnTo>
                      <a:pt x="28" y="3472"/>
                    </a:lnTo>
                    <a:cubicBezTo>
                      <a:pt x="-129" y="4963"/>
                      <a:pt x="382" y="6455"/>
                      <a:pt x="1405" y="7329"/>
                    </a:cubicBezTo>
                    <a:cubicBezTo>
                      <a:pt x="2428" y="8203"/>
                      <a:pt x="3687" y="8152"/>
                      <a:pt x="4632" y="7380"/>
                    </a:cubicBezTo>
                    <a:lnTo>
                      <a:pt x="14114" y="15352"/>
                    </a:lnTo>
                    <a:cubicBezTo>
                      <a:pt x="13878" y="17100"/>
                      <a:pt x="14428" y="19003"/>
                      <a:pt x="15648" y="20032"/>
                    </a:cubicBezTo>
                    <a:cubicBezTo>
                      <a:pt x="17261" y="21369"/>
                      <a:pt x="19425" y="20803"/>
                      <a:pt x="20448" y="18643"/>
                    </a:cubicBezTo>
                    <a:cubicBezTo>
                      <a:pt x="21471" y="16535"/>
                      <a:pt x="21038" y="13706"/>
                      <a:pt x="19386" y="12369"/>
                    </a:cubicBezTo>
                    <a:cubicBezTo>
                      <a:pt x="18205" y="11340"/>
                      <a:pt x="16671" y="11443"/>
                      <a:pt x="15530" y="12472"/>
                    </a:cubicBezTo>
                    <a:close/>
                    <a:moveTo>
                      <a:pt x="19032" y="17460"/>
                    </a:moveTo>
                    <a:cubicBezTo>
                      <a:pt x="18481" y="18540"/>
                      <a:pt x="17379" y="18849"/>
                      <a:pt x="16553" y="18180"/>
                    </a:cubicBezTo>
                    <a:cubicBezTo>
                      <a:pt x="15727" y="17460"/>
                      <a:pt x="15491" y="16020"/>
                      <a:pt x="16002" y="14940"/>
                    </a:cubicBezTo>
                    <a:cubicBezTo>
                      <a:pt x="16553" y="13860"/>
                      <a:pt x="17655" y="13552"/>
                      <a:pt x="18481" y="14220"/>
                    </a:cubicBezTo>
                    <a:cubicBezTo>
                      <a:pt x="19346" y="14940"/>
                      <a:pt x="19582" y="16380"/>
                      <a:pt x="19032" y="17460"/>
                    </a:cubicBezTo>
                    <a:close/>
                  </a:path>
                </a:pathLst>
              </a:custGeom>
              <a:solidFill>
                <a:srgbClr val="D1D3D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74" name="Freeform: Shape 922"/>
              <p:cNvSpPr/>
              <p:nvPr/>
            </p:nvSpPr>
            <p:spPr>
              <a:xfrm rot="18163907">
                <a:off x="105230" y="22235"/>
                <a:ext cx="12706" cy="123700"/>
              </a:xfrm>
              <a:prstGeom prst="rect">
                <a:avLst/>
              </a:prstGeom>
              <a:solidFill>
                <a:srgbClr val="9DB2B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181" name="Graphic 185"/>
            <p:cNvGrpSpPr/>
            <p:nvPr/>
          </p:nvGrpSpPr>
          <p:grpSpPr>
            <a:xfrm>
              <a:off x="204834" y="891157"/>
              <a:ext cx="268969" cy="134185"/>
              <a:chOff x="-1" y="-1"/>
              <a:chExt cx="268968" cy="134184"/>
            </a:xfrm>
          </p:grpSpPr>
          <p:sp>
            <p:nvSpPr>
              <p:cNvPr id="4176" name="Freeform: Shape 916"/>
              <p:cNvSpPr/>
              <p:nvPr/>
            </p:nvSpPr>
            <p:spPr>
              <a:xfrm rot="16519153">
                <a:off x="82942" y="49534"/>
                <a:ext cx="21432" cy="52893"/>
              </a:xfrm>
              <a:prstGeom prst="rect">
                <a:avLst/>
              </a:prstGeom>
              <a:solidFill>
                <a:srgbClr val="D1D3D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77" name="Freeform: Shape 917"/>
              <p:cNvSpPr/>
              <p:nvPr/>
            </p:nvSpPr>
            <p:spPr>
              <a:xfrm>
                <a:off x="8309" y="-2"/>
                <a:ext cx="65131" cy="1132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887" y="9674"/>
                    </a:moveTo>
                    <a:lnTo>
                      <a:pt x="10003" y="21600"/>
                    </a:lnTo>
                    <a:lnTo>
                      <a:pt x="0" y="21100"/>
                    </a:lnTo>
                    <a:lnTo>
                      <a:pt x="1595" y="11092"/>
                    </a:lnTo>
                    <a:cubicBezTo>
                      <a:pt x="2319" y="6338"/>
                      <a:pt x="7973" y="2418"/>
                      <a:pt x="15946" y="1001"/>
                    </a:cubicBezTo>
                    <a:lnTo>
                      <a:pt x="21600" y="0"/>
                    </a:lnTo>
                    <a:lnTo>
                      <a:pt x="21165" y="834"/>
                    </a:lnTo>
                    <a:lnTo>
                      <a:pt x="17541" y="2919"/>
                    </a:lnTo>
                    <a:cubicBezTo>
                      <a:pt x="14207" y="4670"/>
                      <a:pt x="12322" y="7089"/>
                      <a:pt x="11887" y="9674"/>
                    </a:cubicBezTo>
                    <a:close/>
                  </a:path>
                </a:pathLst>
              </a:custGeom>
              <a:solidFill>
                <a:srgbClr val="D1D3D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78" name="Freeform: Shape 918"/>
              <p:cNvSpPr/>
              <p:nvPr/>
            </p:nvSpPr>
            <p:spPr>
              <a:xfrm rot="16519153">
                <a:off x="15325" y="36603"/>
                <a:ext cx="49416" cy="68629"/>
              </a:xfrm>
              <a:prstGeom prst="rect">
                <a:avLst/>
              </a:prstGeom>
              <a:solidFill>
                <a:srgbClr val="A7A9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79" name="Freeform: Shape 919"/>
              <p:cNvSpPr/>
              <p:nvPr/>
            </p:nvSpPr>
            <p:spPr>
              <a:xfrm>
                <a:off x="100096" y="55534"/>
                <a:ext cx="168871" cy="55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1" h="21290" extrusionOk="0">
                    <a:moveTo>
                      <a:pt x="21433" y="13395"/>
                    </a:moveTo>
                    <a:lnTo>
                      <a:pt x="21378" y="14567"/>
                    </a:lnTo>
                    <a:cubicBezTo>
                      <a:pt x="21267" y="18586"/>
                      <a:pt x="20045" y="21600"/>
                      <a:pt x="18713" y="21265"/>
                    </a:cubicBezTo>
                    <a:lnTo>
                      <a:pt x="0" y="16074"/>
                    </a:lnTo>
                    <a:lnTo>
                      <a:pt x="500" y="0"/>
                    </a:lnTo>
                    <a:lnTo>
                      <a:pt x="19212" y="5191"/>
                    </a:lnTo>
                    <a:cubicBezTo>
                      <a:pt x="20601" y="5693"/>
                      <a:pt x="21600" y="9377"/>
                      <a:pt x="21433" y="13395"/>
                    </a:cubicBezTo>
                    <a:close/>
                  </a:path>
                </a:pathLst>
              </a:custGeom>
              <a:solidFill>
                <a:srgbClr val="057EB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80" name="Freeform: Shape 920"/>
              <p:cNvSpPr/>
              <p:nvPr/>
            </p:nvSpPr>
            <p:spPr>
              <a:xfrm rot="16519153">
                <a:off x="9439" y="97257"/>
                <a:ext cx="26680" cy="43277"/>
              </a:xfrm>
              <a:prstGeom prst="rect">
                <a:avLst/>
              </a:prstGeom>
              <a:solidFill>
                <a:srgbClr val="A7A9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185" name="Graphic 185"/>
            <p:cNvGrpSpPr/>
            <p:nvPr/>
          </p:nvGrpSpPr>
          <p:grpSpPr>
            <a:xfrm>
              <a:off x="204154" y="853572"/>
              <a:ext cx="256401" cy="126430"/>
              <a:chOff x="-1" y="0"/>
              <a:chExt cx="256400" cy="126428"/>
            </a:xfrm>
          </p:grpSpPr>
          <p:sp>
            <p:nvSpPr>
              <p:cNvPr id="4182" name="Freeform: Shape 913"/>
              <p:cNvSpPr/>
              <p:nvPr/>
            </p:nvSpPr>
            <p:spPr>
              <a:xfrm rot="17546323">
                <a:off x="7505" y="2459"/>
                <a:ext cx="29303" cy="35847"/>
              </a:xfrm>
              <a:prstGeom prst="rect">
                <a:avLst/>
              </a:prstGeom>
              <a:solidFill>
                <a:srgbClr val="A7A9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83" name="Freeform: Shape 914"/>
              <p:cNvSpPr/>
              <p:nvPr/>
            </p:nvSpPr>
            <p:spPr>
              <a:xfrm rot="17546323">
                <a:off x="75085" y="-9218"/>
                <a:ext cx="12706" cy="107969"/>
              </a:xfrm>
              <a:prstGeom prst="rect">
                <a:avLst/>
              </a:prstGeom>
              <a:solidFill>
                <a:srgbClr val="A7A9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84" name="Freeform: Shape 915"/>
              <p:cNvSpPr/>
              <p:nvPr/>
            </p:nvSpPr>
            <p:spPr>
              <a:xfrm>
                <a:off x="119575" y="49831"/>
                <a:ext cx="136825" cy="765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2" h="21373" extrusionOk="0">
                    <a:moveTo>
                      <a:pt x="21394" y="16475"/>
                    </a:moveTo>
                    <a:lnTo>
                      <a:pt x="20503" y="20258"/>
                    </a:lnTo>
                    <a:cubicBezTo>
                      <a:pt x="20297" y="21234"/>
                      <a:pt x="19680" y="21600"/>
                      <a:pt x="19131" y="21234"/>
                    </a:cubicBezTo>
                    <a:lnTo>
                      <a:pt x="0" y="7200"/>
                    </a:lnTo>
                    <a:lnTo>
                      <a:pt x="1646" y="0"/>
                    </a:lnTo>
                    <a:lnTo>
                      <a:pt x="20777" y="14034"/>
                    </a:lnTo>
                    <a:cubicBezTo>
                      <a:pt x="21326" y="14522"/>
                      <a:pt x="21600" y="15620"/>
                      <a:pt x="21394" y="16475"/>
                    </a:cubicBezTo>
                    <a:close/>
                  </a:path>
                </a:pathLst>
              </a:custGeom>
              <a:solidFill>
                <a:srgbClr val="8BC5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4186" name="Freeform: Shape 912"/>
            <p:cNvSpPr/>
            <p:nvPr/>
          </p:nvSpPr>
          <p:spPr>
            <a:xfrm>
              <a:off x="386672" y="872358"/>
              <a:ext cx="112093" cy="134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3" h="21107" extrusionOk="0">
                  <a:moveTo>
                    <a:pt x="5029" y="0"/>
                  </a:moveTo>
                  <a:lnTo>
                    <a:pt x="5029" y="3302"/>
                  </a:lnTo>
                  <a:cubicBezTo>
                    <a:pt x="5029" y="9080"/>
                    <a:pt x="3298" y="14721"/>
                    <a:pt x="0" y="19743"/>
                  </a:cubicBezTo>
                  <a:lnTo>
                    <a:pt x="12037" y="21050"/>
                  </a:lnTo>
                  <a:cubicBezTo>
                    <a:pt x="17148" y="21600"/>
                    <a:pt x="21600" y="18092"/>
                    <a:pt x="21105" y="13827"/>
                  </a:cubicBezTo>
                  <a:lnTo>
                    <a:pt x="20858" y="11213"/>
                  </a:lnTo>
                  <a:cubicBezTo>
                    <a:pt x="20611" y="8599"/>
                    <a:pt x="18797" y="6260"/>
                    <a:pt x="15994" y="4953"/>
                  </a:cubicBezTo>
                  <a:lnTo>
                    <a:pt x="5029" y="0"/>
                  </a:lnTo>
                  <a:close/>
                </a:path>
              </a:pathLst>
            </a:custGeom>
            <a:solidFill>
              <a:srgbClr val="F38027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</p:grpSp>
      <p:pic>
        <p:nvPicPr>
          <p:cNvPr id="4188" name="Picture 12" descr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8002" y="5870254"/>
            <a:ext cx="720374" cy="719129"/>
          </a:xfrm>
          <a:prstGeom prst="rect">
            <a:avLst/>
          </a:prstGeom>
          <a:ln w="12700">
            <a:miter lim="400000"/>
          </a:ln>
        </p:spPr>
      </p:pic>
      <p:sp>
        <p:nvSpPr>
          <p:cNvPr id="41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78981" y="6232199"/>
            <a:ext cx="258620" cy="2483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810E032-50B9-B728-36C1-272DF168EE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" t="4674" r="1891" b="1810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 descr="Picture 199">
            <a:extLst>
              <a:ext uri="{FF2B5EF4-FFF2-40B4-BE49-F238E27FC236}">
                <a16:creationId xmlns:a16="http://schemas.microsoft.com/office/drawing/2014/main" id="{F4BC6106-DFDF-0A0A-F64B-1F0FBFE4C74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759" t="2476" r="8121" b="2438"/>
          <a:stretch>
            <a:fillRect/>
          </a:stretch>
        </p:blipFill>
        <p:spPr>
          <a:xfrm>
            <a:off x="4166377" y="0"/>
            <a:ext cx="8025623" cy="6858001"/>
          </a:xfrm>
          <a:custGeom>
            <a:avLst/>
            <a:gdLst>
              <a:gd name="connsiteX0" fmla="*/ 1505743 w 8025623"/>
              <a:gd name="connsiteY0" fmla="*/ 0 h 6858001"/>
              <a:gd name="connsiteX1" fmla="*/ 1929623 w 8025623"/>
              <a:gd name="connsiteY1" fmla="*/ 0 h 6858001"/>
              <a:gd name="connsiteX2" fmla="*/ 4388255 w 8025623"/>
              <a:gd name="connsiteY2" fmla="*/ 0 h 6858001"/>
              <a:gd name="connsiteX3" fmla="*/ 8025623 w 8025623"/>
              <a:gd name="connsiteY3" fmla="*/ 0 h 6858001"/>
              <a:gd name="connsiteX4" fmla="*/ 8025623 w 8025623"/>
              <a:gd name="connsiteY4" fmla="*/ 6647750 h 6858001"/>
              <a:gd name="connsiteX5" fmla="*/ 8025623 w 8025623"/>
              <a:gd name="connsiteY5" fmla="*/ 6858000 h 6858001"/>
              <a:gd name="connsiteX6" fmla="*/ 7812323 w 8025623"/>
              <a:gd name="connsiteY6" fmla="*/ 6858000 h 6858001"/>
              <a:gd name="connsiteX7" fmla="*/ 7812322 w 8025623"/>
              <a:gd name="connsiteY7" fmla="*/ 6858001 h 6858001"/>
              <a:gd name="connsiteX8" fmla="*/ 1505742 w 8025623"/>
              <a:gd name="connsiteY8" fmla="*/ 6858001 h 6858001"/>
              <a:gd name="connsiteX9" fmla="*/ 1364599 w 8025623"/>
              <a:gd name="connsiteY9" fmla="*/ 6723434 h 6858001"/>
              <a:gd name="connsiteX10" fmla="*/ 0 w 8025623"/>
              <a:gd name="connsiteY10" fmla="*/ 3429001 h 6858001"/>
              <a:gd name="connsiteX11" fmla="*/ 1364599 w 8025623"/>
              <a:gd name="connsiteY11" fmla="*/ 134568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25623" h="6858001">
                <a:moveTo>
                  <a:pt x="1505743" y="0"/>
                </a:moveTo>
                <a:lnTo>
                  <a:pt x="1929623" y="0"/>
                </a:lnTo>
                <a:lnTo>
                  <a:pt x="4388255" y="0"/>
                </a:lnTo>
                <a:lnTo>
                  <a:pt x="8025623" y="0"/>
                </a:lnTo>
                <a:lnTo>
                  <a:pt x="8025623" y="6647750"/>
                </a:lnTo>
                <a:lnTo>
                  <a:pt x="8025623" y="6858000"/>
                </a:lnTo>
                <a:lnTo>
                  <a:pt x="7812323" y="6858000"/>
                </a:lnTo>
                <a:lnTo>
                  <a:pt x="7812322" y="6858001"/>
                </a:lnTo>
                <a:lnTo>
                  <a:pt x="1505742" y="6858001"/>
                </a:lnTo>
                <a:lnTo>
                  <a:pt x="1364599" y="6723434"/>
                </a:lnTo>
                <a:cubicBezTo>
                  <a:pt x="521480" y="5880315"/>
                  <a:pt x="0" y="4715557"/>
                  <a:pt x="0" y="3429001"/>
                </a:cubicBezTo>
                <a:cubicBezTo>
                  <a:pt x="0" y="2142445"/>
                  <a:pt x="521480" y="977687"/>
                  <a:pt x="1364599" y="134568"/>
                </a:cubicBez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Section Header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46" name="Group 1"/>
          <p:cNvGrpSpPr/>
          <p:nvPr/>
        </p:nvGrpSpPr>
        <p:grpSpPr>
          <a:xfrm>
            <a:off x="-327677" y="-130783"/>
            <a:ext cx="13015471" cy="7258466"/>
            <a:chOff x="-1" y="-2"/>
            <a:chExt cx="13015468" cy="7258464"/>
          </a:xfrm>
        </p:grpSpPr>
        <p:grpSp>
          <p:nvGrpSpPr>
            <p:cNvPr id="4230" name="Graphic 246"/>
            <p:cNvGrpSpPr/>
            <p:nvPr/>
          </p:nvGrpSpPr>
          <p:grpSpPr>
            <a:xfrm>
              <a:off x="372342" y="-3"/>
              <a:ext cx="12634506" cy="977424"/>
              <a:chOff x="0" y="-1"/>
              <a:chExt cx="12634505" cy="977422"/>
            </a:xfrm>
          </p:grpSpPr>
          <p:sp>
            <p:nvSpPr>
              <p:cNvPr id="4196" name="Freeform: Shape 318"/>
              <p:cNvSpPr/>
              <p:nvPr/>
            </p:nvSpPr>
            <p:spPr>
              <a:xfrm>
                <a:off x="2555285" y="-2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97" name="Freeform: Shape 319"/>
              <p:cNvSpPr/>
              <p:nvPr/>
            </p:nvSpPr>
            <p:spPr>
              <a:xfrm>
                <a:off x="2190409" y="229843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786" y="4599"/>
                    </a:cubicBezTo>
                    <a:lnTo>
                      <a:pt x="20102" y="4616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98" name="Freeform: Shape 320"/>
              <p:cNvSpPr/>
              <p:nvPr/>
            </p:nvSpPr>
            <p:spPr>
              <a:xfrm>
                <a:off x="3285613" y="-2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99" name="Freeform: Shape 321"/>
              <p:cNvSpPr/>
              <p:nvPr/>
            </p:nvSpPr>
            <p:spPr>
              <a:xfrm>
                <a:off x="2920736" y="229843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89" y="3321"/>
                      <a:pt x="16432" y="4400"/>
                      <a:pt x="19786" y="4599"/>
                    </a:cubicBezTo>
                    <a:lnTo>
                      <a:pt x="20102" y="4616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00" name="Freeform: Shape 322"/>
              <p:cNvSpPr/>
              <p:nvPr/>
            </p:nvSpPr>
            <p:spPr>
              <a:xfrm>
                <a:off x="1095206" y="-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01" name="Freeform: Shape 323"/>
              <p:cNvSpPr/>
              <p:nvPr/>
            </p:nvSpPr>
            <p:spPr>
              <a:xfrm>
                <a:off x="730330" y="229843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02" name="Freeform: Shape 324"/>
              <p:cNvSpPr/>
              <p:nvPr/>
            </p:nvSpPr>
            <p:spPr>
              <a:xfrm>
                <a:off x="364878" y="-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3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03" name="Freeform: Shape 325"/>
              <p:cNvSpPr/>
              <p:nvPr/>
            </p:nvSpPr>
            <p:spPr>
              <a:xfrm>
                <a:off x="-1" y="229843"/>
                <a:ext cx="588409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04" name="Freeform: Shape 326"/>
              <p:cNvSpPr/>
              <p:nvPr/>
            </p:nvSpPr>
            <p:spPr>
              <a:xfrm>
                <a:off x="1825532" y="-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779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05" name="Freeform: Shape 327"/>
              <p:cNvSpPr/>
              <p:nvPr/>
            </p:nvSpPr>
            <p:spPr>
              <a:xfrm>
                <a:off x="1460081" y="229843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06" name="Freeform: Shape 328"/>
              <p:cNvSpPr/>
              <p:nvPr/>
            </p:nvSpPr>
            <p:spPr>
              <a:xfrm>
                <a:off x="11316346" y="-2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07" name="Freeform: Shape 329"/>
              <p:cNvSpPr/>
              <p:nvPr/>
            </p:nvSpPr>
            <p:spPr>
              <a:xfrm>
                <a:off x="10951471" y="229843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08" name="Freeform: Shape 330"/>
              <p:cNvSpPr/>
              <p:nvPr/>
            </p:nvSpPr>
            <p:spPr>
              <a:xfrm>
                <a:off x="12046099" y="-2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2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94" y="2275"/>
                      <a:pt x="4704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09" name="Freeform: Shape 331"/>
              <p:cNvSpPr/>
              <p:nvPr/>
            </p:nvSpPr>
            <p:spPr>
              <a:xfrm>
                <a:off x="11680648" y="229843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3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94" y="2275"/>
                      <a:pt x="4704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45" y="12336"/>
                    </a:moveTo>
                    <a:cubicBezTo>
                      <a:pt x="20145" y="13315"/>
                      <a:pt x="19786" y="14262"/>
                      <a:pt x="19090" y="15075"/>
                    </a:cubicBezTo>
                    <a:cubicBezTo>
                      <a:pt x="17719" y="16702"/>
                      <a:pt x="14639" y="18329"/>
                      <a:pt x="10821" y="20222"/>
                    </a:cubicBezTo>
                    <a:cubicBezTo>
                      <a:pt x="7003" y="18329"/>
                      <a:pt x="3923" y="16686"/>
                      <a:pt x="2552" y="15075"/>
                    </a:cubicBezTo>
                    <a:cubicBezTo>
                      <a:pt x="1877" y="14262"/>
                      <a:pt x="1498" y="13315"/>
                      <a:pt x="1498" y="12336"/>
                    </a:cubicBezTo>
                    <a:lnTo>
                      <a:pt x="1498" y="4632"/>
                    </a:lnTo>
                    <a:lnTo>
                      <a:pt x="1814" y="4616"/>
                    </a:lnTo>
                    <a:cubicBezTo>
                      <a:pt x="5147" y="4400"/>
                      <a:pt x="8311" y="3337"/>
                      <a:pt x="10821" y="1561"/>
                    </a:cubicBezTo>
                    <a:cubicBezTo>
                      <a:pt x="13310" y="3321"/>
                      <a:pt x="16474" y="4400"/>
                      <a:pt x="19828" y="4616"/>
                    </a:cubicBezTo>
                    <a:lnTo>
                      <a:pt x="20145" y="4632"/>
                    </a:lnTo>
                    <a:lnTo>
                      <a:pt x="20145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10" name="Freeform: Shape 332"/>
              <p:cNvSpPr/>
              <p:nvPr/>
            </p:nvSpPr>
            <p:spPr>
              <a:xfrm>
                <a:off x="4015366" y="-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47" y="4400"/>
                      <a:pt x="8311" y="3321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11" name="Freeform: Shape 333"/>
              <p:cNvSpPr/>
              <p:nvPr/>
            </p:nvSpPr>
            <p:spPr>
              <a:xfrm>
                <a:off x="3649915" y="229843"/>
                <a:ext cx="588407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3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94" y="2275"/>
                      <a:pt x="4704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45" y="12336"/>
                    </a:moveTo>
                    <a:cubicBezTo>
                      <a:pt x="20145" y="13315"/>
                      <a:pt x="19786" y="14262"/>
                      <a:pt x="19090" y="15075"/>
                    </a:cubicBezTo>
                    <a:cubicBezTo>
                      <a:pt x="17719" y="16702"/>
                      <a:pt x="14639" y="18329"/>
                      <a:pt x="10821" y="20222"/>
                    </a:cubicBezTo>
                    <a:cubicBezTo>
                      <a:pt x="7003" y="18329"/>
                      <a:pt x="3923" y="16686"/>
                      <a:pt x="2552" y="15075"/>
                    </a:cubicBezTo>
                    <a:cubicBezTo>
                      <a:pt x="1877" y="14262"/>
                      <a:pt x="1498" y="13315"/>
                      <a:pt x="1498" y="12336"/>
                    </a:cubicBezTo>
                    <a:lnTo>
                      <a:pt x="1498" y="4632"/>
                    </a:lnTo>
                    <a:lnTo>
                      <a:pt x="1814" y="4616"/>
                    </a:lnTo>
                    <a:cubicBezTo>
                      <a:pt x="5147" y="4400"/>
                      <a:pt x="8311" y="3337"/>
                      <a:pt x="10821" y="1561"/>
                    </a:cubicBezTo>
                    <a:cubicBezTo>
                      <a:pt x="13310" y="3321"/>
                      <a:pt x="16474" y="4400"/>
                      <a:pt x="19828" y="4616"/>
                    </a:cubicBezTo>
                    <a:lnTo>
                      <a:pt x="20145" y="4632"/>
                    </a:lnTo>
                    <a:lnTo>
                      <a:pt x="20145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12" name="Freeform: Shape 334"/>
              <p:cNvSpPr/>
              <p:nvPr/>
            </p:nvSpPr>
            <p:spPr>
              <a:xfrm>
                <a:off x="4745694" y="-2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21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13" name="Freeform: Shape 335"/>
              <p:cNvSpPr/>
              <p:nvPr/>
            </p:nvSpPr>
            <p:spPr>
              <a:xfrm>
                <a:off x="4380818" y="229843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89" y="3321"/>
                      <a:pt x="16453" y="4400"/>
                      <a:pt x="19786" y="4599"/>
                    </a:cubicBezTo>
                    <a:lnTo>
                      <a:pt x="20102" y="4616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14" name="Freeform: Shape 336"/>
              <p:cNvSpPr/>
              <p:nvPr/>
            </p:nvSpPr>
            <p:spPr>
              <a:xfrm>
                <a:off x="5476023" y="-2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8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15" name="Freeform: Shape 337"/>
              <p:cNvSpPr/>
              <p:nvPr/>
            </p:nvSpPr>
            <p:spPr>
              <a:xfrm>
                <a:off x="5110571" y="229843"/>
                <a:ext cx="588407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16" name="Freeform: Shape 338"/>
              <p:cNvSpPr/>
              <p:nvPr/>
            </p:nvSpPr>
            <p:spPr>
              <a:xfrm>
                <a:off x="6205776" y="-2"/>
                <a:ext cx="588403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17" name="Freeform: Shape 339"/>
              <p:cNvSpPr/>
              <p:nvPr/>
            </p:nvSpPr>
            <p:spPr>
              <a:xfrm>
                <a:off x="5840899" y="229843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18" name="Freeform: Shape 340"/>
              <p:cNvSpPr/>
              <p:nvPr/>
            </p:nvSpPr>
            <p:spPr>
              <a:xfrm>
                <a:off x="6935528" y="-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3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19" name="Freeform: Shape 341"/>
              <p:cNvSpPr/>
              <p:nvPr/>
            </p:nvSpPr>
            <p:spPr>
              <a:xfrm>
                <a:off x="6570652" y="229843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20" name="Freeform: Shape 342"/>
              <p:cNvSpPr/>
              <p:nvPr/>
            </p:nvSpPr>
            <p:spPr>
              <a:xfrm>
                <a:off x="7665857" y="-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21" name="Freeform: Shape 343"/>
              <p:cNvSpPr/>
              <p:nvPr/>
            </p:nvSpPr>
            <p:spPr>
              <a:xfrm>
                <a:off x="7300980" y="229843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22" name="Freeform: Shape 344"/>
              <p:cNvSpPr/>
              <p:nvPr/>
            </p:nvSpPr>
            <p:spPr>
              <a:xfrm>
                <a:off x="8396185" y="-2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23" name="Freeform: Shape 345"/>
              <p:cNvSpPr/>
              <p:nvPr/>
            </p:nvSpPr>
            <p:spPr>
              <a:xfrm>
                <a:off x="8031308" y="229843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24" name="Freeform: Shape 346"/>
              <p:cNvSpPr/>
              <p:nvPr/>
            </p:nvSpPr>
            <p:spPr>
              <a:xfrm>
                <a:off x="9125936" y="-2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25" name="Freeform: Shape 347"/>
              <p:cNvSpPr/>
              <p:nvPr/>
            </p:nvSpPr>
            <p:spPr>
              <a:xfrm>
                <a:off x="8761061" y="229843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26" name="Freeform: Shape 348"/>
              <p:cNvSpPr/>
              <p:nvPr/>
            </p:nvSpPr>
            <p:spPr>
              <a:xfrm>
                <a:off x="9856264" y="-2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27" name="Freeform: Shape 349"/>
              <p:cNvSpPr/>
              <p:nvPr/>
            </p:nvSpPr>
            <p:spPr>
              <a:xfrm>
                <a:off x="9491387" y="229843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28" name="Freeform: Shape 350"/>
              <p:cNvSpPr/>
              <p:nvPr/>
            </p:nvSpPr>
            <p:spPr>
              <a:xfrm>
                <a:off x="10586593" y="-2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29" name="Freeform: Shape 351"/>
              <p:cNvSpPr/>
              <p:nvPr/>
            </p:nvSpPr>
            <p:spPr>
              <a:xfrm>
                <a:off x="10221138" y="229843"/>
                <a:ext cx="588410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265" name="Graphic 246"/>
            <p:cNvGrpSpPr/>
            <p:nvPr/>
          </p:nvGrpSpPr>
          <p:grpSpPr>
            <a:xfrm>
              <a:off x="573" y="697572"/>
              <a:ext cx="12633929" cy="977420"/>
              <a:chOff x="0" y="-1"/>
              <a:chExt cx="12633927" cy="977419"/>
            </a:xfrm>
          </p:grpSpPr>
          <p:sp>
            <p:nvSpPr>
              <p:cNvPr id="4231" name="Freeform: Shape 284"/>
              <p:cNvSpPr/>
              <p:nvPr/>
            </p:nvSpPr>
            <p:spPr>
              <a:xfrm>
                <a:off x="2554708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32" name="Freeform: Shape 285"/>
              <p:cNvSpPr/>
              <p:nvPr/>
            </p:nvSpPr>
            <p:spPr>
              <a:xfrm>
                <a:off x="2189832" y="22984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33" name="Freeform: Shape 286"/>
              <p:cNvSpPr/>
              <p:nvPr/>
            </p:nvSpPr>
            <p:spPr>
              <a:xfrm>
                <a:off x="3285036" y="-2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34" name="Freeform: Shape 287"/>
              <p:cNvSpPr/>
              <p:nvPr/>
            </p:nvSpPr>
            <p:spPr>
              <a:xfrm>
                <a:off x="2920159" y="229842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35" name="Freeform: Shape 288"/>
              <p:cNvSpPr/>
              <p:nvPr/>
            </p:nvSpPr>
            <p:spPr>
              <a:xfrm>
                <a:off x="1094630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36" name="Freeform: Shape 289"/>
              <p:cNvSpPr/>
              <p:nvPr/>
            </p:nvSpPr>
            <p:spPr>
              <a:xfrm>
                <a:off x="729751" y="229842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37" name="Freeform: Shape 290"/>
              <p:cNvSpPr/>
              <p:nvPr/>
            </p:nvSpPr>
            <p:spPr>
              <a:xfrm>
                <a:off x="364874" y="-2"/>
                <a:ext cx="588407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38" name="Freeform: Shape 291"/>
              <p:cNvSpPr/>
              <p:nvPr/>
            </p:nvSpPr>
            <p:spPr>
              <a:xfrm>
                <a:off x="-1" y="229842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39" name="Freeform: Shape 292"/>
              <p:cNvSpPr/>
              <p:nvPr/>
            </p:nvSpPr>
            <p:spPr>
              <a:xfrm>
                <a:off x="1824956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40" name="Freeform: Shape 293"/>
              <p:cNvSpPr/>
              <p:nvPr/>
            </p:nvSpPr>
            <p:spPr>
              <a:xfrm>
                <a:off x="1460081" y="229842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41" name="Freeform: Shape 294"/>
              <p:cNvSpPr/>
              <p:nvPr/>
            </p:nvSpPr>
            <p:spPr>
              <a:xfrm>
                <a:off x="11315770" y="-2"/>
                <a:ext cx="588404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42" name="Freeform: Shape 295"/>
              <p:cNvSpPr/>
              <p:nvPr/>
            </p:nvSpPr>
            <p:spPr>
              <a:xfrm>
                <a:off x="10950891" y="229842"/>
                <a:ext cx="588408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43" name="Freeform: Shape 296"/>
              <p:cNvSpPr/>
              <p:nvPr/>
            </p:nvSpPr>
            <p:spPr>
              <a:xfrm>
                <a:off x="12045522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2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94" y="2275"/>
                      <a:pt x="4704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44" name="Freeform: Shape 297"/>
              <p:cNvSpPr/>
              <p:nvPr/>
            </p:nvSpPr>
            <p:spPr>
              <a:xfrm>
                <a:off x="11681221" y="229842"/>
                <a:ext cx="588403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45" name="Freeform: Shape 298"/>
              <p:cNvSpPr/>
              <p:nvPr/>
            </p:nvSpPr>
            <p:spPr>
              <a:xfrm>
                <a:off x="4015364" y="-2"/>
                <a:ext cx="588407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46" name="Freeform: Shape 299"/>
              <p:cNvSpPr/>
              <p:nvPr/>
            </p:nvSpPr>
            <p:spPr>
              <a:xfrm>
                <a:off x="3649913" y="229842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47" name="Freeform: Shape 300"/>
              <p:cNvSpPr/>
              <p:nvPr/>
            </p:nvSpPr>
            <p:spPr>
              <a:xfrm>
                <a:off x="4745118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48" name="Freeform: Shape 301"/>
              <p:cNvSpPr/>
              <p:nvPr/>
            </p:nvSpPr>
            <p:spPr>
              <a:xfrm>
                <a:off x="4380241" y="22984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49" name="Freeform: Shape 302"/>
              <p:cNvSpPr/>
              <p:nvPr/>
            </p:nvSpPr>
            <p:spPr>
              <a:xfrm>
                <a:off x="5475444" y="-2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50" name="Freeform: Shape 303"/>
              <p:cNvSpPr/>
              <p:nvPr/>
            </p:nvSpPr>
            <p:spPr>
              <a:xfrm>
                <a:off x="5109994" y="229842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51" name="Freeform: Shape 304"/>
              <p:cNvSpPr/>
              <p:nvPr/>
            </p:nvSpPr>
            <p:spPr>
              <a:xfrm>
                <a:off x="6205198" y="-2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52" name="Freeform: Shape 305"/>
              <p:cNvSpPr/>
              <p:nvPr/>
            </p:nvSpPr>
            <p:spPr>
              <a:xfrm>
                <a:off x="5840321" y="229842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53" name="Freeform: Shape 306"/>
              <p:cNvSpPr/>
              <p:nvPr/>
            </p:nvSpPr>
            <p:spPr>
              <a:xfrm>
                <a:off x="6935526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54" name="Freeform: Shape 307"/>
              <p:cNvSpPr/>
              <p:nvPr/>
            </p:nvSpPr>
            <p:spPr>
              <a:xfrm>
                <a:off x="6570649" y="229842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55" name="Freeform: Shape 308"/>
              <p:cNvSpPr/>
              <p:nvPr/>
            </p:nvSpPr>
            <p:spPr>
              <a:xfrm>
                <a:off x="7665279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56" name="Freeform: Shape 309"/>
              <p:cNvSpPr/>
              <p:nvPr/>
            </p:nvSpPr>
            <p:spPr>
              <a:xfrm>
                <a:off x="7300402" y="229842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57" name="Freeform: Shape 310"/>
              <p:cNvSpPr/>
              <p:nvPr/>
            </p:nvSpPr>
            <p:spPr>
              <a:xfrm>
                <a:off x="8395607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58" name="Freeform: Shape 311"/>
              <p:cNvSpPr/>
              <p:nvPr/>
            </p:nvSpPr>
            <p:spPr>
              <a:xfrm>
                <a:off x="8030730" y="229842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59" name="Freeform: Shape 312"/>
              <p:cNvSpPr/>
              <p:nvPr/>
            </p:nvSpPr>
            <p:spPr>
              <a:xfrm>
                <a:off x="9125935" y="-2"/>
                <a:ext cx="588404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60" name="Freeform: Shape 313"/>
              <p:cNvSpPr/>
              <p:nvPr/>
            </p:nvSpPr>
            <p:spPr>
              <a:xfrm>
                <a:off x="8760483" y="22984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61" name="Freeform: Shape 314"/>
              <p:cNvSpPr/>
              <p:nvPr/>
            </p:nvSpPr>
            <p:spPr>
              <a:xfrm>
                <a:off x="9855688" y="-2"/>
                <a:ext cx="588404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62" name="Freeform: Shape 315"/>
              <p:cNvSpPr/>
              <p:nvPr/>
            </p:nvSpPr>
            <p:spPr>
              <a:xfrm>
                <a:off x="9490811" y="229842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63" name="Freeform: Shape 316"/>
              <p:cNvSpPr/>
              <p:nvPr/>
            </p:nvSpPr>
            <p:spPr>
              <a:xfrm>
                <a:off x="10586015" y="-2"/>
                <a:ext cx="588408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64" name="Freeform: Shape 317"/>
              <p:cNvSpPr/>
              <p:nvPr/>
            </p:nvSpPr>
            <p:spPr>
              <a:xfrm>
                <a:off x="10220564" y="229842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300" name="Graphic 246"/>
            <p:cNvGrpSpPr/>
            <p:nvPr/>
          </p:nvGrpSpPr>
          <p:grpSpPr>
            <a:xfrm>
              <a:off x="380961" y="1395721"/>
              <a:ext cx="12634506" cy="977420"/>
              <a:chOff x="0" y="-1"/>
              <a:chExt cx="12634505" cy="977419"/>
            </a:xfrm>
          </p:grpSpPr>
          <p:sp>
            <p:nvSpPr>
              <p:cNvPr id="4266" name="Freeform: Shape 250"/>
              <p:cNvSpPr/>
              <p:nvPr/>
            </p:nvSpPr>
            <p:spPr>
              <a:xfrm>
                <a:off x="2555285" y="-2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67" name="Freeform: Shape 251"/>
              <p:cNvSpPr/>
              <p:nvPr/>
            </p:nvSpPr>
            <p:spPr>
              <a:xfrm>
                <a:off x="2190409" y="22984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68" name="Freeform: Shape 252"/>
              <p:cNvSpPr/>
              <p:nvPr/>
            </p:nvSpPr>
            <p:spPr>
              <a:xfrm>
                <a:off x="3285613" y="-2"/>
                <a:ext cx="588407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69" name="Freeform: Shape 253"/>
              <p:cNvSpPr/>
              <p:nvPr/>
            </p:nvSpPr>
            <p:spPr>
              <a:xfrm>
                <a:off x="2920162" y="22984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70" name="Freeform: Shape 254"/>
              <p:cNvSpPr/>
              <p:nvPr/>
            </p:nvSpPr>
            <p:spPr>
              <a:xfrm>
                <a:off x="1095206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71" name="Freeform: Shape 255"/>
              <p:cNvSpPr/>
              <p:nvPr/>
            </p:nvSpPr>
            <p:spPr>
              <a:xfrm>
                <a:off x="730330" y="229842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72" name="Freeform: Shape 256"/>
              <p:cNvSpPr/>
              <p:nvPr/>
            </p:nvSpPr>
            <p:spPr>
              <a:xfrm>
                <a:off x="364879" y="-2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73" name="Freeform: Shape 257"/>
              <p:cNvSpPr/>
              <p:nvPr/>
            </p:nvSpPr>
            <p:spPr>
              <a:xfrm>
                <a:off x="-1" y="229842"/>
                <a:ext cx="588409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74" name="Freeform: Shape 258"/>
              <p:cNvSpPr/>
              <p:nvPr/>
            </p:nvSpPr>
            <p:spPr>
              <a:xfrm>
                <a:off x="1825533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75" name="Freeform: Shape 259"/>
              <p:cNvSpPr/>
              <p:nvPr/>
            </p:nvSpPr>
            <p:spPr>
              <a:xfrm>
                <a:off x="1460083" y="229842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76" name="Freeform: Shape 260"/>
              <p:cNvSpPr/>
              <p:nvPr/>
            </p:nvSpPr>
            <p:spPr>
              <a:xfrm>
                <a:off x="11315772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77" name="Freeform: Shape 261"/>
              <p:cNvSpPr/>
              <p:nvPr/>
            </p:nvSpPr>
            <p:spPr>
              <a:xfrm>
                <a:off x="10951471" y="22984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78" name="Freeform: Shape 262"/>
              <p:cNvSpPr/>
              <p:nvPr/>
            </p:nvSpPr>
            <p:spPr>
              <a:xfrm>
                <a:off x="12046099" y="-2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79" name="Freeform: Shape 263"/>
              <p:cNvSpPr/>
              <p:nvPr/>
            </p:nvSpPr>
            <p:spPr>
              <a:xfrm>
                <a:off x="11680649" y="22984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45" y="12336"/>
                    </a:moveTo>
                    <a:cubicBezTo>
                      <a:pt x="20145" y="13315"/>
                      <a:pt x="19786" y="14262"/>
                      <a:pt x="19090" y="15075"/>
                    </a:cubicBezTo>
                    <a:cubicBezTo>
                      <a:pt x="17719" y="16702"/>
                      <a:pt x="14639" y="18329"/>
                      <a:pt x="10821" y="20222"/>
                    </a:cubicBezTo>
                    <a:cubicBezTo>
                      <a:pt x="7003" y="18329"/>
                      <a:pt x="3923" y="16686"/>
                      <a:pt x="2552" y="15075"/>
                    </a:cubicBezTo>
                    <a:cubicBezTo>
                      <a:pt x="1877" y="14262"/>
                      <a:pt x="1498" y="13315"/>
                      <a:pt x="1498" y="12336"/>
                    </a:cubicBezTo>
                    <a:lnTo>
                      <a:pt x="1498" y="4632"/>
                    </a:lnTo>
                    <a:lnTo>
                      <a:pt x="1814" y="4616"/>
                    </a:lnTo>
                    <a:cubicBezTo>
                      <a:pt x="5147" y="4400"/>
                      <a:pt x="8311" y="3337"/>
                      <a:pt x="10821" y="1561"/>
                    </a:cubicBezTo>
                    <a:cubicBezTo>
                      <a:pt x="13310" y="3321"/>
                      <a:pt x="16474" y="4400"/>
                      <a:pt x="19828" y="4616"/>
                    </a:cubicBezTo>
                    <a:lnTo>
                      <a:pt x="20145" y="4632"/>
                    </a:lnTo>
                    <a:lnTo>
                      <a:pt x="20145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80" name="Freeform: Shape 264"/>
              <p:cNvSpPr/>
              <p:nvPr/>
            </p:nvSpPr>
            <p:spPr>
              <a:xfrm>
                <a:off x="4015366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81" name="Freeform: Shape 265"/>
              <p:cNvSpPr/>
              <p:nvPr/>
            </p:nvSpPr>
            <p:spPr>
              <a:xfrm>
                <a:off x="3650491" y="22984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82" name="Freeform: Shape 266"/>
              <p:cNvSpPr/>
              <p:nvPr/>
            </p:nvSpPr>
            <p:spPr>
              <a:xfrm>
                <a:off x="4745694" y="-2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83" name="Freeform: Shape 267"/>
              <p:cNvSpPr/>
              <p:nvPr/>
            </p:nvSpPr>
            <p:spPr>
              <a:xfrm>
                <a:off x="4380244" y="229842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84" name="Freeform: Shape 268"/>
              <p:cNvSpPr/>
              <p:nvPr/>
            </p:nvSpPr>
            <p:spPr>
              <a:xfrm>
                <a:off x="5475448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85" name="Freeform: Shape 269"/>
              <p:cNvSpPr/>
              <p:nvPr/>
            </p:nvSpPr>
            <p:spPr>
              <a:xfrm>
                <a:off x="5110571" y="229842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86" name="Freeform: Shape 270"/>
              <p:cNvSpPr/>
              <p:nvPr/>
            </p:nvSpPr>
            <p:spPr>
              <a:xfrm>
                <a:off x="6205776" y="-2"/>
                <a:ext cx="588403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87" name="Freeform: Shape 271"/>
              <p:cNvSpPr/>
              <p:nvPr/>
            </p:nvSpPr>
            <p:spPr>
              <a:xfrm>
                <a:off x="5840900" y="229842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88" name="Freeform: Shape 272"/>
              <p:cNvSpPr/>
              <p:nvPr/>
            </p:nvSpPr>
            <p:spPr>
              <a:xfrm>
                <a:off x="6935528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89" name="Freeform: Shape 273"/>
              <p:cNvSpPr/>
              <p:nvPr/>
            </p:nvSpPr>
            <p:spPr>
              <a:xfrm>
                <a:off x="6570652" y="22984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90" name="Freeform: Shape 274"/>
              <p:cNvSpPr/>
              <p:nvPr/>
            </p:nvSpPr>
            <p:spPr>
              <a:xfrm>
                <a:off x="7665857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91" name="Freeform: Shape 275"/>
              <p:cNvSpPr/>
              <p:nvPr/>
            </p:nvSpPr>
            <p:spPr>
              <a:xfrm>
                <a:off x="7300980" y="229842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92" name="Freeform: Shape 276"/>
              <p:cNvSpPr/>
              <p:nvPr/>
            </p:nvSpPr>
            <p:spPr>
              <a:xfrm>
                <a:off x="8396185" y="-2"/>
                <a:ext cx="588404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93" name="Freeform: Shape 277"/>
              <p:cNvSpPr/>
              <p:nvPr/>
            </p:nvSpPr>
            <p:spPr>
              <a:xfrm>
                <a:off x="8030733" y="22984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94" name="Freeform: Shape 278"/>
              <p:cNvSpPr/>
              <p:nvPr/>
            </p:nvSpPr>
            <p:spPr>
              <a:xfrm>
                <a:off x="9125936" y="-2"/>
                <a:ext cx="588404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95" name="Freeform: Shape 279"/>
              <p:cNvSpPr/>
              <p:nvPr/>
            </p:nvSpPr>
            <p:spPr>
              <a:xfrm>
                <a:off x="8761061" y="22984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96" name="Freeform: Shape 280"/>
              <p:cNvSpPr/>
              <p:nvPr/>
            </p:nvSpPr>
            <p:spPr>
              <a:xfrm>
                <a:off x="9856264" y="-2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97" name="Freeform: Shape 281"/>
              <p:cNvSpPr/>
              <p:nvPr/>
            </p:nvSpPr>
            <p:spPr>
              <a:xfrm>
                <a:off x="9490812" y="22984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98" name="Freeform: Shape 282"/>
              <p:cNvSpPr/>
              <p:nvPr/>
            </p:nvSpPr>
            <p:spPr>
              <a:xfrm>
                <a:off x="10586019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99" name="Freeform: Shape 283"/>
              <p:cNvSpPr/>
              <p:nvPr/>
            </p:nvSpPr>
            <p:spPr>
              <a:xfrm>
                <a:off x="10221138" y="229842"/>
                <a:ext cx="588410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335" name="Graphic 246"/>
            <p:cNvGrpSpPr/>
            <p:nvPr/>
          </p:nvGrpSpPr>
          <p:grpSpPr>
            <a:xfrm>
              <a:off x="-2" y="2093869"/>
              <a:ext cx="12634499" cy="977422"/>
              <a:chOff x="0" y="0"/>
              <a:chExt cx="12634497" cy="977421"/>
            </a:xfrm>
          </p:grpSpPr>
          <p:sp>
            <p:nvSpPr>
              <p:cNvPr id="4301" name="Freeform: Shape 216"/>
              <p:cNvSpPr/>
              <p:nvPr/>
            </p:nvSpPr>
            <p:spPr>
              <a:xfrm>
                <a:off x="2555281" y="-1"/>
                <a:ext cx="588406" cy="747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02" name="Freeform: Shape 217"/>
              <p:cNvSpPr/>
              <p:nvPr/>
            </p:nvSpPr>
            <p:spPr>
              <a:xfrm>
                <a:off x="2190405" y="229269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03" name="Freeform: Shape 218"/>
              <p:cNvSpPr/>
              <p:nvPr/>
            </p:nvSpPr>
            <p:spPr>
              <a:xfrm>
                <a:off x="3285609" y="-1"/>
                <a:ext cx="588405" cy="747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04" name="Freeform: Shape 219"/>
              <p:cNvSpPr/>
              <p:nvPr/>
            </p:nvSpPr>
            <p:spPr>
              <a:xfrm>
                <a:off x="2920732" y="229269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05" name="Freeform: Shape 220"/>
              <p:cNvSpPr/>
              <p:nvPr/>
            </p:nvSpPr>
            <p:spPr>
              <a:xfrm>
                <a:off x="1095202" y="-1"/>
                <a:ext cx="588405" cy="747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06" name="Freeform: Shape 221"/>
              <p:cNvSpPr/>
              <p:nvPr/>
            </p:nvSpPr>
            <p:spPr>
              <a:xfrm>
                <a:off x="730326" y="229269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07" name="Freeform: Shape 222"/>
              <p:cNvSpPr/>
              <p:nvPr/>
            </p:nvSpPr>
            <p:spPr>
              <a:xfrm>
                <a:off x="365449" y="-1"/>
                <a:ext cx="588405" cy="747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08" name="Freeform: Shape 223"/>
              <p:cNvSpPr/>
              <p:nvPr/>
            </p:nvSpPr>
            <p:spPr>
              <a:xfrm>
                <a:off x="-1" y="229269"/>
                <a:ext cx="588405" cy="7481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1"/>
                    </a:moveTo>
                    <a:cubicBezTo>
                      <a:pt x="16938" y="3252"/>
                      <a:pt x="14048" y="2289"/>
                      <a:pt x="11813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73" y="2289"/>
                      <a:pt x="4683" y="3268"/>
                      <a:pt x="1687" y="3451"/>
                    </a:cubicBezTo>
                    <a:lnTo>
                      <a:pt x="0" y="3550"/>
                    </a:lnTo>
                    <a:lnTo>
                      <a:pt x="0" y="12326"/>
                    </a:lnTo>
                    <a:cubicBezTo>
                      <a:pt x="0" y="13554"/>
                      <a:pt x="443" y="14715"/>
                      <a:pt x="1308" y="15711"/>
                    </a:cubicBezTo>
                    <a:cubicBezTo>
                      <a:pt x="2890" y="17569"/>
                      <a:pt x="6180" y="19294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4"/>
                      <a:pt x="18710" y="17585"/>
                      <a:pt x="20292" y="15711"/>
                    </a:cubicBezTo>
                    <a:cubicBezTo>
                      <a:pt x="21136" y="14715"/>
                      <a:pt x="21600" y="13537"/>
                      <a:pt x="21600" y="12343"/>
                    </a:cubicBezTo>
                    <a:lnTo>
                      <a:pt x="21600" y="3567"/>
                    </a:lnTo>
                    <a:lnTo>
                      <a:pt x="19934" y="3451"/>
                    </a:lnTo>
                    <a:close/>
                    <a:moveTo>
                      <a:pt x="20123" y="12343"/>
                    </a:moveTo>
                    <a:cubicBezTo>
                      <a:pt x="20123" y="13322"/>
                      <a:pt x="19765" y="14267"/>
                      <a:pt x="19069" y="15080"/>
                    </a:cubicBezTo>
                    <a:cubicBezTo>
                      <a:pt x="17698" y="16706"/>
                      <a:pt x="14618" y="18332"/>
                      <a:pt x="10800" y="20223"/>
                    </a:cubicBezTo>
                    <a:cubicBezTo>
                      <a:pt x="6982" y="18332"/>
                      <a:pt x="3902" y="16689"/>
                      <a:pt x="2531" y="15080"/>
                    </a:cubicBezTo>
                    <a:cubicBezTo>
                      <a:pt x="1856" y="14267"/>
                      <a:pt x="1477" y="13322"/>
                      <a:pt x="1477" y="12343"/>
                    </a:cubicBezTo>
                    <a:lnTo>
                      <a:pt x="1477" y="4645"/>
                    </a:lnTo>
                    <a:lnTo>
                      <a:pt x="1793" y="4629"/>
                    </a:lnTo>
                    <a:cubicBezTo>
                      <a:pt x="5126" y="4413"/>
                      <a:pt x="8290" y="3351"/>
                      <a:pt x="10800" y="1576"/>
                    </a:cubicBezTo>
                    <a:cubicBezTo>
                      <a:pt x="13289" y="3335"/>
                      <a:pt x="16453" y="4396"/>
                      <a:pt x="19807" y="4612"/>
                    </a:cubicBezTo>
                    <a:lnTo>
                      <a:pt x="20123" y="4629"/>
                    </a:lnTo>
                    <a:lnTo>
                      <a:pt x="20123" y="12343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09" name="Freeform: Shape 224"/>
              <p:cNvSpPr/>
              <p:nvPr/>
            </p:nvSpPr>
            <p:spPr>
              <a:xfrm>
                <a:off x="1825528" y="-1"/>
                <a:ext cx="588405" cy="747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10" name="Freeform: Shape 225"/>
              <p:cNvSpPr/>
              <p:nvPr/>
            </p:nvSpPr>
            <p:spPr>
              <a:xfrm>
                <a:off x="1460653" y="229269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11" name="Freeform: Shape 226"/>
              <p:cNvSpPr/>
              <p:nvPr/>
            </p:nvSpPr>
            <p:spPr>
              <a:xfrm>
                <a:off x="11316339" y="-1"/>
                <a:ext cx="588405" cy="747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12" name="Freeform: Shape 227"/>
              <p:cNvSpPr/>
              <p:nvPr/>
            </p:nvSpPr>
            <p:spPr>
              <a:xfrm>
                <a:off x="10951463" y="229269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13" name="Freeform: Shape 228"/>
              <p:cNvSpPr/>
              <p:nvPr/>
            </p:nvSpPr>
            <p:spPr>
              <a:xfrm>
                <a:off x="12046091" y="-1"/>
                <a:ext cx="588406" cy="747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2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94" y="2275"/>
                      <a:pt x="4704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14" name="Freeform: Shape 229"/>
              <p:cNvSpPr/>
              <p:nvPr/>
            </p:nvSpPr>
            <p:spPr>
              <a:xfrm>
                <a:off x="11681790" y="229269"/>
                <a:ext cx="588403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15" name="Freeform: Shape 230"/>
              <p:cNvSpPr/>
              <p:nvPr/>
            </p:nvSpPr>
            <p:spPr>
              <a:xfrm>
                <a:off x="4015938" y="-1"/>
                <a:ext cx="588404" cy="747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16" name="Freeform: Shape 231"/>
              <p:cNvSpPr/>
              <p:nvPr/>
            </p:nvSpPr>
            <p:spPr>
              <a:xfrm>
                <a:off x="3650486" y="229269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17" name="Freeform: Shape 232"/>
              <p:cNvSpPr/>
              <p:nvPr/>
            </p:nvSpPr>
            <p:spPr>
              <a:xfrm>
                <a:off x="4745689" y="-1"/>
                <a:ext cx="588406" cy="747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18" name="Freeform: Shape 233"/>
              <p:cNvSpPr/>
              <p:nvPr/>
            </p:nvSpPr>
            <p:spPr>
              <a:xfrm>
                <a:off x="4380813" y="229269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19" name="Freeform: Shape 234"/>
              <p:cNvSpPr/>
              <p:nvPr/>
            </p:nvSpPr>
            <p:spPr>
              <a:xfrm>
                <a:off x="5476017" y="-1"/>
                <a:ext cx="588405" cy="747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20" name="Freeform: Shape 235"/>
              <p:cNvSpPr/>
              <p:nvPr/>
            </p:nvSpPr>
            <p:spPr>
              <a:xfrm>
                <a:off x="5110566" y="229269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21" name="Freeform: Shape 236"/>
              <p:cNvSpPr/>
              <p:nvPr/>
            </p:nvSpPr>
            <p:spPr>
              <a:xfrm>
                <a:off x="6205769" y="-1"/>
                <a:ext cx="588407" cy="747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22" name="Freeform: Shape 237"/>
              <p:cNvSpPr/>
              <p:nvPr/>
            </p:nvSpPr>
            <p:spPr>
              <a:xfrm>
                <a:off x="5840894" y="229269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23" name="Freeform: Shape 238"/>
              <p:cNvSpPr/>
              <p:nvPr/>
            </p:nvSpPr>
            <p:spPr>
              <a:xfrm>
                <a:off x="6936099" y="-1"/>
                <a:ext cx="588405" cy="747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24" name="Freeform: Shape 239"/>
              <p:cNvSpPr/>
              <p:nvPr/>
            </p:nvSpPr>
            <p:spPr>
              <a:xfrm>
                <a:off x="6571220" y="229269"/>
                <a:ext cx="588407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25" name="Freeform: Shape 240"/>
              <p:cNvSpPr/>
              <p:nvPr/>
            </p:nvSpPr>
            <p:spPr>
              <a:xfrm>
                <a:off x="7665851" y="-1"/>
                <a:ext cx="588404" cy="747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26" name="Freeform: Shape 241"/>
              <p:cNvSpPr/>
              <p:nvPr/>
            </p:nvSpPr>
            <p:spPr>
              <a:xfrm>
                <a:off x="7300974" y="229269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27" name="Freeform: Shape 242"/>
              <p:cNvSpPr/>
              <p:nvPr/>
            </p:nvSpPr>
            <p:spPr>
              <a:xfrm>
                <a:off x="8396178" y="-1"/>
                <a:ext cx="588405" cy="747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28" name="Freeform: Shape 243"/>
              <p:cNvSpPr/>
              <p:nvPr/>
            </p:nvSpPr>
            <p:spPr>
              <a:xfrm>
                <a:off x="8031302" y="229269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29" name="Freeform: Shape 244"/>
              <p:cNvSpPr/>
              <p:nvPr/>
            </p:nvSpPr>
            <p:spPr>
              <a:xfrm>
                <a:off x="9126505" y="-1"/>
                <a:ext cx="588405" cy="747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30" name="Freeform: Shape 245"/>
              <p:cNvSpPr/>
              <p:nvPr/>
            </p:nvSpPr>
            <p:spPr>
              <a:xfrm>
                <a:off x="8761054" y="229269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31" name="Freeform: Shape 246"/>
              <p:cNvSpPr/>
              <p:nvPr/>
            </p:nvSpPr>
            <p:spPr>
              <a:xfrm>
                <a:off x="9856261" y="-1"/>
                <a:ext cx="588404" cy="747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32" name="Freeform: Shape 247"/>
              <p:cNvSpPr/>
              <p:nvPr/>
            </p:nvSpPr>
            <p:spPr>
              <a:xfrm>
                <a:off x="9491381" y="229269"/>
                <a:ext cx="588407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33" name="Freeform: Shape 248"/>
              <p:cNvSpPr/>
              <p:nvPr/>
            </p:nvSpPr>
            <p:spPr>
              <a:xfrm>
                <a:off x="10586587" y="-1"/>
                <a:ext cx="588405" cy="747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34" name="Freeform: Shape 249"/>
              <p:cNvSpPr/>
              <p:nvPr/>
            </p:nvSpPr>
            <p:spPr>
              <a:xfrm>
                <a:off x="10221136" y="229269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370" name="Graphic 246"/>
            <p:cNvGrpSpPr/>
            <p:nvPr/>
          </p:nvGrpSpPr>
          <p:grpSpPr>
            <a:xfrm>
              <a:off x="380961" y="2791445"/>
              <a:ext cx="12634506" cy="977420"/>
              <a:chOff x="0" y="-1"/>
              <a:chExt cx="12634505" cy="977419"/>
            </a:xfrm>
          </p:grpSpPr>
          <p:sp>
            <p:nvSpPr>
              <p:cNvPr id="4336" name="Freeform: Shape 182"/>
              <p:cNvSpPr/>
              <p:nvPr/>
            </p:nvSpPr>
            <p:spPr>
              <a:xfrm>
                <a:off x="2555285" y="-2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37" name="Freeform: Shape 183"/>
              <p:cNvSpPr/>
              <p:nvPr/>
            </p:nvSpPr>
            <p:spPr>
              <a:xfrm>
                <a:off x="2190409" y="22984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38" name="Freeform: Shape 184"/>
              <p:cNvSpPr/>
              <p:nvPr/>
            </p:nvSpPr>
            <p:spPr>
              <a:xfrm>
                <a:off x="3285613" y="-2"/>
                <a:ext cx="588407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39" name="Freeform: Shape 185"/>
              <p:cNvSpPr/>
              <p:nvPr/>
            </p:nvSpPr>
            <p:spPr>
              <a:xfrm>
                <a:off x="2920162" y="22984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40" name="Freeform: Shape 186"/>
              <p:cNvSpPr/>
              <p:nvPr/>
            </p:nvSpPr>
            <p:spPr>
              <a:xfrm>
                <a:off x="1095206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41" name="Freeform: Shape 187"/>
              <p:cNvSpPr/>
              <p:nvPr/>
            </p:nvSpPr>
            <p:spPr>
              <a:xfrm>
                <a:off x="730330" y="229842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42" name="Freeform: Shape 188"/>
              <p:cNvSpPr/>
              <p:nvPr/>
            </p:nvSpPr>
            <p:spPr>
              <a:xfrm>
                <a:off x="364879" y="-2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43" name="Freeform: Shape 189"/>
              <p:cNvSpPr/>
              <p:nvPr/>
            </p:nvSpPr>
            <p:spPr>
              <a:xfrm>
                <a:off x="-1" y="229842"/>
                <a:ext cx="588409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44" name="Freeform: Shape 190"/>
              <p:cNvSpPr/>
              <p:nvPr/>
            </p:nvSpPr>
            <p:spPr>
              <a:xfrm>
                <a:off x="1825533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45" name="Freeform: Shape 191"/>
              <p:cNvSpPr/>
              <p:nvPr/>
            </p:nvSpPr>
            <p:spPr>
              <a:xfrm>
                <a:off x="1460083" y="229842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46" name="Freeform: Shape 192"/>
              <p:cNvSpPr/>
              <p:nvPr/>
            </p:nvSpPr>
            <p:spPr>
              <a:xfrm>
                <a:off x="11315772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47" name="Freeform: Shape 193"/>
              <p:cNvSpPr/>
              <p:nvPr/>
            </p:nvSpPr>
            <p:spPr>
              <a:xfrm>
                <a:off x="10951471" y="22984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48" name="Freeform: Shape 194"/>
              <p:cNvSpPr/>
              <p:nvPr/>
            </p:nvSpPr>
            <p:spPr>
              <a:xfrm>
                <a:off x="12046099" y="-2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49" name="Freeform: Shape 195"/>
              <p:cNvSpPr/>
              <p:nvPr/>
            </p:nvSpPr>
            <p:spPr>
              <a:xfrm>
                <a:off x="11680649" y="22984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45" y="12352"/>
                    </a:moveTo>
                    <a:cubicBezTo>
                      <a:pt x="20145" y="13332"/>
                      <a:pt x="19786" y="14278"/>
                      <a:pt x="19090" y="15092"/>
                    </a:cubicBezTo>
                    <a:cubicBezTo>
                      <a:pt x="17719" y="16719"/>
                      <a:pt x="14639" y="18346"/>
                      <a:pt x="10821" y="20239"/>
                    </a:cubicBezTo>
                    <a:cubicBezTo>
                      <a:pt x="7003" y="18346"/>
                      <a:pt x="3923" y="16702"/>
                      <a:pt x="2552" y="15092"/>
                    </a:cubicBezTo>
                    <a:cubicBezTo>
                      <a:pt x="1877" y="14278"/>
                      <a:pt x="1498" y="13332"/>
                      <a:pt x="1498" y="12352"/>
                    </a:cubicBezTo>
                    <a:lnTo>
                      <a:pt x="1498" y="4649"/>
                    </a:lnTo>
                    <a:lnTo>
                      <a:pt x="1814" y="4632"/>
                    </a:lnTo>
                    <a:cubicBezTo>
                      <a:pt x="5147" y="4416"/>
                      <a:pt x="8311" y="3354"/>
                      <a:pt x="10821" y="1577"/>
                    </a:cubicBezTo>
                    <a:cubicBezTo>
                      <a:pt x="13310" y="3337"/>
                      <a:pt x="16474" y="4416"/>
                      <a:pt x="19828" y="4632"/>
                    </a:cubicBezTo>
                    <a:lnTo>
                      <a:pt x="20145" y="4649"/>
                    </a:lnTo>
                    <a:lnTo>
                      <a:pt x="20145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50" name="Freeform: Shape 196"/>
              <p:cNvSpPr/>
              <p:nvPr/>
            </p:nvSpPr>
            <p:spPr>
              <a:xfrm>
                <a:off x="4015366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51" name="Freeform: Shape 197"/>
              <p:cNvSpPr/>
              <p:nvPr/>
            </p:nvSpPr>
            <p:spPr>
              <a:xfrm>
                <a:off x="3650491" y="22984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52" name="Freeform: Shape 198"/>
              <p:cNvSpPr/>
              <p:nvPr/>
            </p:nvSpPr>
            <p:spPr>
              <a:xfrm>
                <a:off x="4745694" y="-2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53" name="Freeform: Shape 199"/>
              <p:cNvSpPr/>
              <p:nvPr/>
            </p:nvSpPr>
            <p:spPr>
              <a:xfrm>
                <a:off x="4380244" y="229842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54" name="Freeform: Shape 200"/>
              <p:cNvSpPr/>
              <p:nvPr/>
            </p:nvSpPr>
            <p:spPr>
              <a:xfrm>
                <a:off x="5475448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55" name="Freeform: Shape 201"/>
              <p:cNvSpPr/>
              <p:nvPr/>
            </p:nvSpPr>
            <p:spPr>
              <a:xfrm>
                <a:off x="5110571" y="229842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56" name="Freeform: Shape 202"/>
              <p:cNvSpPr/>
              <p:nvPr/>
            </p:nvSpPr>
            <p:spPr>
              <a:xfrm>
                <a:off x="6205776" y="-2"/>
                <a:ext cx="588403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57" name="Freeform: Shape 203"/>
              <p:cNvSpPr/>
              <p:nvPr/>
            </p:nvSpPr>
            <p:spPr>
              <a:xfrm>
                <a:off x="5840900" y="229842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58" name="Freeform: Shape 204"/>
              <p:cNvSpPr/>
              <p:nvPr/>
            </p:nvSpPr>
            <p:spPr>
              <a:xfrm>
                <a:off x="6935528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59" name="Freeform: Shape 205"/>
              <p:cNvSpPr/>
              <p:nvPr/>
            </p:nvSpPr>
            <p:spPr>
              <a:xfrm>
                <a:off x="6570652" y="22984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60" name="Freeform: Shape 206"/>
              <p:cNvSpPr/>
              <p:nvPr/>
            </p:nvSpPr>
            <p:spPr>
              <a:xfrm>
                <a:off x="7665857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61" name="Freeform: Shape 207"/>
              <p:cNvSpPr/>
              <p:nvPr/>
            </p:nvSpPr>
            <p:spPr>
              <a:xfrm>
                <a:off x="7300980" y="229842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62" name="Freeform: Shape 208"/>
              <p:cNvSpPr/>
              <p:nvPr/>
            </p:nvSpPr>
            <p:spPr>
              <a:xfrm>
                <a:off x="8396185" y="-2"/>
                <a:ext cx="588404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63" name="Freeform: Shape 209"/>
              <p:cNvSpPr/>
              <p:nvPr/>
            </p:nvSpPr>
            <p:spPr>
              <a:xfrm>
                <a:off x="8030733" y="22984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64" name="Freeform: Shape 210"/>
              <p:cNvSpPr/>
              <p:nvPr/>
            </p:nvSpPr>
            <p:spPr>
              <a:xfrm>
                <a:off x="9125936" y="-2"/>
                <a:ext cx="588404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65" name="Freeform: Shape 211"/>
              <p:cNvSpPr/>
              <p:nvPr/>
            </p:nvSpPr>
            <p:spPr>
              <a:xfrm>
                <a:off x="8761061" y="22984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66" name="Freeform: Shape 212"/>
              <p:cNvSpPr/>
              <p:nvPr/>
            </p:nvSpPr>
            <p:spPr>
              <a:xfrm>
                <a:off x="9856264" y="-2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67" name="Freeform: Shape 213"/>
              <p:cNvSpPr/>
              <p:nvPr/>
            </p:nvSpPr>
            <p:spPr>
              <a:xfrm>
                <a:off x="9490812" y="22984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68" name="Freeform: Shape 214"/>
              <p:cNvSpPr/>
              <p:nvPr/>
            </p:nvSpPr>
            <p:spPr>
              <a:xfrm>
                <a:off x="10586019" y="-2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69" name="Freeform: Shape 215"/>
              <p:cNvSpPr/>
              <p:nvPr/>
            </p:nvSpPr>
            <p:spPr>
              <a:xfrm>
                <a:off x="10221138" y="229842"/>
                <a:ext cx="588410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405" name="Graphic 246"/>
            <p:cNvGrpSpPr/>
            <p:nvPr/>
          </p:nvGrpSpPr>
          <p:grpSpPr>
            <a:xfrm>
              <a:off x="-2" y="3489593"/>
              <a:ext cx="12634499" cy="977425"/>
              <a:chOff x="0" y="0"/>
              <a:chExt cx="12634497" cy="977424"/>
            </a:xfrm>
          </p:grpSpPr>
          <p:sp>
            <p:nvSpPr>
              <p:cNvPr id="4371" name="Freeform: Shape 148"/>
              <p:cNvSpPr/>
              <p:nvPr/>
            </p:nvSpPr>
            <p:spPr>
              <a:xfrm>
                <a:off x="2555281" y="-1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72" name="Freeform: Shape 149"/>
              <p:cNvSpPr/>
              <p:nvPr/>
            </p:nvSpPr>
            <p:spPr>
              <a:xfrm>
                <a:off x="2190405" y="229845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73" name="Freeform: Shape 150"/>
              <p:cNvSpPr/>
              <p:nvPr/>
            </p:nvSpPr>
            <p:spPr>
              <a:xfrm>
                <a:off x="3285609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74" name="Freeform: Shape 151"/>
              <p:cNvSpPr/>
              <p:nvPr/>
            </p:nvSpPr>
            <p:spPr>
              <a:xfrm>
                <a:off x="2920732" y="229845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75" name="Freeform: Shape 152"/>
              <p:cNvSpPr/>
              <p:nvPr/>
            </p:nvSpPr>
            <p:spPr>
              <a:xfrm>
                <a:off x="1095202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76" name="Freeform: Shape 153"/>
              <p:cNvSpPr/>
              <p:nvPr/>
            </p:nvSpPr>
            <p:spPr>
              <a:xfrm>
                <a:off x="730326" y="229845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77" name="Freeform: Shape 154"/>
              <p:cNvSpPr/>
              <p:nvPr/>
            </p:nvSpPr>
            <p:spPr>
              <a:xfrm>
                <a:off x="365449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78" name="Freeform: Shape 155"/>
              <p:cNvSpPr/>
              <p:nvPr/>
            </p:nvSpPr>
            <p:spPr>
              <a:xfrm>
                <a:off x="-1" y="229845"/>
                <a:ext cx="588979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4" y="3453"/>
                    </a:moveTo>
                    <a:cubicBezTo>
                      <a:pt x="16922" y="3254"/>
                      <a:pt x="14035" y="2291"/>
                      <a:pt x="11801" y="697"/>
                    </a:cubicBezTo>
                    <a:lnTo>
                      <a:pt x="10811" y="0"/>
                    </a:lnTo>
                    <a:lnTo>
                      <a:pt x="9820" y="697"/>
                    </a:lnTo>
                    <a:cubicBezTo>
                      <a:pt x="7565" y="2275"/>
                      <a:pt x="4678" y="3254"/>
                      <a:pt x="1686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7" y="15706"/>
                    </a:cubicBezTo>
                    <a:cubicBezTo>
                      <a:pt x="2887" y="17566"/>
                      <a:pt x="6174" y="19292"/>
                      <a:pt x="10010" y="21202"/>
                    </a:cubicBezTo>
                    <a:lnTo>
                      <a:pt x="10789" y="21600"/>
                    </a:lnTo>
                    <a:lnTo>
                      <a:pt x="11590" y="21202"/>
                    </a:lnTo>
                    <a:cubicBezTo>
                      <a:pt x="15426" y="19292"/>
                      <a:pt x="18713" y="17582"/>
                      <a:pt x="20293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4" y="3453"/>
                    </a:lnTo>
                    <a:close/>
                    <a:moveTo>
                      <a:pt x="20104" y="12336"/>
                    </a:moveTo>
                    <a:cubicBezTo>
                      <a:pt x="20104" y="13315"/>
                      <a:pt x="19746" y="14262"/>
                      <a:pt x="19050" y="15075"/>
                    </a:cubicBezTo>
                    <a:cubicBezTo>
                      <a:pt x="17680" y="16702"/>
                      <a:pt x="14604" y="18329"/>
                      <a:pt x="10789" y="20222"/>
                    </a:cubicBezTo>
                    <a:cubicBezTo>
                      <a:pt x="6975" y="18329"/>
                      <a:pt x="3899" y="16686"/>
                      <a:pt x="2529" y="15075"/>
                    </a:cubicBezTo>
                    <a:cubicBezTo>
                      <a:pt x="1854" y="14262"/>
                      <a:pt x="1475" y="13315"/>
                      <a:pt x="1475" y="12336"/>
                    </a:cubicBezTo>
                    <a:lnTo>
                      <a:pt x="1475" y="4632"/>
                    </a:lnTo>
                    <a:lnTo>
                      <a:pt x="1791" y="4616"/>
                    </a:lnTo>
                    <a:cubicBezTo>
                      <a:pt x="5121" y="4400"/>
                      <a:pt x="8282" y="3337"/>
                      <a:pt x="10789" y="1561"/>
                    </a:cubicBezTo>
                    <a:cubicBezTo>
                      <a:pt x="13276" y="3321"/>
                      <a:pt x="16437" y="4400"/>
                      <a:pt x="19788" y="4616"/>
                    </a:cubicBezTo>
                    <a:lnTo>
                      <a:pt x="20104" y="4632"/>
                    </a:lnTo>
                    <a:lnTo>
                      <a:pt x="20104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79" name="Freeform: Shape 156"/>
              <p:cNvSpPr/>
              <p:nvPr/>
            </p:nvSpPr>
            <p:spPr>
              <a:xfrm>
                <a:off x="1825528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80" name="Freeform: Shape 157"/>
              <p:cNvSpPr/>
              <p:nvPr/>
            </p:nvSpPr>
            <p:spPr>
              <a:xfrm>
                <a:off x="1460653" y="229845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81" name="Freeform: Shape 158"/>
              <p:cNvSpPr/>
              <p:nvPr/>
            </p:nvSpPr>
            <p:spPr>
              <a:xfrm>
                <a:off x="11316339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82" name="Freeform: Shape 159"/>
              <p:cNvSpPr/>
              <p:nvPr/>
            </p:nvSpPr>
            <p:spPr>
              <a:xfrm>
                <a:off x="10951463" y="229845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83" name="Freeform: Shape 160"/>
              <p:cNvSpPr/>
              <p:nvPr/>
            </p:nvSpPr>
            <p:spPr>
              <a:xfrm>
                <a:off x="12046091" y="-1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2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94" y="2275"/>
                      <a:pt x="4704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84" name="Freeform: Shape 161"/>
              <p:cNvSpPr/>
              <p:nvPr/>
            </p:nvSpPr>
            <p:spPr>
              <a:xfrm>
                <a:off x="11681790" y="229845"/>
                <a:ext cx="588403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85" name="Freeform: Shape 162"/>
              <p:cNvSpPr/>
              <p:nvPr/>
            </p:nvSpPr>
            <p:spPr>
              <a:xfrm>
                <a:off x="4015938" y="-1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86" name="Freeform: Shape 163"/>
              <p:cNvSpPr/>
              <p:nvPr/>
            </p:nvSpPr>
            <p:spPr>
              <a:xfrm>
                <a:off x="3650486" y="229845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87" name="Freeform: Shape 164"/>
              <p:cNvSpPr/>
              <p:nvPr/>
            </p:nvSpPr>
            <p:spPr>
              <a:xfrm>
                <a:off x="4745689" y="-1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88" name="Freeform: Shape 165"/>
              <p:cNvSpPr/>
              <p:nvPr/>
            </p:nvSpPr>
            <p:spPr>
              <a:xfrm>
                <a:off x="4380813" y="229845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89" name="Freeform: Shape 166"/>
              <p:cNvSpPr/>
              <p:nvPr/>
            </p:nvSpPr>
            <p:spPr>
              <a:xfrm>
                <a:off x="5476017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90" name="Freeform: Shape 167"/>
              <p:cNvSpPr/>
              <p:nvPr/>
            </p:nvSpPr>
            <p:spPr>
              <a:xfrm>
                <a:off x="5110566" y="229845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91" name="Freeform: Shape 168"/>
              <p:cNvSpPr/>
              <p:nvPr/>
            </p:nvSpPr>
            <p:spPr>
              <a:xfrm>
                <a:off x="6205769" y="-1"/>
                <a:ext cx="588407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92" name="Freeform: Shape 169"/>
              <p:cNvSpPr/>
              <p:nvPr/>
            </p:nvSpPr>
            <p:spPr>
              <a:xfrm>
                <a:off x="5840894" y="229845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93" name="Freeform: Shape 170"/>
              <p:cNvSpPr/>
              <p:nvPr/>
            </p:nvSpPr>
            <p:spPr>
              <a:xfrm>
                <a:off x="6936099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94" name="Freeform: Shape 171"/>
              <p:cNvSpPr/>
              <p:nvPr/>
            </p:nvSpPr>
            <p:spPr>
              <a:xfrm>
                <a:off x="6571220" y="229845"/>
                <a:ext cx="588407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95" name="Freeform: Shape 172"/>
              <p:cNvSpPr/>
              <p:nvPr/>
            </p:nvSpPr>
            <p:spPr>
              <a:xfrm>
                <a:off x="7665851" y="-1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96" name="Freeform: Shape 173"/>
              <p:cNvSpPr/>
              <p:nvPr/>
            </p:nvSpPr>
            <p:spPr>
              <a:xfrm>
                <a:off x="7300974" y="229845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97" name="Freeform: Shape 174"/>
              <p:cNvSpPr/>
              <p:nvPr/>
            </p:nvSpPr>
            <p:spPr>
              <a:xfrm>
                <a:off x="8396178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98" name="Freeform: Shape 175"/>
              <p:cNvSpPr/>
              <p:nvPr/>
            </p:nvSpPr>
            <p:spPr>
              <a:xfrm>
                <a:off x="8031302" y="229845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99" name="Freeform: Shape 176"/>
              <p:cNvSpPr/>
              <p:nvPr/>
            </p:nvSpPr>
            <p:spPr>
              <a:xfrm>
                <a:off x="9126505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00" name="Freeform: Shape 177"/>
              <p:cNvSpPr/>
              <p:nvPr/>
            </p:nvSpPr>
            <p:spPr>
              <a:xfrm>
                <a:off x="8761054" y="229845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01" name="Freeform: Shape 178"/>
              <p:cNvSpPr/>
              <p:nvPr/>
            </p:nvSpPr>
            <p:spPr>
              <a:xfrm>
                <a:off x="9856261" y="-1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02" name="Freeform: Shape 179"/>
              <p:cNvSpPr/>
              <p:nvPr/>
            </p:nvSpPr>
            <p:spPr>
              <a:xfrm>
                <a:off x="9491381" y="229845"/>
                <a:ext cx="588407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03" name="Freeform: Shape 180"/>
              <p:cNvSpPr/>
              <p:nvPr/>
            </p:nvSpPr>
            <p:spPr>
              <a:xfrm>
                <a:off x="10586587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04" name="Freeform: Shape 181"/>
              <p:cNvSpPr/>
              <p:nvPr/>
            </p:nvSpPr>
            <p:spPr>
              <a:xfrm>
                <a:off x="10221136" y="229845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440" name="Graphic 246"/>
            <p:cNvGrpSpPr/>
            <p:nvPr/>
          </p:nvGrpSpPr>
          <p:grpSpPr>
            <a:xfrm>
              <a:off x="380961" y="4187742"/>
              <a:ext cx="12634506" cy="977425"/>
              <a:chOff x="0" y="0"/>
              <a:chExt cx="12634505" cy="977424"/>
            </a:xfrm>
          </p:grpSpPr>
          <p:sp>
            <p:nvSpPr>
              <p:cNvPr id="4406" name="Freeform: Shape 114"/>
              <p:cNvSpPr/>
              <p:nvPr/>
            </p:nvSpPr>
            <p:spPr>
              <a:xfrm>
                <a:off x="2555285" y="-1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07" name="Freeform: Shape 115"/>
              <p:cNvSpPr/>
              <p:nvPr/>
            </p:nvSpPr>
            <p:spPr>
              <a:xfrm>
                <a:off x="2190409" y="229271"/>
                <a:ext cx="588405" cy="748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1"/>
                    </a:moveTo>
                    <a:cubicBezTo>
                      <a:pt x="16917" y="3252"/>
                      <a:pt x="14027" y="2289"/>
                      <a:pt x="11791" y="697"/>
                    </a:cubicBezTo>
                    <a:lnTo>
                      <a:pt x="10800" y="0"/>
                    </a:lnTo>
                    <a:lnTo>
                      <a:pt x="9809" y="713"/>
                    </a:lnTo>
                    <a:cubicBezTo>
                      <a:pt x="7573" y="2289"/>
                      <a:pt x="4683" y="3268"/>
                      <a:pt x="1687" y="3467"/>
                    </a:cubicBezTo>
                    <a:lnTo>
                      <a:pt x="0" y="3567"/>
                    </a:lnTo>
                    <a:lnTo>
                      <a:pt x="0" y="12343"/>
                    </a:lnTo>
                    <a:cubicBezTo>
                      <a:pt x="0" y="13554"/>
                      <a:pt x="443" y="14715"/>
                      <a:pt x="1308" y="15711"/>
                    </a:cubicBezTo>
                    <a:cubicBezTo>
                      <a:pt x="2890" y="17569"/>
                      <a:pt x="6180" y="19294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4"/>
                      <a:pt x="18710" y="17585"/>
                      <a:pt x="20292" y="15711"/>
                    </a:cubicBezTo>
                    <a:cubicBezTo>
                      <a:pt x="21136" y="14715"/>
                      <a:pt x="21600" y="13537"/>
                      <a:pt x="21600" y="12343"/>
                    </a:cubicBezTo>
                    <a:lnTo>
                      <a:pt x="21600" y="3567"/>
                    </a:lnTo>
                    <a:lnTo>
                      <a:pt x="19913" y="3451"/>
                    </a:lnTo>
                    <a:close/>
                    <a:moveTo>
                      <a:pt x="20102" y="12343"/>
                    </a:moveTo>
                    <a:cubicBezTo>
                      <a:pt x="20102" y="13322"/>
                      <a:pt x="19744" y="14267"/>
                      <a:pt x="19048" y="15080"/>
                    </a:cubicBezTo>
                    <a:cubicBezTo>
                      <a:pt x="17677" y="16706"/>
                      <a:pt x="14597" y="18332"/>
                      <a:pt x="10779" y="20223"/>
                    </a:cubicBezTo>
                    <a:cubicBezTo>
                      <a:pt x="6961" y="18332"/>
                      <a:pt x="3881" y="16689"/>
                      <a:pt x="2510" y="15080"/>
                    </a:cubicBezTo>
                    <a:cubicBezTo>
                      <a:pt x="1835" y="14267"/>
                      <a:pt x="1455" y="13322"/>
                      <a:pt x="1455" y="12343"/>
                    </a:cubicBezTo>
                    <a:lnTo>
                      <a:pt x="1455" y="4645"/>
                    </a:lnTo>
                    <a:lnTo>
                      <a:pt x="1772" y="4629"/>
                    </a:lnTo>
                    <a:cubicBezTo>
                      <a:pt x="5105" y="4413"/>
                      <a:pt x="8269" y="3351"/>
                      <a:pt x="10779" y="1576"/>
                    </a:cubicBezTo>
                    <a:cubicBezTo>
                      <a:pt x="13268" y="3335"/>
                      <a:pt x="16432" y="4413"/>
                      <a:pt x="19786" y="4629"/>
                    </a:cubicBezTo>
                    <a:lnTo>
                      <a:pt x="20102" y="4645"/>
                    </a:lnTo>
                    <a:lnTo>
                      <a:pt x="20102" y="12343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08" name="Freeform: Shape 116"/>
              <p:cNvSpPr/>
              <p:nvPr/>
            </p:nvSpPr>
            <p:spPr>
              <a:xfrm>
                <a:off x="3285613" y="-1"/>
                <a:ext cx="588407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09" name="Freeform: Shape 117"/>
              <p:cNvSpPr/>
              <p:nvPr/>
            </p:nvSpPr>
            <p:spPr>
              <a:xfrm>
                <a:off x="2920162" y="229271"/>
                <a:ext cx="588405" cy="748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1"/>
                    </a:moveTo>
                    <a:cubicBezTo>
                      <a:pt x="16917" y="3252"/>
                      <a:pt x="14027" y="2289"/>
                      <a:pt x="11791" y="697"/>
                    </a:cubicBezTo>
                    <a:lnTo>
                      <a:pt x="10800" y="0"/>
                    </a:lnTo>
                    <a:lnTo>
                      <a:pt x="9809" y="713"/>
                    </a:lnTo>
                    <a:cubicBezTo>
                      <a:pt x="7573" y="2289"/>
                      <a:pt x="4683" y="3268"/>
                      <a:pt x="1687" y="3467"/>
                    </a:cubicBezTo>
                    <a:lnTo>
                      <a:pt x="0" y="3567"/>
                    </a:lnTo>
                    <a:lnTo>
                      <a:pt x="0" y="12343"/>
                    </a:lnTo>
                    <a:cubicBezTo>
                      <a:pt x="0" y="13554"/>
                      <a:pt x="443" y="14715"/>
                      <a:pt x="1308" y="15711"/>
                    </a:cubicBezTo>
                    <a:cubicBezTo>
                      <a:pt x="2890" y="17569"/>
                      <a:pt x="6180" y="19294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4"/>
                      <a:pt x="18710" y="17585"/>
                      <a:pt x="20292" y="15711"/>
                    </a:cubicBezTo>
                    <a:cubicBezTo>
                      <a:pt x="21136" y="14715"/>
                      <a:pt x="21600" y="13537"/>
                      <a:pt x="21600" y="12343"/>
                    </a:cubicBezTo>
                    <a:lnTo>
                      <a:pt x="21600" y="3567"/>
                    </a:lnTo>
                    <a:lnTo>
                      <a:pt x="19913" y="3451"/>
                    </a:lnTo>
                    <a:close/>
                    <a:moveTo>
                      <a:pt x="20123" y="12343"/>
                    </a:moveTo>
                    <a:cubicBezTo>
                      <a:pt x="20123" y="13322"/>
                      <a:pt x="19765" y="14267"/>
                      <a:pt x="19069" y="15080"/>
                    </a:cubicBezTo>
                    <a:cubicBezTo>
                      <a:pt x="17698" y="16706"/>
                      <a:pt x="14618" y="18332"/>
                      <a:pt x="10800" y="20223"/>
                    </a:cubicBezTo>
                    <a:cubicBezTo>
                      <a:pt x="6982" y="18332"/>
                      <a:pt x="3902" y="16689"/>
                      <a:pt x="2531" y="15080"/>
                    </a:cubicBezTo>
                    <a:cubicBezTo>
                      <a:pt x="1856" y="14267"/>
                      <a:pt x="1477" y="13322"/>
                      <a:pt x="1477" y="12343"/>
                    </a:cubicBezTo>
                    <a:lnTo>
                      <a:pt x="1477" y="4645"/>
                    </a:lnTo>
                    <a:lnTo>
                      <a:pt x="1793" y="4629"/>
                    </a:lnTo>
                    <a:cubicBezTo>
                      <a:pt x="5126" y="4413"/>
                      <a:pt x="8290" y="3351"/>
                      <a:pt x="10800" y="1576"/>
                    </a:cubicBezTo>
                    <a:cubicBezTo>
                      <a:pt x="13289" y="3335"/>
                      <a:pt x="16453" y="4413"/>
                      <a:pt x="19807" y="4629"/>
                    </a:cubicBezTo>
                    <a:lnTo>
                      <a:pt x="20123" y="4645"/>
                    </a:lnTo>
                    <a:lnTo>
                      <a:pt x="20123" y="12343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10" name="Freeform: Shape 118"/>
              <p:cNvSpPr/>
              <p:nvPr/>
            </p:nvSpPr>
            <p:spPr>
              <a:xfrm>
                <a:off x="1095206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11" name="Freeform: Shape 119"/>
              <p:cNvSpPr/>
              <p:nvPr/>
            </p:nvSpPr>
            <p:spPr>
              <a:xfrm>
                <a:off x="730330" y="229271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12" name="Freeform: Shape 120"/>
              <p:cNvSpPr/>
              <p:nvPr/>
            </p:nvSpPr>
            <p:spPr>
              <a:xfrm>
                <a:off x="364879" y="-1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13" name="Freeform: Shape 121"/>
              <p:cNvSpPr/>
              <p:nvPr/>
            </p:nvSpPr>
            <p:spPr>
              <a:xfrm>
                <a:off x="-1" y="229271"/>
                <a:ext cx="588409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14" name="Freeform: Shape 122"/>
              <p:cNvSpPr/>
              <p:nvPr/>
            </p:nvSpPr>
            <p:spPr>
              <a:xfrm>
                <a:off x="1825533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15" name="Freeform: Shape 123"/>
              <p:cNvSpPr/>
              <p:nvPr/>
            </p:nvSpPr>
            <p:spPr>
              <a:xfrm>
                <a:off x="1460083" y="229271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16" name="Freeform: Shape 124"/>
              <p:cNvSpPr/>
              <p:nvPr/>
            </p:nvSpPr>
            <p:spPr>
              <a:xfrm>
                <a:off x="11315772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17" name="Freeform: Shape 125"/>
              <p:cNvSpPr/>
              <p:nvPr/>
            </p:nvSpPr>
            <p:spPr>
              <a:xfrm>
                <a:off x="10951471" y="22927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18" name="Freeform: Shape 126"/>
              <p:cNvSpPr/>
              <p:nvPr/>
            </p:nvSpPr>
            <p:spPr>
              <a:xfrm>
                <a:off x="12046099" y="-1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19" name="Freeform: Shape 127"/>
              <p:cNvSpPr/>
              <p:nvPr/>
            </p:nvSpPr>
            <p:spPr>
              <a:xfrm>
                <a:off x="11680649" y="22927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45" y="12352"/>
                    </a:moveTo>
                    <a:cubicBezTo>
                      <a:pt x="20145" y="13332"/>
                      <a:pt x="19786" y="14278"/>
                      <a:pt x="19090" y="15092"/>
                    </a:cubicBezTo>
                    <a:cubicBezTo>
                      <a:pt x="17719" y="16719"/>
                      <a:pt x="14639" y="18346"/>
                      <a:pt x="10821" y="20239"/>
                    </a:cubicBezTo>
                    <a:cubicBezTo>
                      <a:pt x="7003" y="18346"/>
                      <a:pt x="3923" y="16702"/>
                      <a:pt x="2552" y="15092"/>
                    </a:cubicBezTo>
                    <a:cubicBezTo>
                      <a:pt x="1877" y="14278"/>
                      <a:pt x="1498" y="13332"/>
                      <a:pt x="1498" y="12352"/>
                    </a:cubicBezTo>
                    <a:lnTo>
                      <a:pt x="1498" y="4649"/>
                    </a:lnTo>
                    <a:lnTo>
                      <a:pt x="1814" y="4632"/>
                    </a:lnTo>
                    <a:cubicBezTo>
                      <a:pt x="5147" y="4416"/>
                      <a:pt x="8311" y="3354"/>
                      <a:pt x="10821" y="1577"/>
                    </a:cubicBezTo>
                    <a:cubicBezTo>
                      <a:pt x="13310" y="3337"/>
                      <a:pt x="16474" y="4416"/>
                      <a:pt x="19828" y="4632"/>
                    </a:cubicBezTo>
                    <a:lnTo>
                      <a:pt x="20145" y="4649"/>
                    </a:lnTo>
                    <a:lnTo>
                      <a:pt x="20145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20" name="Freeform: Shape 128"/>
              <p:cNvSpPr/>
              <p:nvPr/>
            </p:nvSpPr>
            <p:spPr>
              <a:xfrm>
                <a:off x="4015366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21" name="Freeform: Shape 129"/>
              <p:cNvSpPr/>
              <p:nvPr/>
            </p:nvSpPr>
            <p:spPr>
              <a:xfrm>
                <a:off x="3650491" y="22927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22" name="Freeform: Shape 130"/>
              <p:cNvSpPr/>
              <p:nvPr/>
            </p:nvSpPr>
            <p:spPr>
              <a:xfrm>
                <a:off x="4745694" y="-1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23" name="Freeform: Shape 131"/>
              <p:cNvSpPr/>
              <p:nvPr/>
            </p:nvSpPr>
            <p:spPr>
              <a:xfrm>
                <a:off x="4380244" y="229271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24" name="Freeform: Shape 132"/>
              <p:cNvSpPr/>
              <p:nvPr/>
            </p:nvSpPr>
            <p:spPr>
              <a:xfrm>
                <a:off x="5475448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25" name="Freeform: Shape 133"/>
              <p:cNvSpPr/>
              <p:nvPr/>
            </p:nvSpPr>
            <p:spPr>
              <a:xfrm>
                <a:off x="5110571" y="229271"/>
                <a:ext cx="588407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26" name="Freeform: Shape 134"/>
              <p:cNvSpPr/>
              <p:nvPr/>
            </p:nvSpPr>
            <p:spPr>
              <a:xfrm>
                <a:off x="6205776" y="-1"/>
                <a:ext cx="588403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27" name="Freeform: Shape 135"/>
              <p:cNvSpPr/>
              <p:nvPr/>
            </p:nvSpPr>
            <p:spPr>
              <a:xfrm>
                <a:off x="5840900" y="229271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28" name="Freeform: Shape 136"/>
              <p:cNvSpPr/>
              <p:nvPr/>
            </p:nvSpPr>
            <p:spPr>
              <a:xfrm>
                <a:off x="6935528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29" name="Freeform: Shape 137"/>
              <p:cNvSpPr/>
              <p:nvPr/>
            </p:nvSpPr>
            <p:spPr>
              <a:xfrm>
                <a:off x="6570652" y="22927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30" name="Freeform: Shape 138"/>
              <p:cNvSpPr/>
              <p:nvPr/>
            </p:nvSpPr>
            <p:spPr>
              <a:xfrm>
                <a:off x="7665857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31" name="Freeform: Shape 139"/>
              <p:cNvSpPr/>
              <p:nvPr/>
            </p:nvSpPr>
            <p:spPr>
              <a:xfrm>
                <a:off x="7300980" y="229271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32" name="Freeform: Shape 140"/>
              <p:cNvSpPr/>
              <p:nvPr/>
            </p:nvSpPr>
            <p:spPr>
              <a:xfrm>
                <a:off x="8396185" y="-1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33" name="Freeform: Shape 141"/>
              <p:cNvSpPr/>
              <p:nvPr/>
            </p:nvSpPr>
            <p:spPr>
              <a:xfrm>
                <a:off x="8030733" y="22927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34" name="Freeform: Shape 142"/>
              <p:cNvSpPr/>
              <p:nvPr/>
            </p:nvSpPr>
            <p:spPr>
              <a:xfrm>
                <a:off x="9125936" y="-1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35" name="Freeform: Shape 143"/>
              <p:cNvSpPr/>
              <p:nvPr/>
            </p:nvSpPr>
            <p:spPr>
              <a:xfrm>
                <a:off x="8761061" y="22927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36" name="Freeform: Shape 144"/>
              <p:cNvSpPr/>
              <p:nvPr/>
            </p:nvSpPr>
            <p:spPr>
              <a:xfrm>
                <a:off x="9856264" y="-1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37" name="Freeform: Shape 145"/>
              <p:cNvSpPr/>
              <p:nvPr/>
            </p:nvSpPr>
            <p:spPr>
              <a:xfrm>
                <a:off x="9490812" y="22927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38" name="Freeform: Shape 146"/>
              <p:cNvSpPr/>
              <p:nvPr/>
            </p:nvSpPr>
            <p:spPr>
              <a:xfrm>
                <a:off x="10586019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39" name="Freeform: Shape 147"/>
              <p:cNvSpPr/>
              <p:nvPr/>
            </p:nvSpPr>
            <p:spPr>
              <a:xfrm>
                <a:off x="10221138" y="229271"/>
                <a:ext cx="588410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475" name="Graphic 246"/>
            <p:cNvGrpSpPr/>
            <p:nvPr/>
          </p:nvGrpSpPr>
          <p:grpSpPr>
            <a:xfrm>
              <a:off x="-2" y="4885317"/>
              <a:ext cx="12634499" cy="977424"/>
              <a:chOff x="0" y="0"/>
              <a:chExt cx="12634497" cy="977422"/>
            </a:xfrm>
          </p:grpSpPr>
          <p:sp>
            <p:nvSpPr>
              <p:cNvPr id="4441" name="Freeform: Shape 80"/>
              <p:cNvSpPr/>
              <p:nvPr/>
            </p:nvSpPr>
            <p:spPr>
              <a:xfrm>
                <a:off x="2555281" y="-1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42" name="Freeform: Shape 81"/>
              <p:cNvSpPr/>
              <p:nvPr/>
            </p:nvSpPr>
            <p:spPr>
              <a:xfrm>
                <a:off x="2190405" y="229844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43" name="Freeform: Shape 82"/>
              <p:cNvSpPr/>
              <p:nvPr/>
            </p:nvSpPr>
            <p:spPr>
              <a:xfrm>
                <a:off x="3285609" y="-1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44" name="Freeform: Shape 83"/>
              <p:cNvSpPr/>
              <p:nvPr/>
            </p:nvSpPr>
            <p:spPr>
              <a:xfrm>
                <a:off x="2920732" y="229844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45" name="Freeform: Shape 84"/>
              <p:cNvSpPr/>
              <p:nvPr/>
            </p:nvSpPr>
            <p:spPr>
              <a:xfrm>
                <a:off x="1095202" y="-1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46" name="Freeform: Shape 85"/>
              <p:cNvSpPr/>
              <p:nvPr/>
            </p:nvSpPr>
            <p:spPr>
              <a:xfrm>
                <a:off x="729751" y="229844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3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94" y="2291"/>
                      <a:pt x="4704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45" y="12352"/>
                    </a:moveTo>
                    <a:cubicBezTo>
                      <a:pt x="20145" y="13332"/>
                      <a:pt x="19786" y="14278"/>
                      <a:pt x="19090" y="15092"/>
                    </a:cubicBezTo>
                    <a:cubicBezTo>
                      <a:pt x="17719" y="16719"/>
                      <a:pt x="14639" y="18346"/>
                      <a:pt x="10821" y="20239"/>
                    </a:cubicBezTo>
                    <a:cubicBezTo>
                      <a:pt x="7003" y="18346"/>
                      <a:pt x="3923" y="16702"/>
                      <a:pt x="2552" y="15092"/>
                    </a:cubicBezTo>
                    <a:cubicBezTo>
                      <a:pt x="1877" y="14278"/>
                      <a:pt x="1498" y="13332"/>
                      <a:pt x="1498" y="12352"/>
                    </a:cubicBezTo>
                    <a:lnTo>
                      <a:pt x="1498" y="4649"/>
                    </a:lnTo>
                    <a:lnTo>
                      <a:pt x="1814" y="4632"/>
                    </a:lnTo>
                    <a:cubicBezTo>
                      <a:pt x="5147" y="4416"/>
                      <a:pt x="8311" y="3354"/>
                      <a:pt x="10821" y="1577"/>
                    </a:cubicBezTo>
                    <a:cubicBezTo>
                      <a:pt x="13310" y="3337"/>
                      <a:pt x="16474" y="4416"/>
                      <a:pt x="19828" y="4632"/>
                    </a:cubicBezTo>
                    <a:lnTo>
                      <a:pt x="20145" y="4649"/>
                    </a:lnTo>
                    <a:lnTo>
                      <a:pt x="20145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47" name="Freeform: Shape 86"/>
              <p:cNvSpPr/>
              <p:nvPr/>
            </p:nvSpPr>
            <p:spPr>
              <a:xfrm>
                <a:off x="364875" y="-1"/>
                <a:ext cx="588404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3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73" y="2291"/>
                      <a:pt x="4683" y="3271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48" name="Freeform: Shape 87"/>
              <p:cNvSpPr/>
              <p:nvPr/>
            </p:nvSpPr>
            <p:spPr>
              <a:xfrm>
                <a:off x="-1" y="229844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3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73" y="2291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49" name="Freeform: Shape 88"/>
              <p:cNvSpPr/>
              <p:nvPr/>
            </p:nvSpPr>
            <p:spPr>
              <a:xfrm>
                <a:off x="1825528" y="-1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50" name="Freeform: Shape 89"/>
              <p:cNvSpPr/>
              <p:nvPr/>
            </p:nvSpPr>
            <p:spPr>
              <a:xfrm>
                <a:off x="1460653" y="229844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51" name="Freeform: Shape 90"/>
              <p:cNvSpPr/>
              <p:nvPr/>
            </p:nvSpPr>
            <p:spPr>
              <a:xfrm>
                <a:off x="11316339" y="-1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52" name="Freeform: Shape 91"/>
              <p:cNvSpPr/>
              <p:nvPr/>
            </p:nvSpPr>
            <p:spPr>
              <a:xfrm>
                <a:off x="10951463" y="229844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53" name="Freeform: Shape 92"/>
              <p:cNvSpPr/>
              <p:nvPr/>
            </p:nvSpPr>
            <p:spPr>
              <a:xfrm>
                <a:off x="12046091" y="-1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2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94" y="2275"/>
                      <a:pt x="4704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54" name="Freeform: Shape 93"/>
              <p:cNvSpPr/>
              <p:nvPr/>
            </p:nvSpPr>
            <p:spPr>
              <a:xfrm>
                <a:off x="11681790" y="229844"/>
                <a:ext cx="588403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55" name="Freeform: Shape 94"/>
              <p:cNvSpPr/>
              <p:nvPr/>
            </p:nvSpPr>
            <p:spPr>
              <a:xfrm>
                <a:off x="4015938" y="-1"/>
                <a:ext cx="588404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56" name="Freeform: Shape 95"/>
              <p:cNvSpPr/>
              <p:nvPr/>
            </p:nvSpPr>
            <p:spPr>
              <a:xfrm>
                <a:off x="3650486" y="229844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57" name="Freeform: Shape 96"/>
              <p:cNvSpPr/>
              <p:nvPr/>
            </p:nvSpPr>
            <p:spPr>
              <a:xfrm>
                <a:off x="4745689" y="-1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58" name="Freeform: Shape 97"/>
              <p:cNvSpPr/>
              <p:nvPr/>
            </p:nvSpPr>
            <p:spPr>
              <a:xfrm>
                <a:off x="4380813" y="229844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59" name="Freeform: Shape 98"/>
              <p:cNvSpPr/>
              <p:nvPr/>
            </p:nvSpPr>
            <p:spPr>
              <a:xfrm>
                <a:off x="5476017" y="-1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60" name="Freeform: Shape 99"/>
              <p:cNvSpPr/>
              <p:nvPr/>
            </p:nvSpPr>
            <p:spPr>
              <a:xfrm>
                <a:off x="5110566" y="229844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61" name="Freeform: Shape 100"/>
              <p:cNvSpPr/>
              <p:nvPr/>
            </p:nvSpPr>
            <p:spPr>
              <a:xfrm>
                <a:off x="6205769" y="-1"/>
                <a:ext cx="588407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62" name="Freeform: Shape 101"/>
              <p:cNvSpPr/>
              <p:nvPr/>
            </p:nvSpPr>
            <p:spPr>
              <a:xfrm>
                <a:off x="5840894" y="229844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63" name="Freeform: Shape 102"/>
              <p:cNvSpPr/>
              <p:nvPr/>
            </p:nvSpPr>
            <p:spPr>
              <a:xfrm>
                <a:off x="6936099" y="-1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64" name="Freeform: Shape 103"/>
              <p:cNvSpPr/>
              <p:nvPr/>
            </p:nvSpPr>
            <p:spPr>
              <a:xfrm>
                <a:off x="6571220" y="229844"/>
                <a:ext cx="588407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65" name="Freeform: Shape 104"/>
              <p:cNvSpPr/>
              <p:nvPr/>
            </p:nvSpPr>
            <p:spPr>
              <a:xfrm>
                <a:off x="7665851" y="-1"/>
                <a:ext cx="588404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66" name="Freeform: Shape 105"/>
              <p:cNvSpPr/>
              <p:nvPr/>
            </p:nvSpPr>
            <p:spPr>
              <a:xfrm>
                <a:off x="7300974" y="229844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67" name="Freeform: Shape 106"/>
              <p:cNvSpPr/>
              <p:nvPr/>
            </p:nvSpPr>
            <p:spPr>
              <a:xfrm>
                <a:off x="8396178" y="-1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68" name="Freeform: Shape 107"/>
              <p:cNvSpPr/>
              <p:nvPr/>
            </p:nvSpPr>
            <p:spPr>
              <a:xfrm>
                <a:off x="8031302" y="229844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69" name="Freeform: Shape 108"/>
              <p:cNvSpPr/>
              <p:nvPr/>
            </p:nvSpPr>
            <p:spPr>
              <a:xfrm>
                <a:off x="9126505" y="-1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70" name="Freeform: Shape 109"/>
              <p:cNvSpPr/>
              <p:nvPr/>
            </p:nvSpPr>
            <p:spPr>
              <a:xfrm>
                <a:off x="8761054" y="229844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71" name="Freeform: Shape 110"/>
              <p:cNvSpPr/>
              <p:nvPr/>
            </p:nvSpPr>
            <p:spPr>
              <a:xfrm>
                <a:off x="9856261" y="-1"/>
                <a:ext cx="588404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72" name="Freeform: Shape 111"/>
              <p:cNvSpPr/>
              <p:nvPr/>
            </p:nvSpPr>
            <p:spPr>
              <a:xfrm>
                <a:off x="9491381" y="229844"/>
                <a:ext cx="588407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73" name="Freeform: Shape 112"/>
              <p:cNvSpPr/>
              <p:nvPr/>
            </p:nvSpPr>
            <p:spPr>
              <a:xfrm>
                <a:off x="10586587" y="-1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74" name="Freeform: Shape 113"/>
              <p:cNvSpPr/>
              <p:nvPr/>
            </p:nvSpPr>
            <p:spPr>
              <a:xfrm>
                <a:off x="10221136" y="229844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510" name="Graphic 246"/>
            <p:cNvGrpSpPr/>
            <p:nvPr/>
          </p:nvGrpSpPr>
          <p:grpSpPr>
            <a:xfrm>
              <a:off x="380961" y="5583467"/>
              <a:ext cx="12634506" cy="977422"/>
              <a:chOff x="0" y="0"/>
              <a:chExt cx="12634505" cy="977420"/>
            </a:xfrm>
          </p:grpSpPr>
          <p:sp>
            <p:nvSpPr>
              <p:cNvPr id="4476" name="Freeform: Shape 46"/>
              <p:cNvSpPr/>
              <p:nvPr/>
            </p:nvSpPr>
            <p:spPr>
              <a:xfrm>
                <a:off x="2555285" y="-1"/>
                <a:ext cx="588406" cy="747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77" name="Freeform: Shape 47"/>
              <p:cNvSpPr/>
              <p:nvPr/>
            </p:nvSpPr>
            <p:spPr>
              <a:xfrm>
                <a:off x="2190409" y="229843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78" name="Freeform: Shape 48"/>
              <p:cNvSpPr/>
              <p:nvPr/>
            </p:nvSpPr>
            <p:spPr>
              <a:xfrm>
                <a:off x="3285613" y="-1"/>
                <a:ext cx="588407" cy="747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79" name="Freeform: Shape 49"/>
              <p:cNvSpPr/>
              <p:nvPr/>
            </p:nvSpPr>
            <p:spPr>
              <a:xfrm>
                <a:off x="2920162" y="229843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80" name="Freeform: Shape 50"/>
              <p:cNvSpPr/>
              <p:nvPr/>
            </p:nvSpPr>
            <p:spPr>
              <a:xfrm>
                <a:off x="1095206" y="-1"/>
                <a:ext cx="588405" cy="747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81" name="Freeform: Shape 51"/>
              <p:cNvSpPr/>
              <p:nvPr/>
            </p:nvSpPr>
            <p:spPr>
              <a:xfrm>
                <a:off x="730330" y="229843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82" name="Freeform: Shape 52"/>
              <p:cNvSpPr/>
              <p:nvPr/>
            </p:nvSpPr>
            <p:spPr>
              <a:xfrm>
                <a:off x="364879" y="-1"/>
                <a:ext cx="588406" cy="747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83" name="Freeform: Shape 53"/>
              <p:cNvSpPr/>
              <p:nvPr/>
            </p:nvSpPr>
            <p:spPr>
              <a:xfrm>
                <a:off x="-1" y="229843"/>
                <a:ext cx="588409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84" name="Freeform: Shape 54"/>
              <p:cNvSpPr/>
              <p:nvPr/>
            </p:nvSpPr>
            <p:spPr>
              <a:xfrm>
                <a:off x="1825533" y="-1"/>
                <a:ext cx="588405" cy="747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85" name="Freeform: Shape 55"/>
              <p:cNvSpPr/>
              <p:nvPr/>
            </p:nvSpPr>
            <p:spPr>
              <a:xfrm>
                <a:off x="1460083" y="229843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86" name="Freeform: Shape 56"/>
              <p:cNvSpPr/>
              <p:nvPr/>
            </p:nvSpPr>
            <p:spPr>
              <a:xfrm>
                <a:off x="11315772" y="-1"/>
                <a:ext cx="588405" cy="747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87" name="Freeform: Shape 57"/>
              <p:cNvSpPr/>
              <p:nvPr/>
            </p:nvSpPr>
            <p:spPr>
              <a:xfrm>
                <a:off x="10951471" y="229843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88" name="Freeform: Shape 58"/>
              <p:cNvSpPr/>
              <p:nvPr/>
            </p:nvSpPr>
            <p:spPr>
              <a:xfrm>
                <a:off x="12046099" y="-1"/>
                <a:ext cx="588406" cy="747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89" name="Freeform: Shape 59"/>
              <p:cNvSpPr/>
              <p:nvPr/>
            </p:nvSpPr>
            <p:spPr>
              <a:xfrm>
                <a:off x="11680649" y="229843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45" y="12336"/>
                    </a:moveTo>
                    <a:cubicBezTo>
                      <a:pt x="20145" y="13315"/>
                      <a:pt x="19786" y="14262"/>
                      <a:pt x="19090" y="15075"/>
                    </a:cubicBezTo>
                    <a:cubicBezTo>
                      <a:pt x="17719" y="16702"/>
                      <a:pt x="14639" y="18329"/>
                      <a:pt x="10821" y="20222"/>
                    </a:cubicBezTo>
                    <a:cubicBezTo>
                      <a:pt x="7003" y="18329"/>
                      <a:pt x="3923" y="16686"/>
                      <a:pt x="2552" y="15075"/>
                    </a:cubicBezTo>
                    <a:cubicBezTo>
                      <a:pt x="1877" y="14262"/>
                      <a:pt x="1498" y="13315"/>
                      <a:pt x="1498" y="12336"/>
                    </a:cubicBezTo>
                    <a:lnTo>
                      <a:pt x="1498" y="4632"/>
                    </a:lnTo>
                    <a:lnTo>
                      <a:pt x="1814" y="4616"/>
                    </a:lnTo>
                    <a:cubicBezTo>
                      <a:pt x="5147" y="4400"/>
                      <a:pt x="8311" y="3337"/>
                      <a:pt x="10821" y="1561"/>
                    </a:cubicBezTo>
                    <a:cubicBezTo>
                      <a:pt x="13310" y="3321"/>
                      <a:pt x="16474" y="4400"/>
                      <a:pt x="19828" y="4616"/>
                    </a:cubicBezTo>
                    <a:lnTo>
                      <a:pt x="20145" y="4632"/>
                    </a:lnTo>
                    <a:lnTo>
                      <a:pt x="20145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90" name="Freeform: Shape 60"/>
              <p:cNvSpPr/>
              <p:nvPr/>
            </p:nvSpPr>
            <p:spPr>
              <a:xfrm>
                <a:off x="4015366" y="-1"/>
                <a:ext cx="588405" cy="747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91" name="Freeform: Shape 61"/>
              <p:cNvSpPr/>
              <p:nvPr/>
            </p:nvSpPr>
            <p:spPr>
              <a:xfrm>
                <a:off x="3650491" y="229843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92" name="Freeform: Shape 62"/>
              <p:cNvSpPr/>
              <p:nvPr/>
            </p:nvSpPr>
            <p:spPr>
              <a:xfrm>
                <a:off x="4745694" y="-1"/>
                <a:ext cx="588406" cy="747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93" name="Freeform: Shape 63"/>
              <p:cNvSpPr/>
              <p:nvPr/>
            </p:nvSpPr>
            <p:spPr>
              <a:xfrm>
                <a:off x="4380244" y="229843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94" name="Freeform: Shape 64"/>
              <p:cNvSpPr/>
              <p:nvPr/>
            </p:nvSpPr>
            <p:spPr>
              <a:xfrm>
                <a:off x="5475448" y="-1"/>
                <a:ext cx="588405" cy="747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95" name="Freeform: Shape 65"/>
              <p:cNvSpPr/>
              <p:nvPr/>
            </p:nvSpPr>
            <p:spPr>
              <a:xfrm>
                <a:off x="5110571" y="229843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96" name="Freeform: Shape 66"/>
              <p:cNvSpPr/>
              <p:nvPr/>
            </p:nvSpPr>
            <p:spPr>
              <a:xfrm>
                <a:off x="6205776" y="-1"/>
                <a:ext cx="588403" cy="747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97" name="Freeform: Shape 67"/>
              <p:cNvSpPr/>
              <p:nvPr/>
            </p:nvSpPr>
            <p:spPr>
              <a:xfrm>
                <a:off x="5840900" y="229843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98" name="Freeform: Shape 68"/>
              <p:cNvSpPr/>
              <p:nvPr/>
            </p:nvSpPr>
            <p:spPr>
              <a:xfrm>
                <a:off x="6935528" y="-1"/>
                <a:ext cx="588405" cy="747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99" name="Freeform: Shape 69"/>
              <p:cNvSpPr/>
              <p:nvPr/>
            </p:nvSpPr>
            <p:spPr>
              <a:xfrm>
                <a:off x="6570652" y="229843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00" name="Freeform: Shape 70"/>
              <p:cNvSpPr/>
              <p:nvPr/>
            </p:nvSpPr>
            <p:spPr>
              <a:xfrm>
                <a:off x="7665857" y="-1"/>
                <a:ext cx="588405" cy="747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01" name="Freeform: Shape 71"/>
              <p:cNvSpPr/>
              <p:nvPr/>
            </p:nvSpPr>
            <p:spPr>
              <a:xfrm>
                <a:off x="7300980" y="229843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02" name="Freeform: Shape 72"/>
              <p:cNvSpPr/>
              <p:nvPr/>
            </p:nvSpPr>
            <p:spPr>
              <a:xfrm>
                <a:off x="8396185" y="-1"/>
                <a:ext cx="588404" cy="747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03" name="Freeform: Shape 73"/>
              <p:cNvSpPr/>
              <p:nvPr/>
            </p:nvSpPr>
            <p:spPr>
              <a:xfrm>
                <a:off x="8030733" y="229843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04" name="Freeform: Shape 74"/>
              <p:cNvSpPr/>
              <p:nvPr/>
            </p:nvSpPr>
            <p:spPr>
              <a:xfrm>
                <a:off x="9125936" y="-1"/>
                <a:ext cx="588404" cy="747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05" name="Freeform: Shape 75"/>
              <p:cNvSpPr/>
              <p:nvPr/>
            </p:nvSpPr>
            <p:spPr>
              <a:xfrm>
                <a:off x="8761061" y="229843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06" name="Freeform: Shape 76"/>
              <p:cNvSpPr/>
              <p:nvPr/>
            </p:nvSpPr>
            <p:spPr>
              <a:xfrm>
                <a:off x="9856264" y="-1"/>
                <a:ext cx="588406" cy="747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07" name="Freeform: Shape 77"/>
              <p:cNvSpPr/>
              <p:nvPr/>
            </p:nvSpPr>
            <p:spPr>
              <a:xfrm>
                <a:off x="9490812" y="229843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08" name="Freeform: Shape 78"/>
              <p:cNvSpPr/>
              <p:nvPr/>
            </p:nvSpPr>
            <p:spPr>
              <a:xfrm>
                <a:off x="10586019" y="-1"/>
                <a:ext cx="588405" cy="747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09" name="Freeform: Shape 79"/>
              <p:cNvSpPr/>
              <p:nvPr/>
            </p:nvSpPr>
            <p:spPr>
              <a:xfrm>
                <a:off x="10221138" y="229843"/>
                <a:ext cx="588410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545" name="Graphic 246"/>
            <p:cNvGrpSpPr/>
            <p:nvPr/>
          </p:nvGrpSpPr>
          <p:grpSpPr>
            <a:xfrm>
              <a:off x="573" y="6281041"/>
              <a:ext cx="12633929" cy="977422"/>
              <a:chOff x="0" y="-1"/>
              <a:chExt cx="12633927" cy="977421"/>
            </a:xfrm>
          </p:grpSpPr>
          <p:sp>
            <p:nvSpPr>
              <p:cNvPr id="4511" name="Freeform: Shape 12"/>
              <p:cNvSpPr/>
              <p:nvPr/>
            </p:nvSpPr>
            <p:spPr>
              <a:xfrm>
                <a:off x="2554708" y="-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12" name="Freeform: Shape 13"/>
              <p:cNvSpPr/>
              <p:nvPr/>
            </p:nvSpPr>
            <p:spPr>
              <a:xfrm>
                <a:off x="2189832" y="229844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13" name="Freeform: Shape 14"/>
              <p:cNvSpPr/>
              <p:nvPr/>
            </p:nvSpPr>
            <p:spPr>
              <a:xfrm>
                <a:off x="3285036" y="-2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14" name="Freeform: Shape 15"/>
              <p:cNvSpPr/>
              <p:nvPr/>
            </p:nvSpPr>
            <p:spPr>
              <a:xfrm>
                <a:off x="2920159" y="229844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15" name="Freeform: Shape 16"/>
              <p:cNvSpPr/>
              <p:nvPr/>
            </p:nvSpPr>
            <p:spPr>
              <a:xfrm>
                <a:off x="1094630" y="-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16" name="Freeform: Shape 17"/>
              <p:cNvSpPr/>
              <p:nvPr/>
            </p:nvSpPr>
            <p:spPr>
              <a:xfrm>
                <a:off x="729751" y="229844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17" name="Freeform: Shape 18"/>
              <p:cNvSpPr/>
              <p:nvPr/>
            </p:nvSpPr>
            <p:spPr>
              <a:xfrm>
                <a:off x="364874" y="-2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18" name="Freeform: Shape 19"/>
              <p:cNvSpPr/>
              <p:nvPr/>
            </p:nvSpPr>
            <p:spPr>
              <a:xfrm>
                <a:off x="-1" y="229844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19" name="Freeform: Shape 20"/>
              <p:cNvSpPr/>
              <p:nvPr/>
            </p:nvSpPr>
            <p:spPr>
              <a:xfrm>
                <a:off x="1824956" y="-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20" name="Freeform: Shape 21"/>
              <p:cNvSpPr/>
              <p:nvPr/>
            </p:nvSpPr>
            <p:spPr>
              <a:xfrm>
                <a:off x="1460081" y="229844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21" name="Freeform: Shape 22"/>
              <p:cNvSpPr/>
              <p:nvPr/>
            </p:nvSpPr>
            <p:spPr>
              <a:xfrm>
                <a:off x="11315770" y="-2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22" name="Freeform: Shape 23"/>
              <p:cNvSpPr/>
              <p:nvPr/>
            </p:nvSpPr>
            <p:spPr>
              <a:xfrm>
                <a:off x="10950891" y="229844"/>
                <a:ext cx="588408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23" name="Freeform: Shape 24"/>
              <p:cNvSpPr/>
              <p:nvPr/>
            </p:nvSpPr>
            <p:spPr>
              <a:xfrm>
                <a:off x="12045522" y="-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2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94" y="2275"/>
                      <a:pt x="4704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24" name="Freeform: Shape 25"/>
              <p:cNvSpPr/>
              <p:nvPr/>
            </p:nvSpPr>
            <p:spPr>
              <a:xfrm>
                <a:off x="11681221" y="229844"/>
                <a:ext cx="588403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25" name="Freeform: Shape 26"/>
              <p:cNvSpPr/>
              <p:nvPr/>
            </p:nvSpPr>
            <p:spPr>
              <a:xfrm>
                <a:off x="4015364" y="-2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26" name="Freeform: Shape 27"/>
              <p:cNvSpPr/>
              <p:nvPr/>
            </p:nvSpPr>
            <p:spPr>
              <a:xfrm>
                <a:off x="3649913" y="229844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27" name="Freeform: Shape 28"/>
              <p:cNvSpPr/>
              <p:nvPr/>
            </p:nvSpPr>
            <p:spPr>
              <a:xfrm>
                <a:off x="4745118" y="-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28" name="Freeform: Shape 29"/>
              <p:cNvSpPr/>
              <p:nvPr/>
            </p:nvSpPr>
            <p:spPr>
              <a:xfrm>
                <a:off x="4380241" y="229844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29" name="Freeform: Shape 30"/>
              <p:cNvSpPr/>
              <p:nvPr/>
            </p:nvSpPr>
            <p:spPr>
              <a:xfrm>
                <a:off x="5475444" y="-2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30" name="Freeform: Shape 31"/>
              <p:cNvSpPr/>
              <p:nvPr/>
            </p:nvSpPr>
            <p:spPr>
              <a:xfrm>
                <a:off x="5109994" y="229844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31" name="Freeform: Shape 32"/>
              <p:cNvSpPr/>
              <p:nvPr/>
            </p:nvSpPr>
            <p:spPr>
              <a:xfrm>
                <a:off x="6205198" y="-2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32" name="Freeform: Shape 33"/>
              <p:cNvSpPr/>
              <p:nvPr/>
            </p:nvSpPr>
            <p:spPr>
              <a:xfrm>
                <a:off x="5840321" y="229844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33" name="Freeform: Shape 34"/>
              <p:cNvSpPr/>
              <p:nvPr/>
            </p:nvSpPr>
            <p:spPr>
              <a:xfrm>
                <a:off x="6935526" y="-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34" name="Freeform: Shape 35"/>
              <p:cNvSpPr/>
              <p:nvPr/>
            </p:nvSpPr>
            <p:spPr>
              <a:xfrm>
                <a:off x="6570649" y="229844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35" name="Freeform: Shape 36"/>
              <p:cNvSpPr/>
              <p:nvPr/>
            </p:nvSpPr>
            <p:spPr>
              <a:xfrm>
                <a:off x="7665279" y="-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36" name="Freeform: Shape 37"/>
              <p:cNvSpPr/>
              <p:nvPr/>
            </p:nvSpPr>
            <p:spPr>
              <a:xfrm>
                <a:off x="7300402" y="229844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37" name="Freeform: Shape 38"/>
              <p:cNvSpPr/>
              <p:nvPr/>
            </p:nvSpPr>
            <p:spPr>
              <a:xfrm>
                <a:off x="8395607" y="-2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38" name="Freeform: Shape 39"/>
              <p:cNvSpPr/>
              <p:nvPr/>
            </p:nvSpPr>
            <p:spPr>
              <a:xfrm>
                <a:off x="8030730" y="229844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39" name="Freeform: Shape 40"/>
              <p:cNvSpPr/>
              <p:nvPr/>
            </p:nvSpPr>
            <p:spPr>
              <a:xfrm>
                <a:off x="9125935" y="-2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40" name="Freeform: Shape 41"/>
              <p:cNvSpPr/>
              <p:nvPr/>
            </p:nvSpPr>
            <p:spPr>
              <a:xfrm>
                <a:off x="8760483" y="229844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41" name="Freeform: Shape 42"/>
              <p:cNvSpPr/>
              <p:nvPr/>
            </p:nvSpPr>
            <p:spPr>
              <a:xfrm>
                <a:off x="9855688" y="-2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42" name="Freeform: Shape 43"/>
              <p:cNvSpPr/>
              <p:nvPr/>
            </p:nvSpPr>
            <p:spPr>
              <a:xfrm>
                <a:off x="9490811" y="229844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43" name="Freeform: Shape 44"/>
              <p:cNvSpPr/>
              <p:nvPr/>
            </p:nvSpPr>
            <p:spPr>
              <a:xfrm>
                <a:off x="10586015" y="-2"/>
                <a:ext cx="588408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44" name="Freeform: Shape 45"/>
              <p:cNvSpPr/>
              <p:nvPr/>
            </p:nvSpPr>
            <p:spPr>
              <a:xfrm>
                <a:off x="10220564" y="229844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A9D18E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</p:grpSp>
      <p:sp>
        <p:nvSpPr>
          <p:cNvPr id="4547" name="TextBox 7"/>
          <p:cNvSpPr txBox="1"/>
          <p:nvPr/>
        </p:nvSpPr>
        <p:spPr>
          <a:xfrm>
            <a:off x="38100" y="6720840"/>
            <a:ext cx="61277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pic>
        <p:nvPicPr>
          <p:cNvPr id="4548" name="Picture 12" descr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8002" y="5870254"/>
            <a:ext cx="720374" cy="719129"/>
          </a:xfrm>
          <a:prstGeom prst="rect">
            <a:avLst/>
          </a:prstGeom>
          <a:ln w="12700">
            <a:miter lim="400000"/>
          </a:ln>
        </p:spPr>
      </p:pic>
      <p:sp>
        <p:nvSpPr>
          <p:cNvPr id="45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78981" y="6232199"/>
            <a:ext cx="258620" cy="2483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31B5962-FCA2-653A-B7C2-F4CDBE416C2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" t="4674" r="1891" b="1810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557" name="TextBox 6"/>
          <p:cNvSpPr txBox="1"/>
          <p:nvPr/>
        </p:nvSpPr>
        <p:spPr>
          <a:xfrm>
            <a:off x="0" y="6720840"/>
            <a:ext cx="61277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sp>
        <p:nvSpPr>
          <p:cNvPr id="4561" name="TextBox 7"/>
          <p:cNvSpPr txBox="1"/>
          <p:nvPr/>
        </p:nvSpPr>
        <p:spPr>
          <a:xfrm>
            <a:off x="38100" y="6720840"/>
            <a:ext cx="61277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pic>
        <p:nvPicPr>
          <p:cNvPr id="4562" name="Picture 12" descr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8002" y="5870254"/>
            <a:ext cx="720374" cy="719129"/>
          </a:xfrm>
          <a:prstGeom prst="rect">
            <a:avLst/>
          </a:prstGeom>
          <a:ln w="12700">
            <a:miter lim="400000"/>
          </a:ln>
        </p:spPr>
      </p:pic>
      <p:sp>
        <p:nvSpPr>
          <p:cNvPr id="45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63951" y="6221732"/>
            <a:ext cx="273653" cy="2692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98989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205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9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Default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2250069-904A-2699-D2EA-90A6083495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" t="4674" r="1891" b="1810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575" name="Picture 12" descr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8002" y="5870254"/>
            <a:ext cx="720374" cy="719129"/>
          </a:xfrm>
          <a:prstGeom prst="rect">
            <a:avLst/>
          </a:prstGeom>
          <a:ln w="12700">
            <a:miter lim="400000"/>
          </a:ln>
        </p:spPr>
      </p:pic>
      <p:sp>
        <p:nvSpPr>
          <p:cNvPr id="45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63951" y="6221732"/>
            <a:ext cx="273653" cy="2692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98989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6B23BC-7322-0DE8-AA7D-734103543C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" t="3618" r="1817" b="83727"/>
          <a:stretch>
            <a:fillRect/>
          </a:stretch>
        </p:blipFill>
        <p:spPr>
          <a:xfrm>
            <a:off x="0" y="0"/>
            <a:ext cx="12192000" cy="1123818"/>
          </a:xfrm>
          <a:prstGeom prst="rect">
            <a:avLst/>
          </a:prstGeom>
        </p:spPr>
      </p:pic>
      <p:grpSp>
        <p:nvGrpSpPr>
          <p:cNvPr id="5463" name="Group 709"/>
          <p:cNvGrpSpPr/>
          <p:nvPr/>
        </p:nvGrpSpPr>
        <p:grpSpPr>
          <a:xfrm>
            <a:off x="8158159" y="623858"/>
            <a:ext cx="4033850" cy="503273"/>
            <a:chOff x="0" y="-5"/>
            <a:chExt cx="4033848" cy="503272"/>
          </a:xfrm>
        </p:grpSpPr>
        <p:grpSp>
          <p:nvGrpSpPr>
            <p:cNvPr id="5289" name="Graphic 4"/>
            <p:cNvGrpSpPr/>
            <p:nvPr/>
          </p:nvGrpSpPr>
          <p:grpSpPr>
            <a:xfrm>
              <a:off x="1481096" y="19184"/>
              <a:ext cx="1173399" cy="361148"/>
              <a:chOff x="-1" y="4"/>
              <a:chExt cx="1173397" cy="361147"/>
            </a:xfrm>
          </p:grpSpPr>
          <p:sp>
            <p:nvSpPr>
              <p:cNvPr id="5286" name="Freeform: Shape 879"/>
              <p:cNvSpPr/>
              <p:nvPr/>
            </p:nvSpPr>
            <p:spPr>
              <a:xfrm>
                <a:off x="428077" y="4"/>
                <a:ext cx="745320" cy="3611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7" extrusionOk="0">
                    <a:moveTo>
                      <a:pt x="21600" y="20917"/>
                    </a:moveTo>
                    <a:lnTo>
                      <a:pt x="0" y="20917"/>
                    </a:lnTo>
                    <a:lnTo>
                      <a:pt x="8499" y="2050"/>
                    </a:lnTo>
                    <a:cubicBezTo>
                      <a:pt x="9721" y="-683"/>
                      <a:pt x="11867" y="-683"/>
                      <a:pt x="13089" y="2050"/>
                    </a:cubicBezTo>
                    <a:lnTo>
                      <a:pt x="21600" y="20917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287" name="Freeform: Shape 880"/>
              <p:cNvSpPr/>
              <p:nvPr/>
            </p:nvSpPr>
            <p:spPr>
              <a:xfrm>
                <a:off x="-2" y="123010"/>
                <a:ext cx="490953" cy="2381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8" extrusionOk="0">
                    <a:moveTo>
                      <a:pt x="21600" y="20918"/>
                    </a:moveTo>
                    <a:lnTo>
                      <a:pt x="0" y="20918"/>
                    </a:lnTo>
                    <a:lnTo>
                      <a:pt x="8498" y="2045"/>
                    </a:lnTo>
                    <a:cubicBezTo>
                      <a:pt x="9717" y="-682"/>
                      <a:pt x="11865" y="-682"/>
                      <a:pt x="13084" y="2045"/>
                    </a:cubicBezTo>
                    <a:lnTo>
                      <a:pt x="21600" y="20918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288" name="Freeform: Shape 881"/>
              <p:cNvSpPr/>
              <p:nvPr/>
            </p:nvSpPr>
            <p:spPr>
              <a:xfrm>
                <a:off x="226654" y="94996"/>
                <a:ext cx="548443" cy="266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7" extrusionOk="0">
                    <a:moveTo>
                      <a:pt x="21600" y="20917"/>
                    </a:moveTo>
                    <a:lnTo>
                      <a:pt x="0" y="20917"/>
                    </a:lnTo>
                    <a:lnTo>
                      <a:pt x="8503" y="2050"/>
                    </a:lnTo>
                    <a:cubicBezTo>
                      <a:pt x="9725" y="-683"/>
                      <a:pt x="11875" y="-683"/>
                      <a:pt x="13097" y="2050"/>
                    </a:cubicBezTo>
                    <a:lnTo>
                      <a:pt x="21600" y="20917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5290" name="Freeform: Shape 711"/>
            <p:cNvSpPr/>
            <p:nvPr/>
          </p:nvSpPr>
          <p:spPr>
            <a:xfrm>
              <a:off x="1134091" y="66574"/>
              <a:ext cx="548439" cy="266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7" extrusionOk="0">
                  <a:moveTo>
                    <a:pt x="21600" y="20917"/>
                  </a:moveTo>
                  <a:lnTo>
                    <a:pt x="0" y="20917"/>
                  </a:lnTo>
                  <a:lnTo>
                    <a:pt x="8503" y="2050"/>
                  </a:lnTo>
                  <a:cubicBezTo>
                    <a:pt x="9725" y="-683"/>
                    <a:pt x="11875" y="-683"/>
                    <a:pt x="13097" y="2050"/>
                  </a:cubicBezTo>
                  <a:lnTo>
                    <a:pt x="21600" y="20917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291" name="Freeform: Shape 712"/>
            <p:cNvSpPr/>
            <p:nvPr/>
          </p:nvSpPr>
          <p:spPr>
            <a:xfrm>
              <a:off x="749856" y="213391"/>
              <a:ext cx="361079" cy="1752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20" extrusionOk="0">
                  <a:moveTo>
                    <a:pt x="21600" y="20920"/>
                  </a:moveTo>
                  <a:lnTo>
                    <a:pt x="0" y="20920"/>
                  </a:lnTo>
                  <a:lnTo>
                    <a:pt x="8511" y="2039"/>
                  </a:lnTo>
                  <a:cubicBezTo>
                    <a:pt x="9748" y="-680"/>
                    <a:pt x="11876" y="-680"/>
                    <a:pt x="13113" y="2039"/>
                  </a:cubicBezTo>
                  <a:lnTo>
                    <a:pt x="21600" y="20920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292" name="Freeform: Shape 713"/>
            <p:cNvSpPr/>
            <p:nvPr/>
          </p:nvSpPr>
          <p:spPr>
            <a:xfrm>
              <a:off x="932254" y="139605"/>
              <a:ext cx="403679" cy="1960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5" extrusionOk="0">
                  <a:moveTo>
                    <a:pt x="21600" y="20915"/>
                  </a:moveTo>
                  <a:lnTo>
                    <a:pt x="0" y="20915"/>
                  </a:lnTo>
                  <a:lnTo>
                    <a:pt x="8498" y="2054"/>
                  </a:lnTo>
                  <a:cubicBezTo>
                    <a:pt x="9716" y="-685"/>
                    <a:pt x="11862" y="-685"/>
                    <a:pt x="13102" y="2054"/>
                  </a:cubicBezTo>
                  <a:lnTo>
                    <a:pt x="21600" y="20915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293" name="Freeform: Shape 714"/>
            <p:cNvSpPr/>
            <p:nvPr/>
          </p:nvSpPr>
          <p:spPr>
            <a:xfrm>
              <a:off x="771777" y="297535"/>
              <a:ext cx="76109" cy="351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1130" y="9656"/>
                    <a:pt x="16552" y="0"/>
                    <a:pt x="10800" y="0"/>
                  </a:cubicBezTo>
                  <a:cubicBezTo>
                    <a:pt x="5165" y="0"/>
                    <a:pt x="470" y="9402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5297" name="Graphic 4"/>
            <p:cNvGrpSpPr/>
            <p:nvPr/>
          </p:nvGrpSpPr>
          <p:grpSpPr>
            <a:xfrm>
              <a:off x="826368" y="268968"/>
              <a:ext cx="198541" cy="52585"/>
              <a:chOff x="-1" y="-1"/>
              <a:chExt cx="198540" cy="52584"/>
            </a:xfrm>
          </p:grpSpPr>
          <p:sp>
            <p:nvSpPr>
              <p:cNvPr id="5294" name="Freeform: Shape 876"/>
              <p:cNvSpPr/>
              <p:nvPr/>
            </p:nvSpPr>
            <p:spPr>
              <a:xfrm>
                <a:off x="38053" y="-2"/>
                <a:ext cx="114159" cy="525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524"/>
                      <a:pt x="16513" y="0"/>
                      <a:pt x="10800" y="0"/>
                    </a:cubicBezTo>
                    <a:cubicBezTo>
                      <a:pt x="5087" y="0"/>
                      <a:pt x="470" y="9524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295" name="Freeform: Shape 877"/>
              <p:cNvSpPr/>
              <p:nvPr/>
            </p:nvSpPr>
            <p:spPr>
              <a:xfrm>
                <a:off x="122427" y="17388"/>
                <a:ext cx="76113" cy="351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296" name="Freeform: Shape 878"/>
              <p:cNvSpPr/>
              <p:nvPr/>
            </p:nvSpPr>
            <p:spPr>
              <a:xfrm>
                <a:off x="-2" y="17388"/>
                <a:ext cx="76112" cy="351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5301" name="Graphic 4"/>
            <p:cNvGrpSpPr/>
            <p:nvPr/>
          </p:nvGrpSpPr>
          <p:grpSpPr>
            <a:xfrm>
              <a:off x="1261061" y="254894"/>
              <a:ext cx="198541" cy="52584"/>
              <a:chOff x="-1" y="0"/>
              <a:chExt cx="198540" cy="52582"/>
            </a:xfrm>
          </p:grpSpPr>
          <p:sp>
            <p:nvSpPr>
              <p:cNvPr id="5298" name="Freeform: Shape 873"/>
              <p:cNvSpPr/>
              <p:nvPr/>
            </p:nvSpPr>
            <p:spPr>
              <a:xfrm>
                <a:off x="38053" y="-1"/>
                <a:ext cx="114159" cy="525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524"/>
                      <a:pt x="16513" y="0"/>
                      <a:pt x="10800" y="0"/>
                    </a:cubicBezTo>
                    <a:cubicBezTo>
                      <a:pt x="5087" y="0"/>
                      <a:pt x="470" y="9524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299" name="Freeform: Shape 874"/>
              <p:cNvSpPr/>
              <p:nvPr/>
            </p:nvSpPr>
            <p:spPr>
              <a:xfrm>
                <a:off x="122427" y="17387"/>
                <a:ext cx="76113" cy="35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00" name="Freeform: Shape 875"/>
              <p:cNvSpPr/>
              <p:nvPr/>
            </p:nvSpPr>
            <p:spPr>
              <a:xfrm>
                <a:off x="-2" y="17387"/>
                <a:ext cx="76112" cy="35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5305" name="Graphic 4"/>
            <p:cNvGrpSpPr/>
            <p:nvPr/>
          </p:nvGrpSpPr>
          <p:grpSpPr>
            <a:xfrm>
              <a:off x="1424846" y="82285"/>
              <a:ext cx="171244" cy="45545"/>
              <a:chOff x="0" y="-1"/>
              <a:chExt cx="171243" cy="45544"/>
            </a:xfrm>
          </p:grpSpPr>
          <p:sp>
            <p:nvSpPr>
              <p:cNvPr id="5302" name="Freeform: Shape 870"/>
              <p:cNvSpPr/>
              <p:nvPr/>
            </p:nvSpPr>
            <p:spPr>
              <a:xfrm>
                <a:off x="32676" y="-2"/>
                <a:ext cx="98442" cy="45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46" y="9622"/>
                      <a:pt x="16518" y="0"/>
                      <a:pt x="10800" y="0"/>
                    </a:cubicBezTo>
                    <a:cubicBezTo>
                      <a:pt x="5082" y="0"/>
                      <a:pt x="454" y="9425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03" name="Freeform: Shape 871"/>
              <p:cNvSpPr/>
              <p:nvPr/>
            </p:nvSpPr>
            <p:spPr>
              <a:xfrm>
                <a:off x="105883" y="15315"/>
                <a:ext cx="65360" cy="302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90" y="9469"/>
                      <a:pt x="16542" y="0"/>
                      <a:pt x="10800" y="0"/>
                    </a:cubicBezTo>
                    <a:cubicBezTo>
                      <a:pt x="5058" y="0"/>
                      <a:pt x="410" y="946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04" name="Freeform: Shape 872"/>
              <p:cNvSpPr/>
              <p:nvPr/>
            </p:nvSpPr>
            <p:spPr>
              <a:xfrm>
                <a:off x="-1" y="15315"/>
                <a:ext cx="65357" cy="302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90" y="9469"/>
                      <a:pt x="16542" y="0"/>
                      <a:pt x="10800" y="0"/>
                    </a:cubicBezTo>
                    <a:cubicBezTo>
                      <a:pt x="5058" y="0"/>
                      <a:pt x="410" y="946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5309" name="Graphic 4"/>
            <p:cNvGrpSpPr/>
            <p:nvPr/>
          </p:nvGrpSpPr>
          <p:grpSpPr>
            <a:xfrm>
              <a:off x="1553889" y="251996"/>
              <a:ext cx="282917" cy="74937"/>
              <a:chOff x="-1" y="0"/>
              <a:chExt cx="282916" cy="74935"/>
            </a:xfrm>
          </p:grpSpPr>
          <p:sp>
            <p:nvSpPr>
              <p:cNvPr id="5306" name="Freeform: Shape 867"/>
              <p:cNvSpPr/>
              <p:nvPr/>
            </p:nvSpPr>
            <p:spPr>
              <a:xfrm>
                <a:off x="54598" y="-1"/>
                <a:ext cx="162137" cy="749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59" y="9547"/>
                      <a:pt x="16475" y="0"/>
                      <a:pt x="10800" y="0"/>
                    </a:cubicBezTo>
                    <a:cubicBezTo>
                      <a:pt x="5125" y="0"/>
                      <a:pt x="441" y="9547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07" name="Freeform: Shape 868"/>
              <p:cNvSpPr/>
              <p:nvPr/>
            </p:nvSpPr>
            <p:spPr>
              <a:xfrm>
                <a:off x="174542" y="25252"/>
                <a:ext cx="108374" cy="496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8" y="9540"/>
                      <a:pt x="16489" y="0"/>
                      <a:pt x="10800" y="0"/>
                    </a:cubicBezTo>
                    <a:cubicBezTo>
                      <a:pt x="5111" y="0"/>
                      <a:pt x="495" y="954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08" name="Freeform: Shape 869"/>
              <p:cNvSpPr/>
              <p:nvPr/>
            </p:nvSpPr>
            <p:spPr>
              <a:xfrm>
                <a:off x="-2" y="25252"/>
                <a:ext cx="108374" cy="496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8" y="9540"/>
                      <a:pt x="16489" y="0"/>
                      <a:pt x="10800" y="0"/>
                    </a:cubicBezTo>
                    <a:cubicBezTo>
                      <a:pt x="5111" y="0"/>
                      <a:pt x="495" y="954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5310" name="Freeform: Shape 719"/>
            <p:cNvSpPr/>
            <p:nvPr/>
          </p:nvSpPr>
          <p:spPr>
            <a:xfrm>
              <a:off x="3026312" y="-6"/>
              <a:ext cx="711398" cy="345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6" extrusionOk="0">
                  <a:moveTo>
                    <a:pt x="21600" y="20916"/>
                  </a:moveTo>
                  <a:lnTo>
                    <a:pt x="0" y="20916"/>
                  </a:lnTo>
                  <a:lnTo>
                    <a:pt x="8502" y="2051"/>
                  </a:lnTo>
                  <a:cubicBezTo>
                    <a:pt x="9733" y="-684"/>
                    <a:pt x="11867" y="-684"/>
                    <a:pt x="13098" y="2051"/>
                  </a:cubicBezTo>
                  <a:lnTo>
                    <a:pt x="21600" y="20916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11" name="Freeform: Shape 720"/>
            <p:cNvSpPr/>
            <p:nvPr/>
          </p:nvSpPr>
          <p:spPr>
            <a:xfrm>
              <a:off x="3503192" y="56196"/>
              <a:ext cx="468617" cy="2272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4" extrusionOk="0">
                  <a:moveTo>
                    <a:pt x="21600" y="20914"/>
                  </a:moveTo>
                  <a:lnTo>
                    <a:pt x="0" y="20914"/>
                  </a:lnTo>
                  <a:lnTo>
                    <a:pt x="8503" y="2057"/>
                  </a:lnTo>
                  <a:cubicBezTo>
                    <a:pt x="9723" y="-686"/>
                    <a:pt x="11877" y="-686"/>
                    <a:pt x="13097" y="2057"/>
                  </a:cubicBezTo>
                  <a:lnTo>
                    <a:pt x="21600" y="20914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12" name="Freeform: Shape 721"/>
            <p:cNvSpPr/>
            <p:nvPr/>
          </p:nvSpPr>
          <p:spPr>
            <a:xfrm>
              <a:off x="2690469" y="75660"/>
              <a:ext cx="523623" cy="253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7" extrusionOk="0">
                  <a:moveTo>
                    <a:pt x="21600" y="20917"/>
                  </a:moveTo>
                  <a:lnTo>
                    <a:pt x="0" y="20917"/>
                  </a:lnTo>
                  <a:lnTo>
                    <a:pt x="8514" y="2047"/>
                  </a:lnTo>
                  <a:cubicBezTo>
                    <a:pt x="9742" y="-683"/>
                    <a:pt x="11875" y="-683"/>
                    <a:pt x="13103" y="2047"/>
                  </a:cubicBezTo>
                  <a:lnTo>
                    <a:pt x="21600" y="20917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13" name="Freeform: Shape 722"/>
            <p:cNvSpPr/>
            <p:nvPr/>
          </p:nvSpPr>
          <p:spPr>
            <a:xfrm>
              <a:off x="-1" y="301260"/>
              <a:ext cx="2660283" cy="1986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6656" y="0"/>
                    <a:pt x="2875" y="8190"/>
                    <a:pt x="0" y="21600"/>
                  </a:cubicBezTo>
                  <a:lnTo>
                    <a:pt x="21600" y="21600"/>
                  </a:lnTo>
                  <a:cubicBezTo>
                    <a:pt x="18725" y="8145"/>
                    <a:pt x="14944" y="0"/>
                    <a:pt x="10800" y="0"/>
                  </a:cubicBezTo>
                  <a:close/>
                </a:path>
              </a:pathLst>
            </a:custGeom>
            <a:solidFill>
              <a:srgbClr val="F8B21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5318" name="Graphic 4"/>
            <p:cNvGrpSpPr/>
            <p:nvPr/>
          </p:nvGrpSpPr>
          <p:grpSpPr>
            <a:xfrm>
              <a:off x="216723" y="301255"/>
              <a:ext cx="1683365" cy="198703"/>
              <a:chOff x="0" y="0"/>
              <a:chExt cx="1683364" cy="198702"/>
            </a:xfrm>
          </p:grpSpPr>
          <p:sp>
            <p:nvSpPr>
              <p:cNvPr id="5314" name="Freeform: Shape 863"/>
              <p:cNvSpPr/>
              <p:nvPr/>
            </p:nvSpPr>
            <p:spPr>
              <a:xfrm>
                <a:off x="-1" y="-1"/>
                <a:ext cx="1110527" cy="1987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039" y="0"/>
                    </a:moveTo>
                    <a:cubicBezTo>
                      <a:pt x="12743" y="0"/>
                      <a:pt x="5060" y="8190"/>
                      <a:pt x="0" y="21600"/>
                    </a:cubicBezTo>
                    <a:lnTo>
                      <a:pt x="2719" y="21600"/>
                    </a:lnTo>
                    <a:cubicBezTo>
                      <a:pt x="7417" y="9135"/>
                      <a:pt x="14915" y="1215"/>
                      <a:pt x="21600" y="135"/>
                    </a:cubicBezTo>
                    <a:cubicBezTo>
                      <a:pt x="21085" y="45"/>
                      <a:pt x="20562" y="0"/>
                      <a:pt x="20039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15" name="Freeform: Shape 864"/>
              <p:cNvSpPr/>
              <p:nvPr/>
            </p:nvSpPr>
            <p:spPr>
              <a:xfrm>
                <a:off x="307719" y="830"/>
                <a:ext cx="1001335" cy="1978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60" y="0"/>
                    </a:moveTo>
                    <a:cubicBezTo>
                      <a:pt x="14552" y="0"/>
                      <a:pt x="4024" y="8134"/>
                      <a:pt x="0" y="21600"/>
                    </a:cubicBezTo>
                    <a:lnTo>
                      <a:pt x="2480" y="21600"/>
                    </a:lnTo>
                    <a:cubicBezTo>
                      <a:pt x="6210" y="9083"/>
                      <a:pt x="16283" y="1220"/>
                      <a:pt x="21600" y="136"/>
                    </a:cubicBezTo>
                    <a:cubicBezTo>
                      <a:pt x="21190" y="45"/>
                      <a:pt x="20779" y="0"/>
                      <a:pt x="20360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16" name="Freeform: Shape 865"/>
              <p:cNvSpPr/>
              <p:nvPr/>
            </p:nvSpPr>
            <p:spPr>
              <a:xfrm>
                <a:off x="545124" y="8281"/>
                <a:ext cx="909104" cy="1904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47" y="0"/>
                    </a:moveTo>
                    <a:cubicBezTo>
                      <a:pt x="16185" y="0"/>
                      <a:pt x="7017" y="3850"/>
                      <a:pt x="0" y="21600"/>
                    </a:cubicBezTo>
                    <a:lnTo>
                      <a:pt x="2535" y="21600"/>
                    </a:lnTo>
                    <a:cubicBezTo>
                      <a:pt x="8687" y="5400"/>
                      <a:pt x="17512" y="1268"/>
                      <a:pt x="21600" y="141"/>
                    </a:cubicBezTo>
                    <a:cubicBezTo>
                      <a:pt x="21286" y="47"/>
                      <a:pt x="20971" y="0"/>
                      <a:pt x="20647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17" name="Freeform: Shape 866"/>
              <p:cNvSpPr/>
              <p:nvPr/>
            </p:nvSpPr>
            <p:spPr>
              <a:xfrm>
                <a:off x="719251" y="27677"/>
                <a:ext cx="964113" cy="1710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703" extrusionOk="0">
                    <a:moveTo>
                      <a:pt x="20998" y="5"/>
                    </a:moveTo>
                    <a:cubicBezTo>
                      <a:pt x="18153" y="5"/>
                      <a:pt x="7144" y="-897"/>
                      <a:pt x="0" y="20703"/>
                    </a:cubicBezTo>
                    <a:lnTo>
                      <a:pt x="1751" y="20703"/>
                    </a:lnTo>
                    <a:cubicBezTo>
                      <a:pt x="8608" y="2812"/>
                      <a:pt x="18996" y="1308"/>
                      <a:pt x="21600" y="105"/>
                    </a:cubicBezTo>
                    <a:cubicBezTo>
                      <a:pt x="21396" y="55"/>
                      <a:pt x="21192" y="5"/>
                      <a:pt x="20998" y="5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5319" name="Freeform: Shape 724"/>
            <p:cNvSpPr/>
            <p:nvPr/>
          </p:nvSpPr>
          <p:spPr>
            <a:xfrm>
              <a:off x="1687488" y="232960"/>
              <a:ext cx="2346360" cy="267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672"/>
                  </a:moveTo>
                  <a:cubicBezTo>
                    <a:pt x="19997" y="568"/>
                    <a:pt x="18337" y="0"/>
                    <a:pt x="16639" y="0"/>
                  </a:cubicBezTo>
                  <a:cubicBezTo>
                    <a:pt x="10254" y="0"/>
                    <a:pt x="4428" y="8159"/>
                    <a:pt x="0" y="21600"/>
                  </a:cubicBezTo>
                  <a:lnTo>
                    <a:pt x="21600" y="21600"/>
                  </a:lnTo>
                  <a:lnTo>
                    <a:pt x="21600" y="1672"/>
                  </a:lnTo>
                  <a:close/>
                </a:path>
              </a:pathLst>
            </a:custGeom>
            <a:solidFill>
              <a:srgbClr val="8CC63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20" name="Freeform: Shape 725"/>
            <p:cNvSpPr/>
            <p:nvPr/>
          </p:nvSpPr>
          <p:spPr>
            <a:xfrm>
              <a:off x="1687488" y="232960"/>
              <a:ext cx="2346360" cy="267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39" y="0"/>
                  </a:moveTo>
                  <a:cubicBezTo>
                    <a:pt x="10254" y="0"/>
                    <a:pt x="4428" y="8159"/>
                    <a:pt x="0" y="21600"/>
                  </a:cubicBezTo>
                  <a:cubicBezTo>
                    <a:pt x="4428" y="9362"/>
                    <a:pt x="10254" y="1939"/>
                    <a:pt x="16639" y="1939"/>
                  </a:cubicBezTo>
                  <a:cubicBezTo>
                    <a:pt x="18337" y="1939"/>
                    <a:pt x="19997" y="2474"/>
                    <a:pt x="21600" y="3477"/>
                  </a:cubicBezTo>
                  <a:lnTo>
                    <a:pt x="21600" y="1672"/>
                  </a:lnTo>
                  <a:cubicBezTo>
                    <a:pt x="19997" y="568"/>
                    <a:pt x="18337" y="0"/>
                    <a:pt x="16639" y="0"/>
                  </a:cubicBezTo>
                  <a:close/>
                </a:path>
              </a:pathLst>
            </a:custGeom>
            <a:solidFill>
              <a:srgbClr val="B1C4D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21" name="Freeform: Shape 726"/>
            <p:cNvSpPr/>
            <p:nvPr/>
          </p:nvSpPr>
          <p:spPr>
            <a:xfrm>
              <a:off x="1154771" y="327338"/>
              <a:ext cx="2597829" cy="172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8656" y="8184"/>
                    <a:pt x="14784" y="0"/>
                    <a:pt x="10540" y="0"/>
                  </a:cubicBezTo>
                  <a:cubicBezTo>
                    <a:pt x="6297" y="0"/>
                    <a:pt x="3793" y="1036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C9D92D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22" name="Freeform: Shape 727"/>
            <p:cNvSpPr/>
            <p:nvPr/>
          </p:nvSpPr>
          <p:spPr>
            <a:xfrm>
              <a:off x="3757970" y="114161"/>
              <a:ext cx="134840" cy="188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1"/>
                  </a:moveTo>
                  <a:cubicBezTo>
                    <a:pt x="21600" y="3458"/>
                    <a:pt x="16763" y="0"/>
                    <a:pt x="10800" y="0"/>
                  </a:cubicBezTo>
                  <a:cubicBezTo>
                    <a:pt x="4837" y="0"/>
                    <a:pt x="0" y="3458"/>
                    <a:pt x="0" y="7721"/>
                  </a:cubicBezTo>
                  <a:cubicBezTo>
                    <a:pt x="0" y="11747"/>
                    <a:pt x="4307" y="15063"/>
                    <a:pt x="9806" y="15395"/>
                  </a:cubicBezTo>
                  <a:lnTo>
                    <a:pt x="9806" y="21600"/>
                  </a:lnTo>
                  <a:lnTo>
                    <a:pt x="11661" y="21600"/>
                  </a:lnTo>
                  <a:lnTo>
                    <a:pt x="11661" y="15395"/>
                  </a:lnTo>
                  <a:cubicBezTo>
                    <a:pt x="17227" y="15063"/>
                    <a:pt x="21600" y="11747"/>
                    <a:pt x="21600" y="7721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23" name="Freeform: Shape 728"/>
            <p:cNvSpPr/>
            <p:nvPr/>
          </p:nvSpPr>
          <p:spPr>
            <a:xfrm>
              <a:off x="3866747" y="140653"/>
              <a:ext cx="115814" cy="162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24" name="Freeform: Shape 729"/>
            <p:cNvSpPr/>
            <p:nvPr/>
          </p:nvSpPr>
          <p:spPr>
            <a:xfrm>
              <a:off x="3691795" y="198189"/>
              <a:ext cx="91826" cy="129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69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25" name="Freeform: Shape 730"/>
            <p:cNvSpPr/>
            <p:nvPr/>
          </p:nvSpPr>
          <p:spPr>
            <a:xfrm>
              <a:off x="3587153" y="155968"/>
              <a:ext cx="115815" cy="162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26" name="Freeform: Shape 731"/>
            <p:cNvSpPr/>
            <p:nvPr/>
          </p:nvSpPr>
          <p:spPr>
            <a:xfrm>
              <a:off x="3808843" y="215988"/>
              <a:ext cx="115814" cy="162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429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27" name="Freeform: Shape 732"/>
            <p:cNvSpPr/>
            <p:nvPr/>
          </p:nvSpPr>
          <p:spPr>
            <a:xfrm>
              <a:off x="3739772" y="272699"/>
              <a:ext cx="87690" cy="123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28" name="Freeform: Shape 733"/>
            <p:cNvSpPr/>
            <p:nvPr/>
          </p:nvSpPr>
          <p:spPr>
            <a:xfrm>
              <a:off x="3673183" y="267731"/>
              <a:ext cx="85207" cy="119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98"/>
                  </a:moveTo>
                  <a:cubicBezTo>
                    <a:pt x="21600" y="3438"/>
                    <a:pt x="16777" y="0"/>
                    <a:pt x="10800" y="0"/>
                  </a:cubicBezTo>
                  <a:cubicBezTo>
                    <a:pt x="4823" y="0"/>
                    <a:pt x="0" y="3438"/>
                    <a:pt x="0" y="7698"/>
                  </a:cubicBezTo>
                  <a:cubicBezTo>
                    <a:pt x="0" y="11734"/>
                    <a:pt x="4299" y="15023"/>
                    <a:pt x="9856" y="15397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97"/>
                  </a:lnTo>
                  <a:cubicBezTo>
                    <a:pt x="17196" y="15023"/>
                    <a:pt x="21600" y="11734"/>
                    <a:pt x="21600" y="7698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29" name="Freeform: Shape 734"/>
            <p:cNvSpPr/>
            <p:nvPr/>
          </p:nvSpPr>
          <p:spPr>
            <a:xfrm>
              <a:off x="3907694" y="243308"/>
              <a:ext cx="85207" cy="119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30" name="Freeform: Shape 735"/>
            <p:cNvSpPr/>
            <p:nvPr/>
          </p:nvSpPr>
          <p:spPr>
            <a:xfrm>
              <a:off x="2036153" y="295051"/>
              <a:ext cx="85208" cy="119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5336" name="Graphic 4"/>
            <p:cNvGrpSpPr/>
            <p:nvPr/>
          </p:nvGrpSpPr>
          <p:grpSpPr>
            <a:xfrm>
              <a:off x="3354295" y="202733"/>
              <a:ext cx="246522" cy="52594"/>
              <a:chOff x="-1" y="-2"/>
              <a:chExt cx="246521" cy="52592"/>
            </a:xfrm>
          </p:grpSpPr>
          <p:sp>
            <p:nvSpPr>
              <p:cNvPr id="5331" name="Freeform: Shape 858"/>
              <p:cNvSpPr/>
              <p:nvPr/>
            </p:nvSpPr>
            <p:spPr>
              <a:xfrm>
                <a:off x="-2" y="17391"/>
                <a:ext cx="76111" cy="351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5335" name="Graphic 4"/>
              <p:cNvGrpSpPr/>
              <p:nvPr/>
            </p:nvGrpSpPr>
            <p:grpSpPr>
              <a:xfrm>
                <a:off x="47559" y="-3"/>
                <a:ext cx="198962" cy="52594"/>
                <a:chOff x="0" y="-1"/>
                <a:chExt cx="198960" cy="52592"/>
              </a:xfrm>
            </p:grpSpPr>
            <p:sp>
              <p:nvSpPr>
                <p:cNvPr id="5332" name="Freeform: Shape 860"/>
                <p:cNvSpPr/>
                <p:nvPr/>
              </p:nvSpPr>
              <p:spPr>
                <a:xfrm>
                  <a:off x="38054" y="-2"/>
                  <a:ext cx="114169" cy="525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524"/>
                        <a:pt x="16513" y="0"/>
                        <a:pt x="10800" y="0"/>
                      </a:cubicBezTo>
                      <a:cubicBezTo>
                        <a:pt x="5087" y="0"/>
                        <a:pt x="470" y="952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333" name="Freeform: Shape 861"/>
                <p:cNvSpPr/>
                <p:nvPr/>
              </p:nvSpPr>
              <p:spPr>
                <a:xfrm>
                  <a:off x="122847" y="17391"/>
                  <a:ext cx="76113" cy="352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334" name="Freeform: Shape 862"/>
                <p:cNvSpPr/>
                <p:nvPr/>
              </p:nvSpPr>
              <p:spPr>
                <a:xfrm>
                  <a:off x="-1" y="17391"/>
                  <a:ext cx="76117" cy="352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5337" name="Freeform: Shape 737"/>
            <p:cNvSpPr/>
            <p:nvPr/>
          </p:nvSpPr>
          <p:spPr>
            <a:xfrm>
              <a:off x="3602870" y="243308"/>
              <a:ext cx="85208" cy="119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98"/>
                  </a:moveTo>
                  <a:cubicBezTo>
                    <a:pt x="21600" y="3438"/>
                    <a:pt x="16777" y="0"/>
                    <a:pt x="10800" y="0"/>
                  </a:cubicBezTo>
                  <a:cubicBezTo>
                    <a:pt x="4823" y="0"/>
                    <a:pt x="0" y="3438"/>
                    <a:pt x="0" y="7698"/>
                  </a:cubicBezTo>
                  <a:cubicBezTo>
                    <a:pt x="0" y="11734"/>
                    <a:pt x="4299" y="15023"/>
                    <a:pt x="9856" y="15397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97"/>
                  </a:lnTo>
                  <a:cubicBezTo>
                    <a:pt x="17196" y="15023"/>
                    <a:pt x="21600" y="11734"/>
                    <a:pt x="21600" y="7698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38" name="Freeform: Shape 738"/>
            <p:cNvSpPr/>
            <p:nvPr/>
          </p:nvSpPr>
          <p:spPr>
            <a:xfrm>
              <a:off x="2924980" y="140653"/>
              <a:ext cx="100925" cy="1415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05"/>
                  </a:moveTo>
                  <a:cubicBezTo>
                    <a:pt x="21600" y="3474"/>
                    <a:pt x="16731" y="0"/>
                    <a:pt x="10800" y="0"/>
                  </a:cubicBezTo>
                  <a:cubicBezTo>
                    <a:pt x="4869" y="0"/>
                    <a:pt x="0" y="3474"/>
                    <a:pt x="0" y="7705"/>
                  </a:cubicBezTo>
                  <a:cubicBezTo>
                    <a:pt x="0" y="11747"/>
                    <a:pt x="4338" y="15032"/>
                    <a:pt x="9915" y="15411"/>
                  </a:cubicBezTo>
                  <a:lnTo>
                    <a:pt x="9915" y="21600"/>
                  </a:lnTo>
                  <a:lnTo>
                    <a:pt x="11774" y="21600"/>
                  </a:lnTo>
                  <a:lnTo>
                    <a:pt x="11774" y="15411"/>
                  </a:lnTo>
                  <a:cubicBezTo>
                    <a:pt x="17262" y="15095"/>
                    <a:pt x="21600" y="11747"/>
                    <a:pt x="21600" y="770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5344" name="Graphic 4"/>
            <p:cNvGrpSpPr/>
            <p:nvPr/>
          </p:nvGrpSpPr>
          <p:grpSpPr>
            <a:xfrm>
              <a:off x="2788074" y="257373"/>
              <a:ext cx="246523" cy="52593"/>
              <a:chOff x="0" y="-2"/>
              <a:chExt cx="246522" cy="52592"/>
            </a:xfrm>
          </p:grpSpPr>
          <p:sp>
            <p:nvSpPr>
              <p:cNvPr id="5339" name="Freeform: Shape 853"/>
              <p:cNvSpPr/>
              <p:nvPr/>
            </p:nvSpPr>
            <p:spPr>
              <a:xfrm>
                <a:off x="-1" y="17391"/>
                <a:ext cx="76111" cy="351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5343" name="Graphic 4"/>
              <p:cNvGrpSpPr/>
              <p:nvPr/>
            </p:nvGrpSpPr>
            <p:grpSpPr>
              <a:xfrm>
                <a:off x="47560" y="-3"/>
                <a:ext cx="198962" cy="52594"/>
                <a:chOff x="-1" y="-1"/>
                <a:chExt cx="198960" cy="52592"/>
              </a:xfrm>
            </p:grpSpPr>
            <p:sp>
              <p:nvSpPr>
                <p:cNvPr id="5340" name="Freeform: Shape 855"/>
                <p:cNvSpPr/>
                <p:nvPr/>
              </p:nvSpPr>
              <p:spPr>
                <a:xfrm>
                  <a:off x="38053" y="-2"/>
                  <a:ext cx="114169" cy="525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524"/>
                        <a:pt x="16513" y="0"/>
                        <a:pt x="10800" y="0"/>
                      </a:cubicBezTo>
                      <a:cubicBezTo>
                        <a:pt x="5087" y="0"/>
                        <a:pt x="470" y="952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341" name="Freeform: Shape 856"/>
                <p:cNvSpPr/>
                <p:nvPr/>
              </p:nvSpPr>
              <p:spPr>
                <a:xfrm>
                  <a:off x="122847" y="17391"/>
                  <a:ext cx="76113" cy="352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165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342" name="Freeform: Shape 857"/>
                <p:cNvSpPr/>
                <p:nvPr/>
              </p:nvSpPr>
              <p:spPr>
                <a:xfrm>
                  <a:off x="-2" y="17391"/>
                  <a:ext cx="76117" cy="352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grpSp>
          <p:nvGrpSpPr>
            <p:cNvPr id="5350" name="Graphic 4"/>
            <p:cNvGrpSpPr/>
            <p:nvPr/>
          </p:nvGrpSpPr>
          <p:grpSpPr>
            <a:xfrm>
              <a:off x="1500947" y="441988"/>
              <a:ext cx="279613" cy="60041"/>
              <a:chOff x="0" y="-1"/>
              <a:chExt cx="279612" cy="60040"/>
            </a:xfrm>
          </p:grpSpPr>
          <p:sp>
            <p:nvSpPr>
              <p:cNvPr id="5345" name="Freeform: Shape 848"/>
              <p:cNvSpPr/>
              <p:nvPr/>
            </p:nvSpPr>
            <p:spPr>
              <a:xfrm>
                <a:off x="-1" y="20287"/>
                <a:ext cx="86037" cy="397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5" y="9450"/>
                      <a:pt x="16511" y="0"/>
                      <a:pt x="10800" y="0"/>
                    </a:cubicBezTo>
                    <a:cubicBezTo>
                      <a:pt x="5088" y="0"/>
                      <a:pt x="415" y="945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5349" name="Graphic 4"/>
              <p:cNvGrpSpPr/>
              <p:nvPr/>
            </p:nvGrpSpPr>
            <p:grpSpPr>
              <a:xfrm>
                <a:off x="53769" y="-2"/>
                <a:ext cx="225843" cy="60041"/>
                <a:chOff x="0" y="0"/>
                <a:chExt cx="225841" cy="60040"/>
              </a:xfrm>
            </p:grpSpPr>
            <p:sp>
              <p:nvSpPr>
                <p:cNvPr id="5346" name="Freeform: Shape 850"/>
                <p:cNvSpPr/>
                <p:nvPr/>
              </p:nvSpPr>
              <p:spPr>
                <a:xfrm>
                  <a:off x="43014" y="-1"/>
                  <a:ext cx="129886" cy="6004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7" y="9534"/>
                        <a:pt x="16510" y="0"/>
                        <a:pt x="10800" y="0"/>
                      </a:cubicBezTo>
                      <a:cubicBezTo>
                        <a:pt x="5090" y="0"/>
                        <a:pt x="413" y="953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347" name="Freeform: Shape 851"/>
                <p:cNvSpPr/>
                <p:nvPr/>
              </p:nvSpPr>
              <p:spPr>
                <a:xfrm>
                  <a:off x="139802" y="20286"/>
                  <a:ext cx="86040" cy="397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5" y="9450"/>
                        <a:pt x="16511" y="0"/>
                        <a:pt x="10800" y="0"/>
                      </a:cubicBezTo>
                      <a:cubicBezTo>
                        <a:pt x="5088" y="0"/>
                        <a:pt x="415" y="9450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348" name="Freeform: Shape 852"/>
                <p:cNvSpPr/>
                <p:nvPr/>
              </p:nvSpPr>
              <p:spPr>
                <a:xfrm>
                  <a:off x="-1" y="20286"/>
                  <a:ext cx="86040" cy="397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5" y="9450"/>
                        <a:pt x="16511" y="0"/>
                        <a:pt x="10800" y="0"/>
                      </a:cubicBezTo>
                      <a:cubicBezTo>
                        <a:pt x="5088" y="0"/>
                        <a:pt x="415" y="9450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5351" name="Freeform: Shape 741"/>
            <p:cNvSpPr/>
            <p:nvPr/>
          </p:nvSpPr>
          <p:spPr>
            <a:xfrm>
              <a:off x="219208" y="246205"/>
              <a:ext cx="134426" cy="188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1"/>
                  </a:moveTo>
                  <a:cubicBezTo>
                    <a:pt x="21600" y="3458"/>
                    <a:pt x="16748" y="0"/>
                    <a:pt x="10767" y="0"/>
                  </a:cubicBezTo>
                  <a:cubicBezTo>
                    <a:pt x="4785" y="0"/>
                    <a:pt x="0" y="3458"/>
                    <a:pt x="0" y="7721"/>
                  </a:cubicBezTo>
                  <a:cubicBezTo>
                    <a:pt x="0" y="11747"/>
                    <a:pt x="4320" y="15063"/>
                    <a:pt x="9836" y="15395"/>
                  </a:cubicBezTo>
                  <a:lnTo>
                    <a:pt x="9836" y="21600"/>
                  </a:lnTo>
                  <a:lnTo>
                    <a:pt x="11697" y="21600"/>
                  </a:lnTo>
                  <a:lnTo>
                    <a:pt x="11697" y="15395"/>
                  </a:lnTo>
                  <a:cubicBezTo>
                    <a:pt x="17280" y="15063"/>
                    <a:pt x="21600" y="11747"/>
                    <a:pt x="21600" y="7721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52" name="Freeform: Shape 742"/>
            <p:cNvSpPr/>
            <p:nvPr/>
          </p:nvSpPr>
          <p:spPr>
            <a:xfrm>
              <a:off x="198942" y="315747"/>
              <a:ext cx="91825" cy="129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319" y="15023"/>
                    <a:pt x="21600" y="11769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53" name="Freeform: Shape 743"/>
            <p:cNvSpPr/>
            <p:nvPr/>
          </p:nvSpPr>
          <p:spPr>
            <a:xfrm>
              <a:off x="380926" y="243308"/>
              <a:ext cx="115813" cy="162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54" name="Freeform: Shape 744"/>
            <p:cNvSpPr/>
            <p:nvPr/>
          </p:nvSpPr>
          <p:spPr>
            <a:xfrm>
              <a:off x="524445" y="248689"/>
              <a:ext cx="87689" cy="123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742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55" name="Freeform: Shape 745"/>
            <p:cNvSpPr/>
            <p:nvPr/>
          </p:nvSpPr>
          <p:spPr>
            <a:xfrm>
              <a:off x="2836056" y="171284"/>
              <a:ext cx="87689" cy="123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742"/>
                    <a:pt x="21600" y="7683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5362" name="Graphic 4"/>
            <p:cNvGrpSpPr/>
            <p:nvPr/>
          </p:nvGrpSpPr>
          <p:grpSpPr>
            <a:xfrm>
              <a:off x="3221526" y="131542"/>
              <a:ext cx="148496" cy="168069"/>
              <a:chOff x="-1" y="-1"/>
              <a:chExt cx="148495" cy="168067"/>
            </a:xfrm>
          </p:grpSpPr>
          <p:sp>
            <p:nvSpPr>
              <p:cNvPr id="5356" name="Freeform: Shape 847"/>
              <p:cNvSpPr/>
              <p:nvPr/>
            </p:nvSpPr>
            <p:spPr>
              <a:xfrm>
                <a:off x="-2" y="-2"/>
                <a:ext cx="68667" cy="1676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5013"/>
                    </a:lnTo>
                    <a:lnTo>
                      <a:pt x="10800" y="0"/>
                    </a:lnTo>
                    <a:lnTo>
                      <a:pt x="21600" y="5013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57" name="Freeform: Shape 848"/>
              <p:cNvSpPr/>
              <p:nvPr/>
            </p:nvSpPr>
            <p:spPr>
              <a:xfrm>
                <a:off x="68659" y="38497"/>
                <a:ext cx="79831" cy="129159"/>
              </a:xfrm>
              <a:prstGeom prst="rect">
                <a:avLst/>
              </a:prstGeom>
              <a:solidFill>
                <a:srgbClr val="9AD9E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58" name="Freeform: Shape 849"/>
              <p:cNvSpPr/>
              <p:nvPr/>
            </p:nvSpPr>
            <p:spPr>
              <a:xfrm>
                <a:off x="34330" y="0"/>
                <a:ext cx="114165" cy="385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6496" y="21600"/>
                    </a:lnTo>
                    <a:lnTo>
                      <a:pt x="0" y="0"/>
                    </a:lnTo>
                    <a:lnTo>
                      <a:pt x="15104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E754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59" name="Freeform: Shape 850"/>
              <p:cNvSpPr/>
              <p:nvPr/>
            </p:nvSpPr>
            <p:spPr>
              <a:xfrm>
                <a:off x="23577" y="107213"/>
                <a:ext cx="20686" cy="60854"/>
              </a:xfrm>
              <a:prstGeom prst="rect">
                <a:avLst/>
              </a:prstGeom>
              <a:solidFill>
                <a:srgbClr val="E754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60" name="Freeform: Shape 851"/>
              <p:cNvSpPr/>
              <p:nvPr/>
            </p:nvSpPr>
            <p:spPr>
              <a:xfrm>
                <a:off x="83962" y="93138"/>
                <a:ext cx="15310" cy="34363"/>
              </a:xfrm>
              <a:prstGeom prst="rect">
                <a:avLst/>
              </a:prstGeom>
              <a:solidFill>
                <a:srgbClr val="64CB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61" name="Freeform: Shape 852"/>
              <p:cNvSpPr/>
              <p:nvPr/>
            </p:nvSpPr>
            <p:spPr>
              <a:xfrm>
                <a:off x="119945" y="58780"/>
                <a:ext cx="15310" cy="34362"/>
              </a:xfrm>
              <a:prstGeom prst="rect">
                <a:avLst/>
              </a:prstGeom>
              <a:solidFill>
                <a:srgbClr val="64CB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5363" name="Freeform: Shape 747"/>
            <p:cNvSpPr/>
            <p:nvPr/>
          </p:nvSpPr>
          <p:spPr>
            <a:xfrm>
              <a:off x="2238404" y="327338"/>
              <a:ext cx="1514196" cy="172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26" y="0"/>
                  </a:moveTo>
                  <a:cubicBezTo>
                    <a:pt x="1741" y="0"/>
                    <a:pt x="861" y="104"/>
                    <a:pt x="0" y="363"/>
                  </a:cubicBezTo>
                  <a:cubicBezTo>
                    <a:pt x="6248" y="2072"/>
                    <a:pt x="11912" y="9790"/>
                    <a:pt x="16349" y="21600"/>
                  </a:cubicBezTo>
                  <a:lnTo>
                    <a:pt x="21600" y="21600"/>
                  </a:lnTo>
                  <a:cubicBezTo>
                    <a:pt x="16550" y="8184"/>
                    <a:pt x="9906" y="0"/>
                    <a:pt x="2626" y="0"/>
                  </a:cubicBezTo>
                  <a:close/>
                </a:path>
              </a:pathLst>
            </a:custGeom>
            <a:solidFill>
              <a:srgbClr val="64CBE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64" name="Freeform: Shape 748"/>
            <p:cNvSpPr/>
            <p:nvPr/>
          </p:nvSpPr>
          <p:spPr>
            <a:xfrm>
              <a:off x="2379029" y="203570"/>
              <a:ext cx="115814" cy="162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65" name="Freeform: Shape 749"/>
            <p:cNvSpPr/>
            <p:nvPr/>
          </p:nvSpPr>
          <p:spPr>
            <a:xfrm>
              <a:off x="2185050" y="261523"/>
              <a:ext cx="91825" cy="129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00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66" name="Freeform: Shape 750"/>
            <p:cNvSpPr/>
            <p:nvPr/>
          </p:nvSpPr>
          <p:spPr>
            <a:xfrm>
              <a:off x="2411703" y="278908"/>
              <a:ext cx="115814" cy="162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429"/>
                  </a:lnTo>
                  <a:cubicBezTo>
                    <a:pt x="17280" y="15098"/>
                    <a:pt x="21600" y="11792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67" name="Freeform: Shape 751"/>
            <p:cNvSpPr/>
            <p:nvPr/>
          </p:nvSpPr>
          <p:spPr>
            <a:xfrm>
              <a:off x="3079253" y="354657"/>
              <a:ext cx="85207" cy="119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68" name="Freeform: Shape 752"/>
            <p:cNvSpPr/>
            <p:nvPr/>
          </p:nvSpPr>
          <p:spPr>
            <a:xfrm>
              <a:off x="2102329" y="203570"/>
              <a:ext cx="115814" cy="162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69" name="Freeform: Shape 753"/>
            <p:cNvSpPr/>
            <p:nvPr/>
          </p:nvSpPr>
          <p:spPr>
            <a:xfrm>
              <a:off x="1820666" y="304158"/>
              <a:ext cx="91827" cy="129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768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00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70" name="Freeform: Shape 754"/>
            <p:cNvSpPr/>
            <p:nvPr/>
          </p:nvSpPr>
          <p:spPr>
            <a:xfrm>
              <a:off x="1882707" y="281391"/>
              <a:ext cx="115814" cy="162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03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71" name="Freeform: Shape 755"/>
            <p:cNvSpPr/>
            <p:nvPr/>
          </p:nvSpPr>
          <p:spPr>
            <a:xfrm>
              <a:off x="1755317" y="379907"/>
              <a:ext cx="87689" cy="123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219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72" name="Freeform: Shape 756"/>
            <p:cNvSpPr/>
            <p:nvPr/>
          </p:nvSpPr>
          <p:spPr>
            <a:xfrm>
              <a:off x="3370013" y="211435"/>
              <a:ext cx="87690" cy="8776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373" name="Freeform: Shape 757"/>
            <p:cNvSpPr/>
            <p:nvPr/>
          </p:nvSpPr>
          <p:spPr>
            <a:xfrm rot="10800000">
              <a:off x="3457489" y="211760"/>
              <a:ext cx="23581" cy="87759"/>
            </a:xfrm>
            <a:prstGeom prst="rect">
              <a:avLst/>
            </a:prstGeom>
            <a:solidFill>
              <a:srgbClr val="9AD9E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5393" name="Graphic 4"/>
            <p:cNvGrpSpPr/>
            <p:nvPr/>
          </p:nvGrpSpPr>
          <p:grpSpPr>
            <a:xfrm>
              <a:off x="1596490" y="175832"/>
              <a:ext cx="145189" cy="158965"/>
              <a:chOff x="0" y="0"/>
              <a:chExt cx="145188" cy="158963"/>
            </a:xfrm>
          </p:grpSpPr>
          <p:sp>
            <p:nvSpPr>
              <p:cNvPr id="5374" name="Freeform: Shape 828"/>
              <p:cNvSpPr/>
              <p:nvPr/>
            </p:nvSpPr>
            <p:spPr>
              <a:xfrm>
                <a:off x="14066" y="59607"/>
                <a:ext cx="117054" cy="68720"/>
              </a:xfrm>
              <a:prstGeom prst="rect">
                <a:avLst/>
              </a:pr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75" name="Freeform: Shape 829"/>
              <p:cNvSpPr/>
              <p:nvPr/>
            </p:nvSpPr>
            <p:spPr>
              <a:xfrm>
                <a:off x="106298" y="59607"/>
                <a:ext cx="24822" cy="68720"/>
              </a:xfrm>
              <a:prstGeom prst="rect">
                <a:avLst/>
              </a:prstGeom>
              <a:solidFill>
                <a:srgbClr val="9357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76" name="Freeform: Shape 830"/>
              <p:cNvSpPr/>
              <p:nvPr/>
            </p:nvSpPr>
            <p:spPr>
              <a:xfrm>
                <a:off x="7448" y="123838"/>
                <a:ext cx="130290" cy="12706"/>
              </a:xfrm>
              <a:prstGeom prst="rect">
                <a:avLst/>
              </a:pr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77" name="Freeform: Shape 831"/>
              <p:cNvSpPr/>
              <p:nvPr/>
            </p:nvSpPr>
            <p:spPr>
              <a:xfrm>
                <a:off x="106298" y="123838"/>
                <a:ext cx="31440" cy="12706"/>
              </a:xfrm>
              <a:prstGeom prst="rect">
                <a:avLst/>
              </a:pr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78" name="Freeform: Shape 832"/>
              <p:cNvSpPr/>
              <p:nvPr/>
            </p:nvSpPr>
            <p:spPr>
              <a:xfrm>
                <a:off x="14479" y="130395"/>
                <a:ext cx="21100" cy="285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788" y="0"/>
                    </a:lnTo>
                    <a:lnTo>
                      <a:pt x="4659" y="8765"/>
                    </a:lnTo>
                    <a:lnTo>
                      <a:pt x="4659" y="1878"/>
                    </a:lnTo>
                    <a:lnTo>
                      <a:pt x="0" y="1878"/>
                    </a:lnTo>
                    <a:lnTo>
                      <a:pt x="0" y="21600"/>
                    </a:lnTo>
                    <a:lnTo>
                      <a:pt x="4659" y="21600"/>
                    </a:lnTo>
                    <a:lnTo>
                      <a:pt x="4659" y="1158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79" name="Freeform: Shape 833"/>
              <p:cNvSpPr/>
              <p:nvPr/>
            </p:nvSpPr>
            <p:spPr>
              <a:xfrm>
                <a:off x="109607" y="130395"/>
                <a:ext cx="21513" cy="285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4154" y="0"/>
                    </a:lnTo>
                    <a:lnTo>
                      <a:pt x="16615" y="8765"/>
                    </a:lnTo>
                    <a:lnTo>
                      <a:pt x="16615" y="1878"/>
                    </a:lnTo>
                    <a:lnTo>
                      <a:pt x="21600" y="1878"/>
                    </a:lnTo>
                    <a:lnTo>
                      <a:pt x="21600" y="21600"/>
                    </a:lnTo>
                    <a:lnTo>
                      <a:pt x="16615" y="21600"/>
                    </a:lnTo>
                    <a:lnTo>
                      <a:pt x="16615" y="11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80" name="Freeform: Shape 834"/>
              <p:cNvSpPr/>
              <p:nvPr/>
            </p:nvSpPr>
            <p:spPr>
              <a:xfrm>
                <a:off x="48394" y="82789"/>
                <a:ext cx="22755" cy="45538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81" name="Freeform: Shape 835"/>
              <p:cNvSpPr/>
              <p:nvPr/>
            </p:nvSpPr>
            <p:spPr>
              <a:xfrm>
                <a:off x="23992" y="76994"/>
                <a:ext cx="16136" cy="21116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82" name="Freeform: Shape 836"/>
              <p:cNvSpPr/>
              <p:nvPr/>
            </p:nvSpPr>
            <p:spPr>
              <a:xfrm>
                <a:off x="79415" y="76994"/>
                <a:ext cx="16136" cy="21116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83" name="Freeform: Shape 837"/>
              <p:cNvSpPr/>
              <p:nvPr/>
            </p:nvSpPr>
            <p:spPr>
              <a:xfrm>
                <a:off x="13652" y="4140"/>
                <a:ext cx="117468" cy="70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6264"/>
                    </a:moveTo>
                    <a:lnTo>
                      <a:pt x="10648" y="0"/>
                    </a:lnTo>
                    <a:lnTo>
                      <a:pt x="0" y="15882"/>
                    </a:lnTo>
                    <a:lnTo>
                      <a:pt x="0" y="19059"/>
                    </a:lnTo>
                    <a:lnTo>
                      <a:pt x="228" y="19059"/>
                    </a:lnTo>
                    <a:lnTo>
                      <a:pt x="989" y="21600"/>
                    </a:lnTo>
                    <a:lnTo>
                      <a:pt x="3042" y="19186"/>
                    </a:lnTo>
                    <a:lnTo>
                      <a:pt x="4183" y="20584"/>
                    </a:lnTo>
                    <a:lnTo>
                      <a:pt x="5856" y="19186"/>
                    </a:lnTo>
                    <a:lnTo>
                      <a:pt x="6389" y="20838"/>
                    </a:lnTo>
                    <a:lnTo>
                      <a:pt x="7378" y="19821"/>
                    </a:lnTo>
                    <a:lnTo>
                      <a:pt x="8366" y="21600"/>
                    </a:lnTo>
                    <a:lnTo>
                      <a:pt x="9507" y="19059"/>
                    </a:lnTo>
                    <a:lnTo>
                      <a:pt x="9887" y="20711"/>
                    </a:lnTo>
                    <a:lnTo>
                      <a:pt x="10952" y="19186"/>
                    </a:lnTo>
                    <a:cubicBezTo>
                      <a:pt x="10952" y="19186"/>
                      <a:pt x="11256" y="21600"/>
                      <a:pt x="11561" y="21473"/>
                    </a:cubicBezTo>
                    <a:cubicBezTo>
                      <a:pt x="11865" y="21346"/>
                      <a:pt x="13082" y="19313"/>
                      <a:pt x="13082" y="19313"/>
                    </a:cubicBezTo>
                    <a:lnTo>
                      <a:pt x="13766" y="21092"/>
                    </a:lnTo>
                    <a:lnTo>
                      <a:pt x="14299" y="19313"/>
                    </a:lnTo>
                    <a:lnTo>
                      <a:pt x="17113" y="20965"/>
                    </a:lnTo>
                    <a:lnTo>
                      <a:pt x="17113" y="18805"/>
                    </a:lnTo>
                    <a:cubicBezTo>
                      <a:pt x="17113" y="18805"/>
                      <a:pt x="19318" y="19440"/>
                      <a:pt x="19394" y="19821"/>
                    </a:cubicBezTo>
                    <a:cubicBezTo>
                      <a:pt x="19547" y="20202"/>
                      <a:pt x="19623" y="18424"/>
                      <a:pt x="19623" y="18424"/>
                    </a:cubicBezTo>
                    <a:lnTo>
                      <a:pt x="21600" y="20456"/>
                    </a:lnTo>
                    <a:lnTo>
                      <a:pt x="21600" y="16264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84" name="Freeform: Shape 838"/>
              <p:cNvSpPr/>
              <p:nvPr/>
            </p:nvSpPr>
            <p:spPr>
              <a:xfrm>
                <a:off x="-1" y="-1"/>
                <a:ext cx="144775" cy="699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38" y="0"/>
                    </a:moveTo>
                    <a:lnTo>
                      <a:pt x="0" y="19811"/>
                    </a:lnTo>
                    <a:lnTo>
                      <a:pt x="2222" y="19044"/>
                    </a:lnTo>
                    <a:lnTo>
                      <a:pt x="2839" y="21600"/>
                    </a:lnTo>
                    <a:lnTo>
                      <a:pt x="4505" y="19172"/>
                    </a:lnTo>
                    <a:lnTo>
                      <a:pt x="5431" y="20578"/>
                    </a:lnTo>
                    <a:lnTo>
                      <a:pt x="6789" y="19172"/>
                    </a:lnTo>
                    <a:lnTo>
                      <a:pt x="7221" y="20833"/>
                    </a:lnTo>
                    <a:lnTo>
                      <a:pt x="8023" y="19811"/>
                    </a:lnTo>
                    <a:lnTo>
                      <a:pt x="8825" y="21600"/>
                    </a:lnTo>
                    <a:lnTo>
                      <a:pt x="9751" y="19044"/>
                    </a:lnTo>
                    <a:lnTo>
                      <a:pt x="10059" y="20705"/>
                    </a:lnTo>
                    <a:lnTo>
                      <a:pt x="10923" y="19172"/>
                    </a:lnTo>
                    <a:cubicBezTo>
                      <a:pt x="10923" y="19172"/>
                      <a:pt x="11170" y="21600"/>
                      <a:pt x="11417" y="21472"/>
                    </a:cubicBezTo>
                    <a:cubicBezTo>
                      <a:pt x="11664" y="21344"/>
                      <a:pt x="12651" y="19299"/>
                      <a:pt x="12651" y="19299"/>
                    </a:cubicBezTo>
                    <a:lnTo>
                      <a:pt x="13207" y="21089"/>
                    </a:lnTo>
                    <a:lnTo>
                      <a:pt x="13639" y="19299"/>
                    </a:lnTo>
                    <a:lnTo>
                      <a:pt x="15922" y="20961"/>
                    </a:lnTo>
                    <a:lnTo>
                      <a:pt x="15922" y="18788"/>
                    </a:lnTo>
                    <a:cubicBezTo>
                      <a:pt x="15922" y="18788"/>
                      <a:pt x="17712" y="19427"/>
                      <a:pt x="17774" y="19811"/>
                    </a:cubicBezTo>
                    <a:cubicBezTo>
                      <a:pt x="17835" y="20194"/>
                      <a:pt x="17959" y="18405"/>
                      <a:pt x="17959" y="18405"/>
                    </a:cubicBezTo>
                    <a:lnTo>
                      <a:pt x="19810" y="20705"/>
                    </a:lnTo>
                    <a:lnTo>
                      <a:pt x="19810" y="18916"/>
                    </a:lnTo>
                    <a:lnTo>
                      <a:pt x="21600" y="20194"/>
                    </a:lnTo>
                    <a:lnTo>
                      <a:pt x="10738" y="0"/>
                    </a:lnTo>
                    <a:close/>
                  </a:path>
                </a:pathLst>
              </a:custGeom>
              <a:solidFill>
                <a:srgbClr val="CF8F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85" name="Freeform: Shape 839"/>
              <p:cNvSpPr/>
              <p:nvPr/>
            </p:nvSpPr>
            <p:spPr>
              <a:xfrm>
                <a:off x="20683" y="5381"/>
                <a:ext cx="50466" cy="52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997" y="4082"/>
                    </a:lnTo>
                    <a:cubicBezTo>
                      <a:pt x="11331" y="9014"/>
                      <a:pt x="6020" y="14457"/>
                      <a:pt x="1239" y="20069"/>
                    </a:cubicBezTo>
                    <a:lnTo>
                      <a:pt x="0" y="21600"/>
                    </a:lnTo>
                    <a:lnTo>
                      <a:pt x="6551" y="15477"/>
                    </a:lnTo>
                    <a:cubicBezTo>
                      <a:pt x="9030" y="13266"/>
                      <a:pt x="11331" y="10885"/>
                      <a:pt x="13633" y="8504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86" name="Freeform: Shape 840"/>
              <p:cNvSpPr/>
              <p:nvPr/>
            </p:nvSpPr>
            <p:spPr>
              <a:xfrm>
                <a:off x="58175" y="12832"/>
                <a:ext cx="12706" cy="459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1481"/>
                    </a:lnTo>
                    <a:lnTo>
                      <a:pt x="5400" y="21600"/>
                    </a:lnTo>
                    <a:lnTo>
                      <a:pt x="7200" y="1167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87" name="Freeform: Shape 841"/>
              <p:cNvSpPr/>
              <p:nvPr/>
            </p:nvSpPr>
            <p:spPr>
              <a:xfrm>
                <a:off x="72797" y="12832"/>
                <a:ext cx="14896" cy="484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9600" y="13477"/>
                    </a:lnTo>
                    <a:lnTo>
                      <a:pt x="21600" y="21600"/>
                    </a:lnTo>
                    <a:lnTo>
                      <a:pt x="15000" y="13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88" name="Freeform: Shape 842"/>
              <p:cNvSpPr/>
              <p:nvPr/>
            </p:nvSpPr>
            <p:spPr>
              <a:xfrm>
                <a:off x="65827" y="20283"/>
                <a:ext cx="12706" cy="318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3184"/>
                    </a:lnTo>
                    <a:lnTo>
                      <a:pt x="17278" y="21600"/>
                    </a:lnTo>
                    <a:lnTo>
                      <a:pt x="21600" y="11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89" name="Freeform: Shape 843"/>
              <p:cNvSpPr/>
              <p:nvPr/>
            </p:nvSpPr>
            <p:spPr>
              <a:xfrm>
                <a:off x="39709" y="23594"/>
                <a:ext cx="17791" cy="351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033" y="9911"/>
                    </a:lnTo>
                    <a:lnTo>
                      <a:pt x="0" y="21600"/>
                    </a:lnTo>
                    <a:lnTo>
                      <a:pt x="10549" y="1067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90" name="Freeform: Shape 844"/>
              <p:cNvSpPr/>
              <p:nvPr/>
            </p:nvSpPr>
            <p:spPr>
              <a:xfrm>
                <a:off x="71969" y="-1"/>
                <a:ext cx="73219" cy="683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129" y="21469"/>
                    </a:lnTo>
                    <a:lnTo>
                      <a:pt x="10373" y="21600"/>
                    </a:lnTo>
                    <a:lnTo>
                      <a:pt x="10373" y="19374"/>
                    </a:lnTo>
                    <a:cubicBezTo>
                      <a:pt x="10373" y="19374"/>
                      <a:pt x="13912" y="20029"/>
                      <a:pt x="14034" y="20422"/>
                    </a:cubicBezTo>
                    <a:cubicBezTo>
                      <a:pt x="14278" y="20814"/>
                      <a:pt x="14400" y="18982"/>
                      <a:pt x="14400" y="18982"/>
                    </a:cubicBezTo>
                    <a:lnTo>
                      <a:pt x="18061" y="21338"/>
                    </a:lnTo>
                    <a:lnTo>
                      <a:pt x="18061" y="19505"/>
                    </a:lnTo>
                    <a:lnTo>
                      <a:pt x="21600" y="20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77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91" name="Freeform: Shape 845"/>
              <p:cNvSpPr/>
              <p:nvPr/>
            </p:nvSpPr>
            <p:spPr>
              <a:xfrm>
                <a:off x="79001" y="7865"/>
                <a:ext cx="39298" cy="442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819" y="3028"/>
                    </a:lnTo>
                    <a:cubicBezTo>
                      <a:pt x="8412" y="8277"/>
                      <a:pt x="14551" y="13929"/>
                      <a:pt x="20236" y="19985"/>
                    </a:cubicBezTo>
                    <a:lnTo>
                      <a:pt x="21600" y="21600"/>
                    </a:lnTo>
                    <a:lnTo>
                      <a:pt x="13870" y="15140"/>
                    </a:lnTo>
                    <a:cubicBezTo>
                      <a:pt x="10914" y="12718"/>
                      <a:pt x="8185" y="10295"/>
                      <a:pt x="5457" y="767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92" name="Freeform: Shape 846"/>
              <p:cNvSpPr/>
              <p:nvPr/>
            </p:nvSpPr>
            <p:spPr>
              <a:xfrm>
                <a:off x="83551" y="18213"/>
                <a:ext cx="19031" cy="405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5026" y="9698"/>
                    </a:lnTo>
                    <a:lnTo>
                      <a:pt x="21600" y="21600"/>
                    </a:lnTo>
                    <a:lnTo>
                      <a:pt x="12678" y="101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5413" name="Graphic 4"/>
            <p:cNvGrpSpPr/>
            <p:nvPr/>
          </p:nvGrpSpPr>
          <p:grpSpPr>
            <a:xfrm>
              <a:off x="1423192" y="175832"/>
              <a:ext cx="144774" cy="158965"/>
              <a:chOff x="0" y="0"/>
              <a:chExt cx="144773" cy="158963"/>
            </a:xfrm>
          </p:grpSpPr>
          <p:sp>
            <p:nvSpPr>
              <p:cNvPr id="5394" name="Freeform: Shape 809"/>
              <p:cNvSpPr/>
              <p:nvPr/>
            </p:nvSpPr>
            <p:spPr>
              <a:xfrm>
                <a:off x="13650" y="59607"/>
                <a:ext cx="117056" cy="68720"/>
              </a:xfrm>
              <a:prstGeom prst="rect">
                <a:avLst/>
              </a:pr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95" name="Freeform: Shape 810"/>
              <p:cNvSpPr/>
              <p:nvPr/>
            </p:nvSpPr>
            <p:spPr>
              <a:xfrm>
                <a:off x="105884" y="59607"/>
                <a:ext cx="24822" cy="68720"/>
              </a:xfrm>
              <a:prstGeom prst="rect">
                <a:avLst/>
              </a:prstGeom>
              <a:solidFill>
                <a:srgbClr val="9357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96" name="Freeform: Shape 811"/>
              <p:cNvSpPr/>
              <p:nvPr/>
            </p:nvSpPr>
            <p:spPr>
              <a:xfrm>
                <a:off x="7033" y="123838"/>
                <a:ext cx="130291" cy="12706"/>
              </a:xfrm>
              <a:prstGeom prst="rect">
                <a:avLst/>
              </a:pr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97" name="Freeform: Shape 812"/>
              <p:cNvSpPr/>
              <p:nvPr/>
            </p:nvSpPr>
            <p:spPr>
              <a:xfrm>
                <a:off x="105884" y="123838"/>
                <a:ext cx="31440" cy="12706"/>
              </a:xfrm>
              <a:prstGeom prst="rect">
                <a:avLst/>
              </a:pr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98" name="Freeform: Shape 813"/>
              <p:cNvSpPr/>
              <p:nvPr/>
            </p:nvSpPr>
            <p:spPr>
              <a:xfrm>
                <a:off x="14064" y="130395"/>
                <a:ext cx="21513" cy="285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446" y="0"/>
                    </a:lnTo>
                    <a:lnTo>
                      <a:pt x="4569" y="8765"/>
                    </a:lnTo>
                    <a:lnTo>
                      <a:pt x="4569" y="1878"/>
                    </a:lnTo>
                    <a:lnTo>
                      <a:pt x="0" y="1878"/>
                    </a:lnTo>
                    <a:lnTo>
                      <a:pt x="0" y="21600"/>
                    </a:lnTo>
                    <a:lnTo>
                      <a:pt x="4569" y="21600"/>
                    </a:lnTo>
                    <a:lnTo>
                      <a:pt x="4569" y="1158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99" name="Freeform: Shape 814"/>
              <p:cNvSpPr/>
              <p:nvPr/>
            </p:nvSpPr>
            <p:spPr>
              <a:xfrm>
                <a:off x="109193" y="130395"/>
                <a:ext cx="21513" cy="285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4154" y="0"/>
                    </a:lnTo>
                    <a:lnTo>
                      <a:pt x="16615" y="8765"/>
                    </a:lnTo>
                    <a:lnTo>
                      <a:pt x="16615" y="1878"/>
                    </a:lnTo>
                    <a:lnTo>
                      <a:pt x="21600" y="1878"/>
                    </a:lnTo>
                    <a:lnTo>
                      <a:pt x="21600" y="21600"/>
                    </a:lnTo>
                    <a:lnTo>
                      <a:pt x="16615" y="21600"/>
                    </a:lnTo>
                    <a:lnTo>
                      <a:pt x="16615" y="11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00" name="Freeform: Shape 815"/>
              <p:cNvSpPr/>
              <p:nvPr/>
            </p:nvSpPr>
            <p:spPr>
              <a:xfrm>
                <a:off x="47979" y="82789"/>
                <a:ext cx="22754" cy="45538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01" name="Freeform: Shape 816"/>
              <p:cNvSpPr/>
              <p:nvPr/>
            </p:nvSpPr>
            <p:spPr>
              <a:xfrm>
                <a:off x="23577" y="76994"/>
                <a:ext cx="16136" cy="21116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02" name="Freeform: Shape 817"/>
              <p:cNvSpPr/>
              <p:nvPr/>
            </p:nvSpPr>
            <p:spPr>
              <a:xfrm>
                <a:off x="79000" y="76994"/>
                <a:ext cx="16137" cy="21116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03" name="Freeform: Shape 818"/>
              <p:cNvSpPr/>
              <p:nvPr/>
            </p:nvSpPr>
            <p:spPr>
              <a:xfrm>
                <a:off x="13650" y="4140"/>
                <a:ext cx="117469" cy="70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6264"/>
                    </a:moveTo>
                    <a:lnTo>
                      <a:pt x="10648" y="0"/>
                    </a:lnTo>
                    <a:lnTo>
                      <a:pt x="0" y="15882"/>
                    </a:lnTo>
                    <a:lnTo>
                      <a:pt x="0" y="19059"/>
                    </a:lnTo>
                    <a:lnTo>
                      <a:pt x="228" y="19059"/>
                    </a:lnTo>
                    <a:lnTo>
                      <a:pt x="989" y="21600"/>
                    </a:lnTo>
                    <a:lnTo>
                      <a:pt x="3042" y="19186"/>
                    </a:lnTo>
                    <a:lnTo>
                      <a:pt x="4183" y="20584"/>
                    </a:lnTo>
                    <a:lnTo>
                      <a:pt x="5856" y="19186"/>
                    </a:lnTo>
                    <a:lnTo>
                      <a:pt x="6389" y="20838"/>
                    </a:lnTo>
                    <a:lnTo>
                      <a:pt x="7378" y="19821"/>
                    </a:lnTo>
                    <a:lnTo>
                      <a:pt x="8366" y="21600"/>
                    </a:lnTo>
                    <a:lnTo>
                      <a:pt x="9507" y="19059"/>
                    </a:lnTo>
                    <a:lnTo>
                      <a:pt x="9887" y="20711"/>
                    </a:lnTo>
                    <a:lnTo>
                      <a:pt x="10952" y="19186"/>
                    </a:lnTo>
                    <a:cubicBezTo>
                      <a:pt x="10952" y="19186"/>
                      <a:pt x="11256" y="21600"/>
                      <a:pt x="11561" y="21473"/>
                    </a:cubicBezTo>
                    <a:cubicBezTo>
                      <a:pt x="11865" y="21346"/>
                      <a:pt x="13082" y="19313"/>
                      <a:pt x="13082" y="19313"/>
                    </a:cubicBezTo>
                    <a:lnTo>
                      <a:pt x="13766" y="21092"/>
                    </a:lnTo>
                    <a:lnTo>
                      <a:pt x="14299" y="19313"/>
                    </a:lnTo>
                    <a:lnTo>
                      <a:pt x="17113" y="20965"/>
                    </a:lnTo>
                    <a:lnTo>
                      <a:pt x="17113" y="18805"/>
                    </a:lnTo>
                    <a:cubicBezTo>
                      <a:pt x="17113" y="18805"/>
                      <a:pt x="19318" y="19440"/>
                      <a:pt x="19394" y="19821"/>
                    </a:cubicBezTo>
                    <a:cubicBezTo>
                      <a:pt x="19547" y="20202"/>
                      <a:pt x="19623" y="18424"/>
                      <a:pt x="19623" y="18424"/>
                    </a:cubicBezTo>
                    <a:lnTo>
                      <a:pt x="21600" y="20456"/>
                    </a:lnTo>
                    <a:lnTo>
                      <a:pt x="21600" y="16264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04" name="Freeform: Shape 819"/>
              <p:cNvSpPr/>
              <p:nvPr/>
            </p:nvSpPr>
            <p:spPr>
              <a:xfrm>
                <a:off x="-1" y="-1"/>
                <a:ext cx="144774" cy="699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77" y="0"/>
                    </a:moveTo>
                    <a:lnTo>
                      <a:pt x="0" y="19811"/>
                    </a:lnTo>
                    <a:lnTo>
                      <a:pt x="2222" y="19044"/>
                    </a:lnTo>
                    <a:lnTo>
                      <a:pt x="2839" y="21600"/>
                    </a:lnTo>
                    <a:lnTo>
                      <a:pt x="4505" y="19172"/>
                    </a:lnTo>
                    <a:lnTo>
                      <a:pt x="5431" y="20578"/>
                    </a:lnTo>
                    <a:lnTo>
                      <a:pt x="6789" y="19172"/>
                    </a:lnTo>
                    <a:lnTo>
                      <a:pt x="7221" y="20833"/>
                    </a:lnTo>
                    <a:lnTo>
                      <a:pt x="8023" y="19811"/>
                    </a:lnTo>
                    <a:lnTo>
                      <a:pt x="8825" y="21600"/>
                    </a:lnTo>
                    <a:lnTo>
                      <a:pt x="9751" y="19044"/>
                    </a:lnTo>
                    <a:lnTo>
                      <a:pt x="10059" y="20705"/>
                    </a:lnTo>
                    <a:lnTo>
                      <a:pt x="10923" y="19172"/>
                    </a:lnTo>
                    <a:cubicBezTo>
                      <a:pt x="10923" y="19172"/>
                      <a:pt x="11170" y="21600"/>
                      <a:pt x="11417" y="21472"/>
                    </a:cubicBezTo>
                    <a:cubicBezTo>
                      <a:pt x="11664" y="21344"/>
                      <a:pt x="12651" y="19299"/>
                      <a:pt x="12651" y="19299"/>
                    </a:cubicBezTo>
                    <a:lnTo>
                      <a:pt x="13207" y="21089"/>
                    </a:lnTo>
                    <a:lnTo>
                      <a:pt x="13639" y="19299"/>
                    </a:lnTo>
                    <a:lnTo>
                      <a:pt x="15922" y="20961"/>
                    </a:lnTo>
                    <a:lnTo>
                      <a:pt x="15922" y="18788"/>
                    </a:lnTo>
                    <a:cubicBezTo>
                      <a:pt x="15922" y="18788"/>
                      <a:pt x="17712" y="19427"/>
                      <a:pt x="17774" y="19811"/>
                    </a:cubicBezTo>
                    <a:cubicBezTo>
                      <a:pt x="17835" y="20194"/>
                      <a:pt x="17959" y="18405"/>
                      <a:pt x="17959" y="18405"/>
                    </a:cubicBezTo>
                    <a:lnTo>
                      <a:pt x="19810" y="20705"/>
                    </a:lnTo>
                    <a:lnTo>
                      <a:pt x="19810" y="18916"/>
                    </a:lnTo>
                    <a:lnTo>
                      <a:pt x="21600" y="20194"/>
                    </a:lnTo>
                    <a:lnTo>
                      <a:pt x="10677" y="0"/>
                    </a:lnTo>
                    <a:close/>
                  </a:path>
                </a:pathLst>
              </a:custGeom>
              <a:solidFill>
                <a:srgbClr val="CF8F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05" name="Freeform: Shape 820"/>
              <p:cNvSpPr/>
              <p:nvPr/>
            </p:nvSpPr>
            <p:spPr>
              <a:xfrm>
                <a:off x="20268" y="5381"/>
                <a:ext cx="50465" cy="52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997" y="4082"/>
                    </a:lnTo>
                    <a:cubicBezTo>
                      <a:pt x="11331" y="9014"/>
                      <a:pt x="6020" y="14457"/>
                      <a:pt x="1239" y="20069"/>
                    </a:cubicBezTo>
                    <a:lnTo>
                      <a:pt x="0" y="21600"/>
                    </a:lnTo>
                    <a:lnTo>
                      <a:pt x="6551" y="15477"/>
                    </a:lnTo>
                    <a:cubicBezTo>
                      <a:pt x="9030" y="13266"/>
                      <a:pt x="11331" y="10885"/>
                      <a:pt x="13633" y="8504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06" name="Freeform: Shape 821"/>
              <p:cNvSpPr/>
              <p:nvPr/>
            </p:nvSpPr>
            <p:spPr>
              <a:xfrm>
                <a:off x="57966" y="12832"/>
                <a:ext cx="12706" cy="459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1481"/>
                    </a:lnTo>
                    <a:lnTo>
                      <a:pt x="4696" y="21600"/>
                    </a:lnTo>
                    <a:lnTo>
                      <a:pt x="7513" y="1167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07" name="Freeform: Shape 822"/>
              <p:cNvSpPr/>
              <p:nvPr/>
            </p:nvSpPr>
            <p:spPr>
              <a:xfrm>
                <a:off x="72383" y="12832"/>
                <a:ext cx="14895" cy="484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200" y="13477"/>
                    </a:lnTo>
                    <a:lnTo>
                      <a:pt x="21600" y="21600"/>
                    </a:lnTo>
                    <a:lnTo>
                      <a:pt x="15600" y="13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08" name="Freeform: Shape 823"/>
              <p:cNvSpPr/>
              <p:nvPr/>
            </p:nvSpPr>
            <p:spPr>
              <a:xfrm>
                <a:off x="65411" y="20283"/>
                <a:ext cx="12707" cy="318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3184"/>
                    </a:lnTo>
                    <a:lnTo>
                      <a:pt x="17278" y="21600"/>
                    </a:lnTo>
                    <a:lnTo>
                      <a:pt x="21600" y="11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09" name="Freeform: Shape 824"/>
              <p:cNvSpPr/>
              <p:nvPr/>
            </p:nvSpPr>
            <p:spPr>
              <a:xfrm>
                <a:off x="39294" y="23594"/>
                <a:ext cx="17790" cy="351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535" y="9911"/>
                    </a:lnTo>
                    <a:lnTo>
                      <a:pt x="0" y="21600"/>
                    </a:lnTo>
                    <a:lnTo>
                      <a:pt x="10549" y="1067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10" name="Freeform: Shape 825"/>
              <p:cNvSpPr/>
              <p:nvPr/>
            </p:nvSpPr>
            <p:spPr>
              <a:xfrm>
                <a:off x="71555" y="-1"/>
                <a:ext cx="73218" cy="683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129" y="21469"/>
                    </a:lnTo>
                    <a:lnTo>
                      <a:pt x="10373" y="21600"/>
                    </a:lnTo>
                    <a:lnTo>
                      <a:pt x="10373" y="19374"/>
                    </a:lnTo>
                    <a:cubicBezTo>
                      <a:pt x="10373" y="19374"/>
                      <a:pt x="13912" y="20029"/>
                      <a:pt x="14034" y="20422"/>
                    </a:cubicBezTo>
                    <a:cubicBezTo>
                      <a:pt x="14278" y="20814"/>
                      <a:pt x="14400" y="18982"/>
                      <a:pt x="14400" y="18982"/>
                    </a:cubicBezTo>
                    <a:lnTo>
                      <a:pt x="18061" y="21338"/>
                    </a:lnTo>
                    <a:lnTo>
                      <a:pt x="18061" y="19505"/>
                    </a:lnTo>
                    <a:lnTo>
                      <a:pt x="21600" y="20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77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11" name="Freeform: Shape 826"/>
              <p:cNvSpPr/>
              <p:nvPr/>
            </p:nvSpPr>
            <p:spPr>
              <a:xfrm>
                <a:off x="78586" y="7865"/>
                <a:ext cx="39299" cy="442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819" y="3028"/>
                    </a:lnTo>
                    <a:cubicBezTo>
                      <a:pt x="8412" y="8277"/>
                      <a:pt x="14551" y="13929"/>
                      <a:pt x="20236" y="19985"/>
                    </a:cubicBezTo>
                    <a:lnTo>
                      <a:pt x="21600" y="21600"/>
                    </a:lnTo>
                    <a:lnTo>
                      <a:pt x="13870" y="15140"/>
                    </a:lnTo>
                    <a:cubicBezTo>
                      <a:pt x="10914" y="12718"/>
                      <a:pt x="8185" y="10295"/>
                      <a:pt x="5457" y="767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12" name="Freeform: Shape 827"/>
              <p:cNvSpPr/>
              <p:nvPr/>
            </p:nvSpPr>
            <p:spPr>
              <a:xfrm>
                <a:off x="83136" y="18213"/>
                <a:ext cx="19032" cy="405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5026" y="9698"/>
                    </a:lnTo>
                    <a:lnTo>
                      <a:pt x="21600" y="21600"/>
                    </a:lnTo>
                    <a:lnTo>
                      <a:pt x="12678" y="101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5425" name="Graphic 4"/>
            <p:cNvGrpSpPr/>
            <p:nvPr/>
          </p:nvGrpSpPr>
          <p:grpSpPr>
            <a:xfrm>
              <a:off x="1337166" y="293872"/>
              <a:ext cx="60811" cy="72382"/>
              <a:chOff x="0" y="0"/>
              <a:chExt cx="60810" cy="72381"/>
            </a:xfrm>
          </p:grpSpPr>
          <p:sp>
            <p:nvSpPr>
              <p:cNvPr id="5414" name="Freeform: Shape 798"/>
              <p:cNvSpPr/>
              <p:nvPr/>
            </p:nvSpPr>
            <p:spPr>
              <a:xfrm>
                <a:off x="827" y="3247"/>
                <a:ext cx="17377" cy="173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943" y="21600"/>
                    </a:moveTo>
                    <a:lnTo>
                      <a:pt x="5657" y="21600"/>
                    </a:lnTo>
                    <a:cubicBezTo>
                      <a:pt x="2572" y="21600"/>
                      <a:pt x="0" y="19029"/>
                      <a:pt x="0" y="15943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5943"/>
                    </a:lnTo>
                    <a:cubicBezTo>
                      <a:pt x="21600" y="19029"/>
                      <a:pt x="19029" y="21600"/>
                      <a:pt x="15943" y="21600"/>
                    </a:cubicBezTo>
                    <a:close/>
                  </a:path>
                </a:pathLst>
              </a:cu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15" name="Freeform: Shape 799"/>
              <p:cNvSpPr/>
              <p:nvPr/>
            </p:nvSpPr>
            <p:spPr>
              <a:xfrm>
                <a:off x="3162" y="11939"/>
                <a:ext cx="12706" cy="17392"/>
              </a:xfrm>
              <a:prstGeom prst="rect">
                <a:avLst/>
              </a:pr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16" name="Freeform: Shape 800"/>
              <p:cNvSpPr/>
              <p:nvPr/>
            </p:nvSpPr>
            <p:spPr>
              <a:xfrm>
                <a:off x="827" y="-1"/>
                <a:ext cx="17377" cy="12707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17" name="Freeform: Shape 801"/>
              <p:cNvSpPr/>
              <p:nvPr/>
            </p:nvSpPr>
            <p:spPr>
              <a:xfrm>
                <a:off x="413" y="23529"/>
                <a:ext cx="18618" cy="194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4136"/>
                    </a:lnTo>
                    <a:cubicBezTo>
                      <a:pt x="0" y="1838"/>
                      <a:pt x="1920" y="0"/>
                      <a:pt x="4320" y="0"/>
                    </a:cubicBezTo>
                    <a:lnTo>
                      <a:pt x="17280" y="0"/>
                    </a:lnTo>
                    <a:cubicBezTo>
                      <a:pt x="19680" y="0"/>
                      <a:pt x="21600" y="1838"/>
                      <a:pt x="21600" y="4136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17E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18" name="Freeform: Shape 802"/>
              <p:cNvSpPr/>
              <p:nvPr/>
            </p:nvSpPr>
            <p:spPr>
              <a:xfrm>
                <a:off x="-1" y="42572"/>
                <a:ext cx="18617" cy="29809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19" name="Freeform: Shape 803"/>
              <p:cNvSpPr/>
              <p:nvPr/>
            </p:nvSpPr>
            <p:spPr>
              <a:xfrm>
                <a:off x="34329" y="2419"/>
                <a:ext cx="21514" cy="269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1994"/>
                    </a:lnTo>
                    <a:cubicBezTo>
                      <a:pt x="0" y="997"/>
                      <a:pt x="1246" y="0"/>
                      <a:pt x="2492" y="0"/>
                    </a:cubicBezTo>
                    <a:lnTo>
                      <a:pt x="19108" y="0"/>
                    </a:lnTo>
                    <a:cubicBezTo>
                      <a:pt x="20354" y="0"/>
                      <a:pt x="21600" y="997"/>
                      <a:pt x="21600" y="1994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20" name="Freeform: Shape 804"/>
              <p:cNvSpPr/>
              <p:nvPr/>
            </p:nvSpPr>
            <p:spPr>
              <a:xfrm>
                <a:off x="35570" y="42572"/>
                <a:ext cx="18618" cy="29809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21" name="Freeform: Shape 805"/>
              <p:cNvSpPr/>
              <p:nvPr/>
            </p:nvSpPr>
            <p:spPr>
              <a:xfrm>
                <a:off x="36397" y="3247"/>
                <a:ext cx="17377" cy="173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943" y="21600"/>
                    </a:moveTo>
                    <a:lnTo>
                      <a:pt x="5657" y="21600"/>
                    </a:lnTo>
                    <a:cubicBezTo>
                      <a:pt x="2572" y="21600"/>
                      <a:pt x="0" y="19029"/>
                      <a:pt x="0" y="15943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5943"/>
                    </a:lnTo>
                    <a:cubicBezTo>
                      <a:pt x="21600" y="19029"/>
                      <a:pt x="19028" y="21600"/>
                      <a:pt x="15943" y="21600"/>
                    </a:cubicBezTo>
                    <a:close/>
                  </a:path>
                </a:pathLst>
              </a:cu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22" name="Freeform: Shape 806"/>
              <p:cNvSpPr/>
              <p:nvPr/>
            </p:nvSpPr>
            <p:spPr>
              <a:xfrm>
                <a:off x="38733" y="11939"/>
                <a:ext cx="12706" cy="17392"/>
              </a:xfrm>
              <a:prstGeom prst="rect">
                <a:avLst/>
              </a:pr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23" name="Freeform: Shape 807"/>
              <p:cNvSpPr/>
              <p:nvPr/>
            </p:nvSpPr>
            <p:spPr>
              <a:xfrm>
                <a:off x="36397" y="-1"/>
                <a:ext cx="17377" cy="12707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24" name="Freeform: Shape 808"/>
              <p:cNvSpPr/>
              <p:nvPr/>
            </p:nvSpPr>
            <p:spPr>
              <a:xfrm>
                <a:off x="30607" y="23115"/>
                <a:ext cx="30203" cy="376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3846" y="2848"/>
                    </a:lnTo>
                    <a:cubicBezTo>
                      <a:pt x="3846" y="1187"/>
                      <a:pt x="5326" y="0"/>
                      <a:pt x="7397" y="0"/>
                    </a:cubicBezTo>
                    <a:lnTo>
                      <a:pt x="13907" y="0"/>
                    </a:lnTo>
                    <a:cubicBezTo>
                      <a:pt x="15978" y="0"/>
                      <a:pt x="17458" y="1187"/>
                      <a:pt x="17458" y="2848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0D9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5456" name="Graphic 4"/>
            <p:cNvGrpSpPr/>
            <p:nvPr/>
          </p:nvGrpSpPr>
          <p:grpSpPr>
            <a:xfrm>
              <a:off x="3383652" y="265718"/>
              <a:ext cx="138583" cy="74052"/>
              <a:chOff x="-2" y="-3"/>
              <a:chExt cx="138581" cy="74051"/>
            </a:xfrm>
          </p:grpSpPr>
          <p:grpSp>
            <p:nvGrpSpPr>
              <p:cNvPr id="5432" name="Graphic 4"/>
              <p:cNvGrpSpPr/>
              <p:nvPr/>
            </p:nvGrpSpPr>
            <p:grpSpPr>
              <a:xfrm>
                <a:off x="58733" y="0"/>
                <a:ext cx="31038" cy="73631"/>
                <a:chOff x="0" y="-1"/>
                <a:chExt cx="31036" cy="73629"/>
              </a:xfrm>
            </p:grpSpPr>
            <p:sp>
              <p:nvSpPr>
                <p:cNvPr id="5426" name="Freeform: Shape 792"/>
                <p:cNvSpPr/>
                <p:nvPr/>
              </p:nvSpPr>
              <p:spPr>
                <a:xfrm>
                  <a:off x="4550" y="2832"/>
                  <a:ext cx="21936" cy="273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193" y="21600"/>
                      </a:moveTo>
                      <a:lnTo>
                        <a:pt x="0" y="21600"/>
                      </a:lnTo>
                      <a:lnTo>
                        <a:pt x="0" y="1964"/>
                      </a:lnTo>
                      <a:cubicBezTo>
                        <a:pt x="0" y="982"/>
                        <a:pt x="1222" y="0"/>
                        <a:pt x="2445" y="0"/>
                      </a:cubicBezTo>
                      <a:lnTo>
                        <a:pt x="19155" y="0"/>
                      </a:lnTo>
                      <a:cubicBezTo>
                        <a:pt x="20378" y="0"/>
                        <a:pt x="21600" y="982"/>
                        <a:pt x="21600" y="1964"/>
                      </a:cubicBezTo>
                      <a:lnTo>
                        <a:pt x="21600" y="21600"/>
                      </a:lnTo>
                      <a:lnTo>
                        <a:pt x="21193" y="21600"/>
                      </a:lnTo>
                      <a:close/>
                    </a:path>
                  </a:pathLst>
                </a:cu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427" name="Freeform: Shape 793"/>
                <p:cNvSpPr/>
                <p:nvPr/>
              </p:nvSpPr>
              <p:spPr>
                <a:xfrm>
                  <a:off x="5378" y="43403"/>
                  <a:ext cx="19035" cy="30226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428" name="Freeform: Shape 794"/>
                <p:cNvSpPr/>
                <p:nvPr/>
              </p:nvSpPr>
              <p:spPr>
                <a:xfrm>
                  <a:off x="6204" y="3660"/>
                  <a:ext cx="17439" cy="178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162" h="21600" extrusionOk="0">
                      <a:moveTo>
                        <a:pt x="16075" y="21600"/>
                      </a:moveTo>
                      <a:lnTo>
                        <a:pt x="5526" y="21600"/>
                      </a:lnTo>
                      <a:cubicBezTo>
                        <a:pt x="2512" y="21600"/>
                        <a:pt x="0" y="19088"/>
                        <a:pt x="0" y="16074"/>
                      </a:cubicBezTo>
                      <a:lnTo>
                        <a:pt x="0" y="0"/>
                      </a:lnTo>
                      <a:lnTo>
                        <a:pt x="21098" y="0"/>
                      </a:lnTo>
                      <a:lnTo>
                        <a:pt x="21098" y="16074"/>
                      </a:lnTo>
                      <a:cubicBezTo>
                        <a:pt x="21600" y="19088"/>
                        <a:pt x="19089" y="21600"/>
                        <a:pt x="16075" y="21600"/>
                      </a:cubicBezTo>
                      <a:close/>
                    </a:path>
                  </a:pathLst>
                </a:cu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429" name="Freeform: Shape 795"/>
                <p:cNvSpPr/>
                <p:nvPr/>
              </p:nvSpPr>
              <p:spPr>
                <a:xfrm>
                  <a:off x="8540" y="12352"/>
                  <a:ext cx="12710" cy="17392"/>
                </a:xfrm>
                <a:prstGeom prst="rect">
                  <a:avLst/>
                </a:pr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430" name="Freeform: Shape 796"/>
                <p:cNvSpPr/>
                <p:nvPr/>
              </p:nvSpPr>
              <p:spPr>
                <a:xfrm>
                  <a:off x="6205" y="-2"/>
                  <a:ext cx="17381" cy="12705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431" name="Freeform: Shape 797"/>
                <p:cNvSpPr/>
                <p:nvPr/>
              </p:nvSpPr>
              <p:spPr>
                <a:xfrm>
                  <a:off x="-1" y="23532"/>
                  <a:ext cx="31037" cy="3850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3744" y="2787"/>
                      </a:lnTo>
                      <a:cubicBezTo>
                        <a:pt x="3744" y="1161"/>
                        <a:pt x="5184" y="0"/>
                        <a:pt x="7200" y="0"/>
                      </a:cubicBezTo>
                      <a:lnTo>
                        <a:pt x="13536" y="0"/>
                      </a:lnTo>
                      <a:cubicBezTo>
                        <a:pt x="15552" y="0"/>
                        <a:pt x="16992" y="1161"/>
                        <a:pt x="16992" y="2787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0D9ED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5439" name="Graphic 4"/>
              <p:cNvGrpSpPr/>
              <p:nvPr/>
            </p:nvGrpSpPr>
            <p:grpSpPr>
              <a:xfrm>
                <a:off x="-3" y="19871"/>
                <a:ext cx="21938" cy="54175"/>
                <a:chOff x="-1" y="-1"/>
                <a:chExt cx="21937" cy="54173"/>
              </a:xfrm>
            </p:grpSpPr>
            <p:sp>
              <p:nvSpPr>
                <p:cNvPr id="5433" name="Freeform: Shape 786"/>
                <p:cNvSpPr/>
                <p:nvPr/>
              </p:nvSpPr>
              <p:spPr>
                <a:xfrm>
                  <a:off x="3310" y="3660"/>
                  <a:ext cx="15314" cy="194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1838"/>
                      </a:lnTo>
                      <a:cubicBezTo>
                        <a:pt x="0" y="919"/>
                        <a:pt x="1168" y="0"/>
                        <a:pt x="2335" y="0"/>
                      </a:cubicBezTo>
                      <a:lnTo>
                        <a:pt x="19265" y="0"/>
                      </a:lnTo>
                      <a:cubicBezTo>
                        <a:pt x="20433" y="0"/>
                        <a:pt x="21600" y="919"/>
                        <a:pt x="21600" y="1838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434" name="Freeform: Shape 787"/>
                <p:cNvSpPr/>
                <p:nvPr/>
              </p:nvSpPr>
              <p:spPr>
                <a:xfrm>
                  <a:off x="4137" y="32641"/>
                  <a:ext cx="13658" cy="21532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435" name="Freeform: Shape 788"/>
                <p:cNvSpPr/>
                <p:nvPr/>
              </p:nvSpPr>
              <p:spPr>
                <a:xfrm>
                  <a:off x="4405" y="4347"/>
                  <a:ext cx="12711" cy="1270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560" y="21600"/>
                      </a:moveTo>
                      <a:lnTo>
                        <a:pt x="5760" y="21600"/>
                      </a:lnTo>
                      <a:cubicBezTo>
                        <a:pt x="2880" y="21600"/>
                        <a:pt x="0" y="19440"/>
                        <a:pt x="0" y="15840"/>
                      </a:cubicBezTo>
                      <a:lnTo>
                        <a:pt x="0" y="0"/>
                      </a:lnTo>
                      <a:lnTo>
                        <a:pt x="21600" y="0"/>
                      </a:lnTo>
                      <a:lnTo>
                        <a:pt x="21600" y="15840"/>
                      </a:lnTo>
                      <a:cubicBezTo>
                        <a:pt x="21600" y="18720"/>
                        <a:pt x="19440" y="21600"/>
                        <a:pt x="16560" y="21600"/>
                      </a:cubicBezTo>
                      <a:close/>
                    </a:path>
                  </a:pathLst>
                </a:cu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436" name="Freeform: Shape 789"/>
                <p:cNvSpPr/>
                <p:nvPr/>
              </p:nvSpPr>
              <p:spPr>
                <a:xfrm>
                  <a:off x="4405" y="10555"/>
                  <a:ext cx="12709" cy="12706"/>
                </a:xfrm>
                <a:prstGeom prst="rect">
                  <a:avLst/>
                </a:pr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437" name="Freeform: Shape 790"/>
                <p:cNvSpPr/>
                <p:nvPr/>
              </p:nvSpPr>
              <p:spPr>
                <a:xfrm>
                  <a:off x="4405" y="-2"/>
                  <a:ext cx="12709" cy="12705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438" name="Freeform: Shape 791"/>
                <p:cNvSpPr/>
                <p:nvPr/>
              </p:nvSpPr>
              <p:spPr>
                <a:xfrm>
                  <a:off x="-2" y="18148"/>
                  <a:ext cx="21938" cy="2733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3668" y="2945"/>
                      </a:lnTo>
                      <a:cubicBezTo>
                        <a:pt x="3668" y="1309"/>
                        <a:pt x="5298" y="0"/>
                        <a:pt x="7336" y="0"/>
                      </a:cubicBezTo>
                      <a:lnTo>
                        <a:pt x="13449" y="0"/>
                      </a:lnTo>
                      <a:cubicBezTo>
                        <a:pt x="15487" y="0"/>
                        <a:pt x="17117" y="1309"/>
                        <a:pt x="17117" y="2945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0D9ED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5447" name="Graphic 4"/>
              <p:cNvGrpSpPr/>
              <p:nvPr/>
            </p:nvGrpSpPr>
            <p:grpSpPr>
              <a:xfrm>
                <a:off x="28122" y="-4"/>
                <a:ext cx="19047" cy="73644"/>
                <a:chOff x="-1" y="-2"/>
                <a:chExt cx="19046" cy="73642"/>
              </a:xfrm>
            </p:grpSpPr>
            <p:grpSp>
              <p:nvGrpSpPr>
                <p:cNvPr id="5445" name="Graphic 4"/>
                <p:cNvGrpSpPr/>
                <p:nvPr/>
              </p:nvGrpSpPr>
              <p:grpSpPr>
                <a:xfrm>
                  <a:off x="-2" y="-3"/>
                  <a:ext cx="19047" cy="73644"/>
                  <a:chOff x="0" y="0"/>
                  <a:chExt cx="19046" cy="73642"/>
                </a:xfrm>
              </p:grpSpPr>
              <p:sp>
                <p:nvSpPr>
                  <p:cNvPr id="5440" name="Freeform: Shape 781"/>
                  <p:cNvSpPr/>
                  <p:nvPr/>
                </p:nvSpPr>
                <p:spPr>
                  <a:xfrm>
                    <a:off x="414" y="3662"/>
                    <a:ext cx="17444" cy="1780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162" h="21600" extrusionOk="0">
                        <a:moveTo>
                          <a:pt x="16075" y="21600"/>
                        </a:moveTo>
                        <a:lnTo>
                          <a:pt x="5525" y="21600"/>
                        </a:lnTo>
                        <a:cubicBezTo>
                          <a:pt x="2512" y="21600"/>
                          <a:pt x="0" y="19088"/>
                          <a:pt x="0" y="16074"/>
                        </a:cubicBezTo>
                        <a:lnTo>
                          <a:pt x="0" y="0"/>
                        </a:lnTo>
                        <a:lnTo>
                          <a:pt x="21098" y="0"/>
                        </a:lnTo>
                        <a:lnTo>
                          <a:pt x="21098" y="16074"/>
                        </a:lnTo>
                        <a:cubicBezTo>
                          <a:pt x="21600" y="19088"/>
                          <a:pt x="19089" y="21600"/>
                          <a:pt x="16075" y="21600"/>
                        </a:cubicBezTo>
                        <a:close/>
                      </a:path>
                    </a:pathLst>
                  </a:cu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5441" name="Freeform: Shape 782"/>
                  <p:cNvSpPr/>
                  <p:nvPr/>
                </p:nvSpPr>
                <p:spPr>
                  <a:xfrm>
                    <a:off x="3163" y="12355"/>
                    <a:ext cx="12715" cy="17395"/>
                  </a:xfrm>
                  <a:prstGeom prst="rect">
                    <a:avLst/>
                  </a:pr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5442" name="Freeform: Shape 783"/>
                  <p:cNvSpPr/>
                  <p:nvPr/>
                </p:nvSpPr>
                <p:spPr>
                  <a:xfrm>
                    <a:off x="828" y="-1"/>
                    <a:ext cx="17388" cy="12709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5443" name="Freeform: Shape 784"/>
                  <p:cNvSpPr/>
                  <p:nvPr/>
                </p:nvSpPr>
                <p:spPr>
                  <a:xfrm>
                    <a:off x="-1" y="23950"/>
                    <a:ext cx="19047" cy="1988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lnTo>
                          <a:pt x="0" y="21600"/>
                        </a:lnTo>
                        <a:lnTo>
                          <a:pt x="0" y="4050"/>
                        </a:lnTo>
                        <a:cubicBezTo>
                          <a:pt x="0" y="1800"/>
                          <a:pt x="1878" y="0"/>
                          <a:pt x="4226" y="0"/>
                        </a:cubicBezTo>
                        <a:lnTo>
                          <a:pt x="16904" y="0"/>
                        </a:lnTo>
                        <a:cubicBezTo>
                          <a:pt x="19252" y="0"/>
                          <a:pt x="21131" y="1800"/>
                          <a:pt x="21131" y="4050"/>
                        </a:cubicBezTo>
                        <a:lnTo>
                          <a:pt x="21131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F17E2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5444" name="Freeform: Shape 785"/>
                  <p:cNvSpPr/>
                  <p:nvPr/>
                </p:nvSpPr>
                <p:spPr>
                  <a:xfrm>
                    <a:off x="-1" y="43411"/>
                    <a:ext cx="19043" cy="30231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</p:grpSp>
            <p:sp>
              <p:nvSpPr>
                <p:cNvPr id="5446" name="Freeform: Shape 780"/>
                <p:cNvSpPr/>
                <p:nvPr/>
              </p:nvSpPr>
              <p:spPr>
                <a:xfrm>
                  <a:off x="0" y="23950"/>
                  <a:ext cx="19041" cy="1987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4050"/>
                      </a:lnTo>
                      <a:cubicBezTo>
                        <a:pt x="0" y="1800"/>
                        <a:pt x="1878" y="0"/>
                        <a:pt x="4226" y="0"/>
                      </a:cubicBezTo>
                      <a:lnTo>
                        <a:pt x="16904" y="0"/>
                      </a:lnTo>
                      <a:cubicBezTo>
                        <a:pt x="19252" y="0"/>
                        <a:pt x="21131" y="1800"/>
                        <a:pt x="21131" y="4050"/>
                      </a:cubicBezTo>
                      <a:lnTo>
                        <a:pt x="21131" y="2160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17E2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5455" name="Graphic 4"/>
              <p:cNvGrpSpPr/>
              <p:nvPr/>
            </p:nvGrpSpPr>
            <p:grpSpPr>
              <a:xfrm>
                <a:off x="124498" y="19866"/>
                <a:ext cx="14081" cy="54183"/>
                <a:chOff x="-1" y="-2"/>
                <a:chExt cx="14080" cy="54181"/>
              </a:xfrm>
            </p:grpSpPr>
            <p:grpSp>
              <p:nvGrpSpPr>
                <p:cNvPr id="5453" name="Graphic 4"/>
                <p:cNvGrpSpPr/>
                <p:nvPr/>
              </p:nvGrpSpPr>
              <p:grpSpPr>
                <a:xfrm>
                  <a:off x="-2" y="-3"/>
                  <a:ext cx="14081" cy="54183"/>
                  <a:chOff x="-1" y="-1"/>
                  <a:chExt cx="14080" cy="54181"/>
                </a:xfrm>
              </p:grpSpPr>
              <p:sp>
                <p:nvSpPr>
                  <p:cNvPr id="5448" name="Freeform: Shape 774"/>
                  <p:cNvSpPr/>
                  <p:nvPr/>
                </p:nvSpPr>
                <p:spPr>
                  <a:xfrm>
                    <a:off x="308" y="4346"/>
                    <a:ext cx="12714" cy="1271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37" h="21600" extrusionOk="0">
                        <a:moveTo>
                          <a:pt x="16025" y="21600"/>
                        </a:moveTo>
                        <a:lnTo>
                          <a:pt x="5574" y="21600"/>
                        </a:lnTo>
                        <a:cubicBezTo>
                          <a:pt x="2787" y="21600"/>
                          <a:pt x="0" y="19440"/>
                          <a:pt x="0" y="15840"/>
                        </a:cubicBezTo>
                        <a:lnTo>
                          <a:pt x="0" y="0"/>
                        </a:lnTo>
                        <a:lnTo>
                          <a:pt x="20903" y="0"/>
                        </a:lnTo>
                        <a:lnTo>
                          <a:pt x="20903" y="15840"/>
                        </a:lnTo>
                        <a:cubicBezTo>
                          <a:pt x="21600" y="18720"/>
                          <a:pt x="19509" y="21600"/>
                          <a:pt x="16025" y="21600"/>
                        </a:cubicBezTo>
                        <a:close/>
                      </a:path>
                    </a:pathLst>
                  </a:cu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5449" name="Freeform: Shape 775"/>
                  <p:cNvSpPr/>
                  <p:nvPr/>
                </p:nvSpPr>
                <p:spPr>
                  <a:xfrm>
                    <a:off x="682" y="10555"/>
                    <a:ext cx="12713" cy="12710"/>
                  </a:xfrm>
                  <a:prstGeom prst="rect">
                    <a:avLst/>
                  </a:pr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5450" name="Freeform: Shape 776"/>
                  <p:cNvSpPr/>
                  <p:nvPr/>
                </p:nvSpPr>
                <p:spPr>
                  <a:xfrm>
                    <a:off x="682" y="-2"/>
                    <a:ext cx="12713" cy="12710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5451" name="Freeform: Shape 777"/>
                  <p:cNvSpPr/>
                  <p:nvPr/>
                </p:nvSpPr>
                <p:spPr>
                  <a:xfrm>
                    <a:off x="-2" y="18151"/>
                    <a:ext cx="13669" cy="1450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lnTo>
                          <a:pt x="0" y="21600"/>
                        </a:lnTo>
                        <a:lnTo>
                          <a:pt x="0" y="4320"/>
                        </a:lnTo>
                        <a:cubicBezTo>
                          <a:pt x="0" y="1851"/>
                          <a:pt x="1963" y="0"/>
                          <a:pt x="4582" y="0"/>
                        </a:cubicBezTo>
                        <a:lnTo>
                          <a:pt x="17018" y="0"/>
                        </a:lnTo>
                        <a:cubicBezTo>
                          <a:pt x="19637" y="0"/>
                          <a:pt x="21600" y="1851"/>
                          <a:pt x="21600" y="4320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F17E2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5452" name="Freeform: Shape 778"/>
                  <p:cNvSpPr/>
                  <p:nvPr/>
                </p:nvSpPr>
                <p:spPr>
                  <a:xfrm>
                    <a:off x="414" y="32645"/>
                    <a:ext cx="13666" cy="21536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</p:grpSp>
            <p:sp>
              <p:nvSpPr>
                <p:cNvPr id="5454" name="Freeform: Shape 773"/>
                <p:cNvSpPr/>
                <p:nvPr/>
              </p:nvSpPr>
              <p:spPr>
                <a:xfrm>
                  <a:off x="0" y="18153"/>
                  <a:ext cx="13662" cy="1449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4320"/>
                      </a:lnTo>
                      <a:cubicBezTo>
                        <a:pt x="0" y="1851"/>
                        <a:pt x="1963" y="0"/>
                        <a:pt x="4582" y="0"/>
                      </a:cubicBezTo>
                      <a:lnTo>
                        <a:pt x="17018" y="0"/>
                      </a:lnTo>
                      <a:cubicBezTo>
                        <a:pt x="19637" y="0"/>
                        <a:pt x="21600" y="1851"/>
                        <a:pt x="21600" y="432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17E2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5457" name="Freeform: Shape 762"/>
            <p:cNvSpPr/>
            <p:nvPr/>
          </p:nvSpPr>
          <p:spPr>
            <a:xfrm>
              <a:off x="2333533" y="304572"/>
              <a:ext cx="87689" cy="12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219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458" name="Freeform: Shape 763"/>
            <p:cNvSpPr/>
            <p:nvPr/>
          </p:nvSpPr>
          <p:spPr>
            <a:xfrm>
              <a:off x="773845" y="14404"/>
              <a:ext cx="105065" cy="105149"/>
            </a:xfrm>
            <a:prstGeom prst="ellipse">
              <a:avLst/>
            </a:prstGeom>
            <a:solidFill>
              <a:srgbClr val="F1E505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5462" name="Graphic 4"/>
            <p:cNvGrpSpPr/>
            <p:nvPr/>
          </p:nvGrpSpPr>
          <p:grpSpPr>
            <a:xfrm>
              <a:off x="2741340" y="98841"/>
              <a:ext cx="138568" cy="36856"/>
              <a:chOff x="0" y="-1"/>
              <a:chExt cx="138567" cy="36855"/>
            </a:xfrm>
          </p:grpSpPr>
          <p:sp>
            <p:nvSpPr>
              <p:cNvPr id="5459" name="Freeform: Shape 760"/>
              <p:cNvSpPr/>
              <p:nvPr/>
            </p:nvSpPr>
            <p:spPr>
              <a:xfrm>
                <a:off x="26884" y="-2"/>
                <a:ext cx="79417" cy="36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50" y="9465"/>
                      <a:pt x="16425" y="0"/>
                      <a:pt x="10800" y="0"/>
                    </a:cubicBezTo>
                    <a:cubicBezTo>
                      <a:pt x="5175" y="0"/>
                      <a:pt x="450" y="9465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60" name="Freeform: Shape 761"/>
              <p:cNvSpPr/>
              <p:nvPr/>
            </p:nvSpPr>
            <p:spPr>
              <a:xfrm>
                <a:off x="85615" y="12420"/>
                <a:ext cx="52952" cy="244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094" y="9519"/>
                      <a:pt x="16537" y="0"/>
                      <a:pt x="10800" y="0"/>
                    </a:cubicBezTo>
                    <a:cubicBezTo>
                      <a:pt x="5063" y="0"/>
                      <a:pt x="506" y="951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61" name="Freeform: Shape 762"/>
              <p:cNvSpPr/>
              <p:nvPr/>
            </p:nvSpPr>
            <p:spPr>
              <a:xfrm>
                <a:off x="-1" y="12420"/>
                <a:ext cx="52947" cy="244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094" y="9519"/>
                      <a:pt x="16537" y="0"/>
                      <a:pt x="10800" y="0"/>
                    </a:cubicBezTo>
                    <a:cubicBezTo>
                      <a:pt x="5063" y="0"/>
                      <a:pt x="506" y="951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</p:grpSp>
      <p:sp>
        <p:nvSpPr>
          <p:cNvPr id="5464" name="TextBox 7"/>
          <p:cNvSpPr txBox="1"/>
          <p:nvPr/>
        </p:nvSpPr>
        <p:spPr>
          <a:xfrm>
            <a:off x="38100" y="6720840"/>
            <a:ext cx="61277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pic>
        <p:nvPicPr>
          <p:cNvPr id="5465" name="Picture 12" descr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8002" y="5870254"/>
            <a:ext cx="720374" cy="719129"/>
          </a:xfrm>
          <a:prstGeom prst="rect">
            <a:avLst/>
          </a:prstGeom>
          <a:ln w="12700">
            <a:miter lim="400000"/>
          </a:ln>
        </p:spPr>
      </p:pic>
      <p:sp>
        <p:nvSpPr>
          <p:cNvPr id="54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78981" y="6232199"/>
            <a:ext cx="258620" cy="2483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38F2770-D201-E0FE-18B0-E262542BE06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" t="3619" r="1817" b="76719"/>
          <a:stretch>
            <a:fillRect/>
          </a:stretch>
        </p:blipFill>
        <p:spPr>
          <a:xfrm>
            <a:off x="0" y="0"/>
            <a:ext cx="12192000" cy="1746118"/>
          </a:xfrm>
          <a:prstGeom prst="rect">
            <a:avLst/>
          </a:prstGeom>
        </p:spPr>
      </p:pic>
      <p:grpSp>
        <p:nvGrpSpPr>
          <p:cNvPr id="6353" name="Group 709"/>
          <p:cNvGrpSpPr/>
          <p:nvPr/>
        </p:nvGrpSpPr>
        <p:grpSpPr>
          <a:xfrm>
            <a:off x="8158160" y="1246164"/>
            <a:ext cx="4033848" cy="503265"/>
            <a:chOff x="0" y="-5"/>
            <a:chExt cx="4033846" cy="503264"/>
          </a:xfrm>
        </p:grpSpPr>
        <p:grpSp>
          <p:nvGrpSpPr>
            <p:cNvPr id="6179" name="Graphic 4"/>
            <p:cNvGrpSpPr/>
            <p:nvPr/>
          </p:nvGrpSpPr>
          <p:grpSpPr>
            <a:xfrm>
              <a:off x="1481097" y="19175"/>
              <a:ext cx="1173396" cy="361149"/>
              <a:chOff x="0" y="4"/>
              <a:chExt cx="1173395" cy="361148"/>
            </a:xfrm>
          </p:grpSpPr>
          <p:sp>
            <p:nvSpPr>
              <p:cNvPr id="6176" name="Freeform: Shape 879"/>
              <p:cNvSpPr/>
              <p:nvPr/>
            </p:nvSpPr>
            <p:spPr>
              <a:xfrm>
                <a:off x="428077" y="4"/>
                <a:ext cx="745318" cy="3611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7" extrusionOk="0">
                    <a:moveTo>
                      <a:pt x="21600" y="20917"/>
                    </a:moveTo>
                    <a:lnTo>
                      <a:pt x="0" y="20917"/>
                    </a:lnTo>
                    <a:lnTo>
                      <a:pt x="8499" y="2050"/>
                    </a:lnTo>
                    <a:cubicBezTo>
                      <a:pt x="9721" y="-683"/>
                      <a:pt x="11867" y="-683"/>
                      <a:pt x="13089" y="2050"/>
                    </a:cubicBezTo>
                    <a:lnTo>
                      <a:pt x="21600" y="20917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177" name="Freeform: Shape 880"/>
              <p:cNvSpPr/>
              <p:nvPr/>
            </p:nvSpPr>
            <p:spPr>
              <a:xfrm>
                <a:off x="-1" y="123017"/>
                <a:ext cx="490951" cy="2381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8" extrusionOk="0">
                    <a:moveTo>
                      <a:pt x="21600" y="20918"/>
                    </a:moveTo>
                    <a:lnTo>
                      <a:pt x="0" y="20918"/>
                    </a:lnTo>
                    <a:lnTo>
                      <a:pt x="8498" y="2045"/>
                    </a:lnTo>
                    <a:cubicBezTo>
                      <a:pt x="9717" y="-682"/>
                      <a:pt x="11865" y="-682"/>
                      <a:pt x="13084" y="2045"/>
                    </a:cubicBezTo>
                    <a:lnTo>
                      <a:pt x="21600" y="20918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178" name="Freeform: Shape 881"/>
              <p:cNvSpPr/>
              <p:nvPr/>
            </p:nvSpPr>
            <p:spPr>
              <a:xfrm>
                <a:off x="226654" y="94997"/>
                <a:ext cx="548441" cy="266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7" extrusionOk="0">
                    <a:moveTo>
                      <a:pt x="21600" y="20917"/>
                    </a:moveTo>
                    <a:lnTo>
                      <a:pt x="0" y="20917"/>
                    </a:lnTo>
                    <a:lnTo>
                      <a:pt x="8503" y="2050"/>
                    </a:lnTo>
                    <a:cubicBezTo>
                      <a:pt x="9725" y="-683"/>
                      <a:pt x="11875" y="-683"/>
                      <a:pt x="13097" y="2050"/>
                    </a:cubicBezTo>
                    <a:lnTo>
                      <a:pt x="21600" y="20917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6180" name="Freeform: Shape 711"/>
            <p:cNvSpPr/>
            <p:nvPr/>
          </p:nvSpPr>
          <p:spPr>
            <a:xfrm>
              <a:off x="1134091" y="66566"/>
              <a:ext cx="548438" cy="266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7" extrusionOk="0">
                  <a:moveTo>
                    <a:pt x="21600" y="20917"/>
                  </a:moveTo>
                  <a:lnTo>
                    <a:pt x="0" y="20917"/>
                  </a:lnTo>
                  <a:lnTo>
                    <a:pt x="8503" y="2050"/>
                  </a:lnTo>
                  <a:cubicBezTo>
                    <a:pt x="9725" y="-683"/>
                    <a:pt x="11875" y="-683"/>
                    <a:pt x="13097" y="2050"/>
                  </a:cubicBezTo>
                  <a:lnTo>
                    <a:pt x="21600" y="20917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181" name="Freeform: Shape 712"/>
            <p:cNvSpPr/>
            <p:nvPr/>
          </p:nvSpPr>
          <p:spPr>
            <a:xfrm>
              <a:off x="749856" y="213388"/>
              <a:ext cx="361078" cy="1752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20" extrusionOk="0">
                  <a:moveTo>
                    <a:pt x="21600" y="20920"/>
                  </a:moveTo>
                  <a:lnTo>
                    <a:pt x="0" y="20920"/>
                  </a:lnTo>
                  <a:lnTo>
                    <a:pt x="8511" y="2039"/>
                  </a:lnTo>
                  <a:cubicBezTo>
                    <a:pt x="9748" y="-680"/>
                    <a:pt x="11876" y="-680"/>
                    <a:pt x="13113" y="2039"/>
                  </a:cubicBezTo>
                  <a:lnTo>
                    <a:pt x="21600" y="20920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182" name="Freeform: Shape 713"/>
            <p:cNvSpPr/>
            <p:nvPr/>
          </p:nvSpPr>
          <p:spPr>
            <a:xfrm>
              <a:off x="932254" y="139602"/>
              <a:ext cx="403678" cy="196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5" extrusionOk="0">
                  <a:moveTo>
                    <a:pt x="21600" y="20915"/>
                  </a:moveTo>
                  <a:lnTo>
                    <a:pt x="0" y="20915"/>
                  </a:lnTo>
                  <a:lnTo>
                    <a:pt x="8498" y="2054"/>
                  </a:lnTo>
                  <a:cubicBezTo>
                    <a:pt x="9716" y="-685"/>
                    <a:pt x="11862" y="-685"/>
                    <a:pt x="13102" y="2054"/>
                  </a:cubicBezTo>
                  <a:lnTo>
                    <a:pt x="21600" y="20915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183" name="Freeform: Shape 714"/>
            <p:cNvSpPr/>
            <p:nvPr/>
          </p:nvSpPr>
          <p:spPr>
            <a:xfrm>
              <a:off x="771777" y="297529"/>
              <a:ext cx="76108" cy="35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1130" y="9656"/>
                    <a:pt x="16552" y="0"/>
                    <a:pt x="10800" y="0"/>
                  </a:cubicBezTo>
                  <a:cubicBezTo>
                    <a:pt x="5165" y="0"/>
                    <a:pt x="470" y="9402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6187" name="Graphic 4"/>
            <p:cNvGrpSpPr/>
            <p:nvPr/>
          </p:nvGrpSpPr>
          <p:grpSpPr>
            <a:xfrm>
              <a:off x="826369" y="268963"/>
              <a:ext cx="198538" cy="52583"/>
              <a:chOff x="-1" y="0"/>
              <a:chExt cx="198537" cy="52582"/>
            </a:xfrm>
          </p:grpSpPr>
          <p:sp>
            <p:nvSpPr>
              <p:cNvPr id="6184" name="Freeform: Shape 876"/>
              <p:cNvSpPr/>
              <p:nvPr/>
            </p:nvSpPr>
            <p:spPr>
              <a:xfrm>
                <a:off x="38052" y="-1"/>
                <a:ext cx="114158" cy="525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524"/>
                      <a:pt x="16513" y="0"/>
                      <a:pt x="10800" y="0"/>
                    </a:cubicBezTo>
                    <a:cubicBezTo>
                      <a:pt x="5087" y="0"/>
                      <a:pt x="470" y="9524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185" name="Freeform: Shape 877"/>
              <p:cNvSpPr/>
              <p:nvPr/>
            </p:nvSpPr>
            <p:spPr>
              <a:xfrm>
                <a:off x="122426" y="17388"/>
                <a:ext cx="76111" cy="35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186" name="Freeform: Shape 878"/>
              <p:cNvSpPr/>
              <p:nvPr/>
            </p:nvSpPr>
            <p:spPr>
              <a:xfrm>
                <a:off x="-2" y="17388"/>
                <a:ext cx="76110" cy="35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6191" name="Graphic 4"/>
            <p:cNvGrpSpPr/>
            <p:nvPr/>
          </p:nvGrpSpPr>
          <p:grpSpPr>
            <a:xfrm>
              <a:off x="1261062" y="254890"/>
              <a:ext cx="198538" cy="52581"/>
              <a:chOff x="-1" y="0"/>
              <a:chExt cx="198537" cy="52580"/>
            </a:xfrm>
          </p:grpSpPr>
          <p:sp>
            <p:nvSpPr>
              <p:cNvPr id="6188" name="Freeform: Shape 873"/>
              <p:cNvSpPr/>
              <p:nvPr/>
            </p:nvSpPr>
            <p:spPr>
              <a:xfrm>
                <a:off x="38052" y="-1"/>
                <a:ext cx="114158" cy="525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524"/>
                      <a:pt x="16513" y="0"/>
                      <a:pt x="10800" y="0"/>
                    </a:cubicBezTo>
                    <a:cubicBezTo>
                      <a:pt x="5087" y="0"/>
                      <a:pt x="470" y="9524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189" name="Freeform: Shape 874"/>
              <p:cNvSpPr/>
              <p:nvPr/>
            </p:nvSpPr>
            <p:spPr>
              <a:xfrm>
                <a:off x="122426" y="17387"/>
                <a:ext cx="76111" cy="351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190" name="Freeform: Shape 875"/>
              <p:cNvSpPr/>
              <p:nvPr/>
            </p:nvSpPr>
            <p:spPr>
              <a:xfrm>
                <a:off x="-2" y="17387"/>
                <a:ext cx="76110" cy="351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6195" name="Graphic 4"/>
            <p:cNvGrpSpPr/>
            <p:nvPr/>
          </p:nvGrpSpPr>
          <p:grpSpPr>
            <a:xfrm>
              <a:off x="1424847" y="82281"/>
              <a:ext cx="171241" cy="45543"/>
              <a:chOff x="-1" y="0"/>
              <a:chExt cx="171240" cy="45542"/>
            </a:xfrm>
          </p:grpSpPr>
          <p:sp>
            <p:nvSpPr>
              <p:cNvPr id="6192" name="Freeform: Shape 870"/>
              <p:cNvSpPr/>
              <p:nvPr/>
            </p:nvSpPr>
            <p:spPr>
              <a:xfrm>
                <a:off x="32675" y="-1"/>
                <a:ext cx="98441" cy="455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46" y="9622"/>
                      <a:pt x="16518" y="0"/>
                      <a:pt x="10800" y="0"/>
                    </a:cubicBezTo>
                    <a:cubicBezTo>
                      <a:pt x="5082" y="0"/>
                      <a:pt x="454" y="9425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193" name="Freeform: Shape 871"/>
              <p:cNvSpPr/>
              <p:nvPr/>
            </p:nvSpPr>
            <p:spPr>
              <a:xfrm>
                <a:off x="105882" y="15315"/>
                <a:ext cx="65358" cy="302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90" y="9469"/>
                      <a:pt x="16542" y="0"/>
                      <a:pt x="10800" y="0"/>
                    </a:cubicBezTo>
                    <a:cubicBezTo>
                      <a:pt x="5058" y="0"/>
                      <a:pt x="410" y="946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194" name="Freeform: Shape 872"/>
              <p:cNvSpPr/>
              <p:nvPr/>
            </p:nvSpPr>
            <p:spPr>
              <a:xfrm>
                <a:off x="-2" y="15315"/>
                <a:ext cx="65356" cy="302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90" y="9469"/>
                      <a:pt x="16542" y="0"/>
                      <a:pt x="10800" y="0"/>
                    </a:cubicBezTo>
                    <a:cubicBezTo>
                      <a:pt x="5058" y="0"/>
                      <a:pt x="410" y="946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6199" name="Graphic 4"/>
            <p:cNvGrpSpPr/>
            <p:nvPr/>
          </p:nvGrpSpPr>
          <p:grpSpPr>
            <a:xfrm>
              <a:off x="1553890" y="251992"/>
              <a:ext cx="282914" cy="74934"/>
              <a:chOff x="-1" y="0"/>
              <a:chExt cx="282913" cy="74933"/>
            </a:xfrm>
          </p:grpSpPr>
          <p:sp>
            <p:nvSpPr>
              <p:cNvPr id="6196" name="Freeform: Shape 867"/>
              <p:cNvSpPr/>
              <p:nvPr/>
            </p:nvSpPr>
            <p:spPr>
              <a:xfrm>
                <a:off x="54597" y="-1"/>
                <a:ext cx="162136" cy="749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59" y="9547"/>
                      <a:pt x="16475" y="0"/>
                      <a:pt x="10800" y="0"/>
                    </a:cubicBezTo>
                    <a:cubicBezTo>
                      <a:pt x="5125" y="0"/>
                      <a:pt x="441" y="9547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197" name="Freeform: Shape 868"/>
              <p:cNvSpPr/>
              <p:nvPr/>
            </p:nvSpPr>
            <p:spPr>
              <a:xfrm>
                <a:off x="174541" y="25252"/>
                <a:ext cx="108372" cy="496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8" y="9540"/>
                      <a:pt x="16489" y="0"/>
                      <a:pt x="10800" y="0"/>
                    </a:cubicBezTo>
                    <a:cubicBezTo>
                      <a:pt x="5111" y="0"/>
                      <a:pt x="495" y="954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198" name="Freeform: Shape 869"/>
              <p:cNvSpPr/>
              <p:nvPr/>
            </p:nvSpPr>
            <p:spPr>
              <a:xfrm>
                <a:off x="-2" y="25252"/>
                <a:ext cx="108372" cy="496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8" y="9540"/>
                      <a:pt x="16489" y="0"/>
                      <a:pt x="10800" y="0"/>
                    </a:cubicBezTo>
                    <a:cubicBezTo>
                      <a:pt x="5111" y="0"/>
                      <a:pt x="495" y="954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6200" name="Freeform: Shape 719"/>
            <p:cNvSpPr/>
            <p:nvPr/>
          </p:nvSpPr>
          <p:spPr>
            <a:xfrm>
              <a:off x="3026311" y="-6"/>
              <a:ext cx="711397" cy="345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6" extrusionOk="0">
                  <a:moveTo>
                    <a:pt x="21600" y="20916"/>
                  </a:moveTo>
                  <a:lnTo>
                    <a:pt x="0" y="20916"/>
                  </a:lnTo>
                  <a:lnTo>
                    <a:pt x="8502" y="2051"/>
                  </a:lnTo>
                  <a:cubicBezTo>
                    <a:pt x="9733" y="-684"/>
                    <a:pt x="11867" y="-684"/>
                    <a:pt x="13098" y="2051"/>
                  </a:cubicBezTo>
                  <a:lnTo>
                    <a:pt x="21600" y="20916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01" name="Freeform: Shape 720"/>
            <p:cNvSpPr/>
            <p:nvPr/>
          </p:nvSpPr>
          <p:spPr>
            <a:xfrm>
              <a:off x="3503191" y="56194"/>
              <a:ext cx="468615" cy="227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4" extrusionOk="0">
                  <a:moveTo>
                    <a:pt x="21600" y="20914"/>
                  </a:moveTo>
                  <a:lnTo>
                    <a:pt x="0" y="20914"/>
                  </a:lnTo>
                  <a:lnTo>
                    <a:pt x="8503" y="2057"/>
                  </a:lnTo>
                  <a:cubicBezTo>
                    <a:pt x="9723" y="-686"/>
                    <a:pt x="11877" y="-686"/>
                    <a:pt x="13097" y="2057"/>
                  </a:cubicBezTo>
                  <a:lnTo>
                    <a:pt x="21600" y="20914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02" name="Freeform: Shape 721"/>
            <p:cNvSpPr/>
            <p:nvPr/>
          </p:nvSpPr>
          <p:spPr>
            <a:xfrm>
              <a:off x="2690468" y="75649"/>
              <a:ext cx="523622" cy="2537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7" extrusionOk="0">
                  <a:moveTo>
                    <a:pt x="21600" y="20917"/>
                  </a:moveTo>
                  <a:lnTo>
                    <a:pt x="0" y="20917"/>
                  </a:lnTo>
                  <a:lnTo>
                    <a:pt x="8514" y="2047"/>
                  </a:lnTo>
                  <a:cubicBezTo>
                    <a:pt x="9742" y="-683"/>
                    <a:pt x="11875" y="-683"/>
                    <a:pt x="13103" y="2047"/>
                  </a:cubicBezTo>
                  <a:lnTo>
                    <a:pt x="21600" y="20917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03" name="Freeform: Shape 722"/>
            <p:cNvSpPr/>
            <p:nvPr/>
          </p:nvSpPr>
          <p:spPr>
            <a:xfrm>
              <a:off x="-1" y="301254"/>
              <a:ext cx="2660281" cy="1986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6656" y="0"/>
                    <a:pt x="2875" y="8190"/>
                    <a:pt x="0" y="21600"/>
                  </a:cubicBezTo>
                  <a:lnTo>
                    <a:pt x="21600" y="21600"/>
                  </a:lnTo>
                  <a:cubicBezTo>
                    <a:pt x="18725" y="8145"/>
                    <a:pt x="14944" y="0"/>
                    <a:pt x="10800" y="0"/>
                  </a:cubicBezTo>
                  <a:close/>
                </a:path>
              </a:pathLst>
            </a:custGeom>
            <a:solidFill>
              <a:srgbClr val="F8B21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6208" name="Graphic 4"/>
            <p:cNvGrpSpPr/>
            <p:nvPr/>
          </p:nvGrpSpPr>
          <p:grpSpPr>
            <a:xfrm>
              <a:off x="216724" y="301250"/>
              <a:ext cx="1683363" cy="198700"/>
              <a:chOff x="0" y="-2"/>
              <a:chExt cx="1683362" cy="198698"/>
            </a:xfrm>
          </p:grpSpPr>
          <p:sp>
            <p:nvSpPr>
              <p:cNvPr id="6204" name="Freeform: Shape 863"/>
              <p:cNvSpPr/>
              <p:nvPr/>
            </p:nvSpPr>
            <p:spPr>
              <a:xfrm>
                <a:off x="-1" y="-3"/>
                <a:ext cx="1110525" cy="198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039" y="0"/>
                    </a:moveTo>
                    <a:cubicBezTo>
                      <a:pt x="12743" y="0"/>
                      <a:pt x="5060" y="8190"/>
                      <a:pt x="0" y="21600"/>
                    </a:cubicBezTo>
                    <a:lnTo>
                      <a:pt x="2719" y="21600"/>
                    </a:lnTo>
                    <a:cubicBezTo>
                      <a:pt x="7417" y="9135"/>
                      <a:pt x="14915" y="1215"/>
                      <a:pt x="21600" y="135"/>
                    </a:cubicBezTo>
                    <a:cubicBezTo>
                      <a:pt x="21085" y="45"/>
                      <a:pt x="20562" y="0"/>
                      <a:pt x="20039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05" name="Freeform: Shape 864"/>
              <p:cNvSpPr/>
              <p:nvPr/>
            </p:nvSpPr>
            <p:spPr>
              <a:xfrm>
                <a:off x="307719" y="828"/>
                <a:ext cx="1001333" cy="197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60" y="0"/>
                    </a:moveTo>
                    <a:cubicBezTo>
                      <a:pt x="14552" y="0"/>
                      <a:pt x="4024" y="8134"/>
                      <a:pt x="0" y="21600"/>
                    </a:cubicBezTo>
                    <a:lnTo>
                      <a:pt x="2480" y="21600"/>
                    </a:lnTo>
                    <a:cubicBezTo>
                      <a:pt x="6210" y="9083"/>
                      <a:pt x="16283" y="1220"/>
                      <a:pt x="21600" y="136"/>
                    </a:cubicBezTo>
                    <a:cubicBezTo>
                      <a:pt x="21190" y="45"/>
                      <a:pt x="20779" y="0"/>
                      <a:pt x="20360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06" name="Freeform: Shape 865"/>
              <p:cNvSpPr/>
              <p:nvPr/>
            </p:nvSpPr>
            <p:spPr>
              <a:xfrm>
                <a:off x="545124" y="8279"/>
                <a:ext cx="909102" cy="1904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47" y="0"/>
                    </a:moveTo>
                    <a:cubicBezTo>
                      <a:pt x="16185" y="0"/>
                      <a:pt x="7017" y="3850"/>
                      <a:pt x="0" y="21600"/>
                    </a:cubicBezTo>
                    <a:lnTo>
                      <a:pt x="2535" y="21600"/>
                    </a:lnTo>
                    <a:cubicBezTo>
                      <a:pt x="8687" y="5400"/>
                      <a:pt x="17512" y="1268"/>
                      <a:pt x="21600" y="141"/>
                    </a:cubicBezTo>
                    <a:cubicBezTo>
                      <a:pt x="21286" y="47"/>
                      <a:pt x="20971" y="0"/>
                      <a:pt x="20647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07" name="Freeform: Shape 866"/>
              <p:cNvSpPr/>
              <p:nvPr/>
            </p:nvSpPr>
            <p:spPr>
              <a:xfrm>
                <a:off x="719251" y="27678"/>
                <a:ext cx="964111" cy="1710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703" extrusionOk="0">
                    <a:moveTo>
                      <a:pt x="20998" y="5"/>
                    </a:moveTo>
                    <a:cubicBezTo>
                      <a:pt x="18153" y="5"/>
                      <a:pt x="7144" y="-897"/>
                      <a:pt x="0" y="20703"/>
                    </a:cubicBezTo>
                    <a:lnTo>
                      <a:pt x="1751" y="20703"/>
                    </a:lnTo>
                    <a:cubicBezTo>
                      <a:pt x="8608" y="2812"/>
                      <a:pt x="18996" y="1308"/>
                      <a:pt x="21600" y="105"/>
                    </a:cubicBezTo>
                    <a:cubicBezTo>
                      <a:pt x="21396" y="55"/>
                      <a:pt x="21192" y="5"/>
                      <a:pt x="20998" y="5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6209" name="Freeform: Shape 724"/>
            <p:cNvSpPr/>
            <p:nvPr/>
          </p:nvSpPr>
          <p:spPr>
            <a:xfrm>
              <a:off x="1687488" y="232955"/>
              <a:ext cx="2346358" cy="267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672"/>
                  </a:moveTo>
                  <a:cubicBezTo>
                    <a:pt x="19997" y="568"/>
                    <a:pt x="18337" y="0"/>
                    <a:pt x="16639" y="0"/>
                  </a:cubicBezTo>
                  <a:cubicBezTo>
                    <a:pt x="10254" y="0"/>
                    <a:pt x="4428" y="8159"/>
                    <a:pt x="0" y="21600"/>
                  </a:cubicBezTo>
                  <a:lnTo>
                    <a:pt x="21600" y="21600"/>
                  </a:lnTo>
                  <a:lnTo>
                    <a:pt x="21600" y="1672"/>
                  </a:lnTo>
                  <a:close/>
                </a:path>
              </a:pathLst>
            </a:custGeom>
            <a:solidFill>
              <a:srgbClr val="8CC63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10" name="Freeform: Shape 725"/>
            <p:cNvSpPr/>
            <p:nvPr/>
          </p:nvSpPr>
          <p:spPr>
            <a:xfrm>
              <a:off x="1687488" y="232955"/>
              <a:ext cx="2346358" cy="267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39" y="0"/>
                  </a:moveTo>
                  <a:cubicBezTo>
                    <a:pt x="10254" y="0"/>
                    <a:pt x="4428" y="8159"/>
                    <a:pt x="0" y="21600"/>
                  </a:cubicBezTo>
                  <a:cubicBezTo>
                    <a:pt x="4428" y="9362"/>
                    <a:pt x="10254" y="1939"/>
                    <a:pt x="16639" y="1939"/>
                  </a:cubicBezTo>
                  <a:cubicBezTo>
                    <a:pt x="18337" y="1939"/>
                    <a:pt x="19997" y="2474"/>
                    <a:pt x="21600" y="3477"/>
                  </a:cubicBezTo>
                  <a:lnTo>
                    <a:pt x="21600" y="1672"/>
                  </a:lnTo>
                  <a:cubicBezTo>
                    <a:pt x="19997" y="568"/>
                    <a:pt x="18337" y="0"/>
                    <a:pt x="16639" y="0"/>
                  </a:cubicBezTo>
                  <a:close/>
                </a:path>
              </a:pathLst>
            </a:custGeom>
            <a:solidFill>
              <a:srgbClr val="B1C4D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11" name="Freeform: Shape 726"/>
            <p:cNvSpPr/>
            <p:nvPr/>
          </p:nvSpPr>
          <p:spPr>
            <a:xfrm>
              <a:off x="1154771" y="327332"/>
              <a:ext cx="2597827" cy="1726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8656" y="8184"/>
                    <a:pt x="14784" y="0"/>
                    <a:pt x="10540" y="0"/>
                  </a:cubicBezTo>
                  <a:cubicBezTo>
                    <a:pt x="6297" y="0"/>
                    <a:pt x="3793" y="1036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C9D92D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12" name="Freeform: Shape 727"/>
            <p:cNvSpPr/>
            <p:nvPr/>
          </p:nvSpPr>
          <p:spPr>
            <a:xfrm>
              <a:off x="3757969" y="114156"/>
              <a:ext cx="134839" cy="188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1"/>
                  </a:moveTo>
                  <a:cubicBezTo>
                    <a:pt x="21600" y="3458"/>
                    <a:pt x="16763" y="0"/>
                    <a:pt x="10800" y="0"/>
                  </a:cubicBezTo>
                  <a:cubicBezTo>
                    <a:pt x="4837" y="0"/>
                    <a:pt x="0" y="3458"/>
                    <a:pt x="0" y="7721"/>
                  </a:cubicBezTo>
                  <a:cubicBezTo>
                    <a:pt x="0" y="11747"/>
                    <a:pt x="4307" y="15063"/>
                    <a:pt x="9806" y="15395"/>
                  </a:cubicBezTo>
                  <a:lnTo>
                    <a:pt x="9806" y="21600"/>
                  </a:lnTo>
                  <a:lnTo>
                    <a:pt x="11661" y="21600"/>
                  </a:lnTo>
                  <a:lnTo>
                    <a:pt x="11661" y="15395"/>
                  </a:lnTo>
                  <a:cubicBezTo>
                    <a:pt x="17227" y="15063"/>
                    <a:pt x="21600" y="11747"/>
                    <a:pt x="21600" y="7721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13" name="Freeform: Shape 728"/>
            <p:cNvSpPr/>
            <p:nvPr/>
          </p:nvSpPr>
          <p:spPr>
            <a:xfrm>
              <a:off x="3866747" y="140648"/>
              <a:ext cx="115812" cy="162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14" name="Freeform: Shape 729"/>
            <p:cNvSpPr/>
            <p:nvPr/>
          </p:nvSpPr>
          <p:spPr>
            <a:xfrm>
              <a:off x="3691794" y="198184"/>
              <a:ext cx="91824" cy="129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69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15" name="Freeform: Shape 730"/>
            <p:cNvSpPr/>
            <p:nvPr/>
          </p:nvSpPr>
          <p:spPr>
            <a:xfrm>
              <a:off x="3587152" y="155963"/>
              <a:ext cx="115814" cy="162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16" name="Freeform: Shape 731"/>
            <p:cNvSpPr/>
            <p:nvPr/>
          </p:nvSpPr>
          <p:spPr>
            <a:xfrm>
              <a:off x="3808842" y="215983"/>
              <a:ext cx="115813" cy="162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429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17" name="Freeform: Shape 732"/>
            <p:cNvSpPr/>
            <p:nvPr/>
          </p:nvSpPr>
          <p:spPr>
            <a:xfrm>
              <a:off x="3739771" y="272693"/>
              <a:ext cx="87688" cy="12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18" name="Freeform: Shape 733"/>
            <p:cNvSpPr/>
            <p:nvPr/>
          </p:nvSpPr>
          <p:spPr>
            <a:xfrm>
              <a:off x="3673182" y="267725"/>
              <a:ext cx="85206" cy="119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98"/>
                  </a:moveTo>
                  <a:cubicBezTo>
                    <a:pt x="21600" y="3438"/>
                    <a:pt x="16777" y="0"/>
                    <a:pt x="10800" y="0"/>
                  </a:cubicBezTo>
                  <a:cubicBezTo>
                    <a:pt x="4823" y="0"/>
                    <a:pt x="0" y="3438"/>
                    <a:pt x="0" y="7698"/>
                  </a:cubicBezTo>
                  <a:cubicBezTo>
                    <a:pt x="0" y="11734"/>
                    <a:pt x="4299" y="15023"/>
                    <a:pt x="9856" y="15397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97"/>
                  </a:lnTo>
                  <a:cubicBezTo>
                    <a:pt x="17196" y="15023"/>
                    <a:pt x="21600" y="11734"/>
                    <a:pt x="21600" y="7698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19" name="Freeform: Shape 734"/>
            <p:cNvSpPr/>
            <p:nvPr/>
          </p:nvSpPr>
          <p:spPr>
            <a:xfrm>
              <a:off x="3907692" y="243303"/>
              <a:ext cx="85207" cy="119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20" name="Freeform: Shape 735"/>
            <p:cNvSpPr/>
            <p:nvPr/>
          </p:nvSpPr>
          <p:spPr>
            <a:xfrm>
              <a:off x="2036152" y="295045"/>
              <a:ext cx="85207" cy="119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6226" name="Graphic 4"/>
            <p:cNvGrpSpPr/>
            <p:nvPr/>
          </p:nvGrpSpPr>
          <p:grpSpPr>
            <a:xfrm>
              <a:off x="3354292" y="202730"/>
              <a:ext cx="246520" cy="52588"/>
              <a:chOff x="-1" y="-1"/>
              <a:chExt cx="246519" cy="52587"/>
            </a:xfrm>
          </p:grpSpPr>
          <p:sp>
            <p:nvSpPr>
              <p:cNvPr id="6221" name="Freeform: Shape 858"/>
              <p:cNvSpPr/>
              <p:nvPr/>
            </p:nvSpPr>
            <p:spPr>
              <a:xfrm>
                <a:off x="-2" y="17389"/>
                <a:ext cx="76110" cy="35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6225" name="Graphic 4"/>
              <p:cNvGrpSpPr/>
              <p:nvPr/>
            </p:nvGrpSpPr>
            <p:grpSpPr>
              <a:xfrm>
                <a:off x="47560" y="-2"/>
                <a:ext cx="198959" cy="52588"/>
                <a:chOff x="0" y="-1"/>
                <a:chExt cx="198957" cy="52587"/>
              </a:xfrm>
            </p:grpSpPr>
            <p:sp>
              <p:nvSpPr>
                <p:cNvPr id="6222" name="Freeform: Shape 860"/>
                <p:cNvSpPr/>
                <p:nvPr/>
              </p:nvSpPr>
              <p:spPr>
                <a:xfrm>
                  <a:off x="38053" y="-2"/>
                  <a:ext cx="114166" cy="525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524"/>
                        <a:pt x="16513" y="0"/>
                        <a:pt x="10800" y="0"/>
                      </a:cubicBezTo>
                      <a:cubicBezTo>
                        <a:pt x="5087" y="0"/>
                        <a:pt x="470" y="952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6223" name="Freeform: Shape 861"/>
                <p:cNvSpPr/>
                <p:nvPr/>
              </p:nvSpPr>
              <p:spPr>
                <a:xfrm>
                  <a:off x="122846" y="17389"/>
                  <a:ext cx="76111" cy="3519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6224" name="Freeform: Shape 862"/>
                <p:cNvSpPr/>
                <p:nvPr/>
              </p:nvSpPr>
              <p:spPr>
                <a:xfrm>
                  <a:off x="-1" y="17389"/>
                  <a:ext cx="76114" cy="3519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6227" name="Freeform: Shape 737"/>
            <p:cNvSpPr/>
            <p:nvPr/>
          </p:nvSpPr>
          <p:spPr>
            <a:xfrm>
              <a:off x="3602869" y="243303"/>
              <a:ext cx="85207" cy="119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98"/>
                  </a:moveTo>
                  <a:cubicBezTo>
                    <a:pt x="21600" y="3438"/>
                    <a:pt x="16777" y="0"/>
                    <a:pt x="10800" y="0"/>
                  </a:cubicBezTo>
                  <a:cubicBezTo>
                    <a:pt x="4823" y="0"/>
                    <a:pt x="0" y="3438"/>
                    <a:pt x="0" y="7698"/>
                  </a:cubicBezTo>
                  <a:cubicBezTo>
                    <a:pt x="0" y="11734"/>
                    <a:pt x="4299" y="15023"/>
                    <a:pt x="9856" y="15397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97"/>
                  </a:lnTo>
                  <a:cubicBezTo>
                    <a:pt x="17196" y="15023"/>
                    <a:pt x="21600" y="11734"/>
                    <a:pt x="21600" y="7698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28" name="Freeform: Shape 738"/>
            <p:cNvSpPr/>
            <p:nvPr/>
          </p:nvSpPr>
          <p:spPr>
            <a:xfrm>
              <a:off x="2924979" y="140648"/>
              <a:ext cx="100924" cy="1415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05"/>
                  </a:moveTo>
                  <a:cubicBezTo>
                    <a:pt x="21600" y="3474"/>
                    <a:pt x="16731" y="0"/>
                    <a:pt x="10800" y="0"/>
                  </a:cubicBezTo>
                  <a:cubicBezTo>
                    <a:pt x="4869" y="0"/>
                    <a:pt x="0" y="3474"/>
                    <a:pt x="0" y="7705"/>
                  </a:cubicBezTo>
                  <a:cubicBezTo>
                    <a:pt x="0" y="11747"/>
                    <a:pt x="4338" y="15032"/>
                    <a:pt x="9915" y="15411"/>
                  </a:cubicBezTo>
                  <a:lnTo>
                    <a:pt x="9915" y="21600"/>
                  </a:lnTo>
                  <a:lnTo>
                    <a:pt x="11774" y="21600"/>
                  </a:lnTo>
                  <a:lnTo>
                    <a:pt x="11774" y="15411"/>
                  </a:lnTo>
                  <a:cubicBezTo>
                    <a:pt x="17262" y="15095"/>
                    <a:pt x="21600" y="11747"/>
                    <a:pt x="21600" y="770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6234" name="Graphic 4"/>
            <p:cNvGrpSpPr/>
            <p:nvPr/>
          </p:nvGrpSpPr>
          <p:grpSpPr>
            <a:xfrm>
              <a:off x="2788074" y="257370"/>
              <a:ext cx="246520" cy="52586"/>
              <a:chOff x="-1" y="-1"/>
              <a:chExt cx="246519" cy="52585"/>
            </a:xfrm>
          </p:grpSpPr>
          <p:sp>
            <p:nvSpPr>
              <p:cNvPr id="6229" name="Freeform: Shape 853"/>
              <p:cNvSpPr/>
              <p:nvPr/>
            </p:nvSpPr>
            <p:spPr>
              <a:xfrm>
                <a:off x="-2" y="17388"/>
                <a:ext cx="76110" cy="35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6233" name="Graphic 4"/>
              <p:cNvGrpSpPr/>
              <p:nvPr/>
            </p:nvGrpSpPr>
            <p:grpSpPr>
              <a:xfrm>
                <a:off x="47560" y="-2"/>
                <a:ext cx="198959" cy="52586"/>
                <a:chOff x="0" y="-1"/>
                <a:chExt cx="198957" cy="52585"/>
              </a:xfrm>
            </p:grpSpPr>
            <p:sp>
              <p:nvSpPr>
                <p:cNvPr id="6230" name="Freeform: Shape 855"/>
                <p:cNvSpPr/>
                <p:nvPr/>
              </p:nvSpPr>
              <p:spPr>
                <a:xfrm>
                  <a:off x="38053" y="-2"/>
                  <a:ext cx="114166" cy="525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524"/>
                        <a:pt x="16513" y="0"/>
                        <a:pt x="10800" y="0"/>
                      </a:cubicBezTo>
                      <a:cubicBezTo>
                        <a:pt x="5087" y="0"/>
                        <a:pt x="470" y="952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6231" name="Freeform: Shape 856"/>
                <p:cNvSpPr/>
                <p:nvPr/>
              </p:nvSpPr>
              <p:spPr>
                <a:xfrm>
                  <a:off x="122846" y="17388"/>
                  <a:ext cx="76111" cy="351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165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6232" name="Freeform: Shape 857"/>
                <p:cNvSpPr/>
                <p:nvPr/>
              </p:nvSpPr>
              <p:spPr>
                <a:xfrm>
                  <a:off x="-1" y="17388"/>
                  <a:ext cx="76114" cy="351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grpSp>
          <p:nvGrpSpPr>
            <p:cNvPr id="6240" name="Graphic 4"/>
            <p:cNvGrpSpPr/>
            <p:nvPr/>
          </p:nvGrpSpPr>
          <p:grpSpPr>
            <a:xfrm>
              <a:off x="1500947" y="441983"/>
              <a:ext cx="279610" cy="60041"/>
              <a:chOff x="0" y="-2"/>
              <a:chExt cx="279609" cy="60039"/>
            </a:xfrm>
          </p:grpSpPr>
          <p:sp>
            <p:nvSpPr>
              <p:cNvPr id="6235" name="Freeform: Shape 848"/>
              <p:cNvSpPr/>
              <p:nvPr/>
            </p:nvSpPr>
            <p:spPr>
              <a:xfrm>
                <a:off x="-1" y="20287"/>
                <a:ext cx="86036" cy="397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5" y="9450"/>
                      <a:pt x="16511" y="0"/>
                      <a:pt x="10800" y="0"/>
                    </a:cubicBezTo>
                    <a:cubicBezTo>
                      <a:pt x="5088" y="0"/>
                      <a:pt x="415" y="945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6239" name="Graphic 4"/>
              <p:cNvGrpSpPr/>
              <p:nvPr/>
            </p:nvGrpSpPr>
            <p:grpSpPr>
              <a:xfrm>
                <a:off x="53769" y="-3"/>
                <a:ext cx="225840" cy="60041"/>
                <a:chOff x="0" y="-1"/>
                <a:chExt cx="225838" cy="60039"/>
              </a:xfrm>
            </p:grpSpPr>
            <p:sp>
              <p:nvSpPr>
                <p:cNvPr id="6236" name="Freeform: Shape 850"/>
                <p:cNvSpPr/>
                <p:nvPr/>
              </p:nvSpPr>
              <p:spPr>
                <a:xfrm>
                  <a:off x="43014" y="-2"/>
                  <a:ext cx="129883" cy="6004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7" y="9534"/>
                        <a:pt x="16510" y="0"/>
                        <a:pt x="10800" y="0"/>
                      </a:cubicBezTo>
                      <a:cubicBezTo>
                        <a:pt x="5090" y="0"/>
                        <a:pt x="413" y="953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6237" name="Freeform: Shape 851"/>
                <p:cNvSpPr/>
                <p:nvPr/>
              </p:nvSpPr>
              <p:spPr>
                <a:xfrm>
                  <a:off x="139801" y="20287"/>
                  <a:ext cx="86038" cy="397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5" y="9450"/>
                        <a:pt x="16511" y="0"/>
                        <a:pt x="10800" y="0"/>
                      </a:cubicBezTo>
                      <a:cubicBezTo>
                        <a:pt x="5088" y="0"/>
                        <a:pt x="415" y="9450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6238" name="Freeform: Shape 852"/>
                <p:cNvSpPr/>
                <p:nvPr/>
              </p:nvSpPr>
              <p:spPr>
                <a:xfrm>
                  <a:off x="0" y="20287"/>
                  <a:ext cx="86037" cy="397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5" y="9450"/>
                        <a:pt x="16511" y="0"/>
                        <a:pt x="10800" y="0"/>
                      </a:cubicBezTo>
                      <a:cubicBezTo>
                        <a:pt x="5088" y="0"/>
                        <a:pt x="415" y="9450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6241" name="Freeform: Shape 741"/>
            <p:cNvSpPr/>
            <p:nvPr/>
          </p:nvSpPr>
          <p:spPr>
            <a:xfrm>
              <a:off x="219208" y="246200"/>
              <a:ext cx="134425" cy="188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1"/>
                  </a:moveTo>
                  <a:cubicBezTo>
                    <a:pt x="21600" y="3458"/>
                    <a:pt x="16748" y="0"/>
                    <a:pt x="10767" y="0"/>
                  </a:cubicBezTo>
                  <a:cubicBezTo>
                    <a:pt x="4785" y="0"/>
                    <a:pt x="0" y="3458"/>
                    <a:pt x="0" y="7721"/>
                  </a:cubicBezTo>
                  <a:cubicBezTo>
                    <a:pt x="0" y="11747"/>
                    <a:pt x="4320" y="15063"/>
                    <a:pt x="9836" y="15395"/>
                  </a:cubicBezTo>
                  <a:lnTo>
                    <a:pt x="9836" y="21600"/>
                  </a:lnTo>
                  <a:lnTo>
                    <a:pt x="11697" y="21600"/>
                  </a:lnTo>
                  <a:lnTo>
                    <a:pt x="11697" y="15395"/>
                  </a:lnTo>
                  <a:cubicBezTo>
                    <a:pt x="17280" y="15063"/>
                    <a:pt x="21600" y="11747"/>
                    <a:pt x="21600" y="7721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42" name="Freeform: Shape 742"/>
            <p:cNvSpPr/>
            <p:nvPr/>
          </p:nvSpPr>
          <p:spPr>
            <a:xfrm>
              <a:off x="198942" y="315741"/>
              <a:ext cx="91824" cy="129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319" y="15023"/>
                    <a:pt x="21600" y="11769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43" name="Freeform: Shape 743"/>
            <p:cNvSpPr/>
            <p:nvPr/>
          </p:nvSpPr>
          <p:spPr>
            <a:xfrm>
              <a:off x="380926" y="243303"/>
              <a:ext cx="115812" cy="162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44" name="Freeform: Shape 744"/>
            <p:cNvSpPr/>
            <p:nvPr/>
          </p:nvSpPr>
          <p:spPr>
            <a:xfrm>
              <a:off x="524445" y="248684"/>
              <a:ext cx="87688" cy="123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742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45" name="Freeform: Shape 745"/>
            <p:cNvSpPr/>
            <p:nvPr/>
          </p:nvSpPr>
          <p:spPr>
            <a:xfrm>
              <a:off x="2836055" y="171279"/>
              <a:ext cx="87688" cy="12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742"/>
                    <a:pt x="21600" y="7683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6252" name="Graphic 4"/>
            <p:cNvGrpSpPr/>
            <p:nvPr/>
          </p:nvGrpSpPr>
          <p:grpSpPr>
            <a:xfrm>
              <a:off x="3221526" y="131538"/>
              <a:ext cx="148494" cy="168066"/>
              <a:chOff x="0" y="0"/>
              <a:chExt cx="148493" cy="168064"/>
            </a:xfrm>
          </p:grpSpPr>
          <p:sp>
            <p:nvSpPr>
              <p:cNvPr id="6246" name="Freeform: Shape 847"/>
              <p:cNvSpPr/>
              <p:nvPr/>
            </p:nvSpPr>
            <p:spPr>
              <a:xfrm>
                <a:off x="-1" y="-1"/>
                <a:ext cx="68665" cy="1676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5013"/>
                    </a:lnTo>
                    <a:lnTo>
                      <a:pt x="10800" y="0"/>
                    </a:lnTo>
                    <a:lnTo>
                      <a:pt x="21600" y="5013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47" name="Freeform: Shape 848"/>
              <p:cNvSpPr/>
              <p:nvPr/>
            </p:nvSpPr>
            <p:spPr>
              <a:xfrm>
                <a:off x="68659" y="38497"/>
                <a:ext cx="79830" cy="129156"/>
              </a:xfrm>
              <a:prstGeom prst="rect">
                <a:avLst/>
              </a:prstGeom>
              <a:solidFill>
                <a:srgbClr val="9AD9E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48" name="Freeform: Shape 849"/>
              <p:cNvSpPr/>
              <p:nvPr/>
            </p:nvSpPr>
            <p:spPr>
              <a:xfrm>
                <a:off x="34330" y="1"/>
                <a:ext cx="114163" cy="385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6496" y="21600"/>
                    </a:lnTo>
                    <a:lnTo>
                      <a:pt x="0" y="0"/>
                    </a:lnTo>
                    <a:lnTo>
                      <a:pt x="15104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E754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49" name="Freeform: Shape 850"/>
              <p:cNvSpPr/>
              <p:nvPr/>
            </p:nvSpPr>
            <p:spPr>
              <a:xfrm>
                <a:off x="23577" y="107212"/>
                <a:ext cx="20685" cy="60853"/>
              </a:xfrm>
              <a:prstGeom prst="rect">
                <a:avLst/>
              </a:prstGeom>
              <a:solidFill>
                <a:srgbClr val="E754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50" name="Freeform: Shape 851"/>
              <p:cNvSpPr/>
              <p:nvPr/>
            </p:nvSpPr>
            <p:spPr>
              <a:xfrm>
                <a:off x="83962" y="93137"/>
                <a:ext cx="15309" cy="34362"/>
              </a:xfrm>
              <a:prstGeom prst="rect">
                <a:avLst/>
              </a:prstGeom>
              <a:solidFill>
                <a:srgbClr val="64CB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51" name="Freeform: Shape 852"/>
              <p:cNvSpPr/>
              <p:nvPr/>
            </p:nvSpPr>
            <p:spPr>
              <a:xfrm>
                <a:off x="119945" y="58780"/>
                <a:ext cx="15309" cy="34361"/>
              </a:xfrm>
              <a:prstGeom prst="rect">
                <a:avLst/>
              </a:prstGeom>
              <a:solidFill>
                <a:srgbClr val="64CB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6253" name="Freeform: Shape 747"/>
            <p:cNvSpPr/>
            <p:nvPr/>
          </p:nvSpPr>
          <p:spPr>
            <a:xfrm>
              <a:off x="2238404" y="327332"/>
              <a:ext cx="1514194" cy="1726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26" y="0"/>
                  </a:moveTo>
                  <a:cubicBezTo>
                    <a:pt x="1741" y="0"/>
                    <a:pt x="861" y="104"/>
                    <a:pt x="0" y="363"/>
                  </a:cubicBezTo>
                  <a:cubicBezTo>
                    <a:pt x="6248" y="2072"/>
                    <a:pt x="11912" y="9790"/>
                    <a:pt x="16349" y="21600"/>
                  </a:cubicBezTo>
                  <a:lnTo>
                    <a:pt x="21600" y="21600"/>
                  </a:lnTo>
                  <a:cubicBezTo>
                    <a:pt x="16550" y="8184"/>
                    <a:pt x="9906" y="0"/>
                    <a:pt x="2626" y="0"/>
                  </a:cubicBezTo>
                  <a:close/>
                </a:path>
              </a:pathLst>
            </a:custGeom>
            <a:solidFill>
              <a:srgbClr val="64CBE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54" name="Freeform: Shape 748"/>
            <p:cNvSpPr/>
            <p:nvPr/>
          </p:nvSpPr>
          <p:spPr>
            <a:xfrm>
              <a:off x="2379028" y="203565"/>
              <a:ext cx="115813" cy="162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55" name="Freeform: Shape 749"/>
            <p:cNvSpPr/>
            <p:nvPr/>
          </p:nvSpPr>
          <p:spPr>
            <a:xfrm>
              <a:off x="2185048" y="261517"/>
              <a:ext cx="91825" cy="129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00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56" name="Freeform: Shape 750"/>
            <p:cNvSpPr/>
            <p:nvPr/>
          </p:nvSpPr>
          <p:spPr>
            <a:xfrm>
              <a:off x="2411702" y="278902"/>
              <a:ext cx="115813" cy="162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429"/>
                  </a:lnTo>
                  <a:cubicBezTo>
                    <a:pt x="17280" y="15098"/>
                    <a:pt x="21600" y="11792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57" name="Freeform: Shape 751"/>
            <p:cNvSpPr/>
            <p:nvPr/>
          </p:nvSpPr>
          <p:spPr>
            <a:xfrm>
              <a:off x="3079252" y="354651"/>
              <a:ext cx="85206" cy="119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58" name="Freeform: Shape 752"/>
            <p:cNvSpPr/>
            <p:nvPr/>
          </p:nvSpPr>
          <p:spPr>
            <a:xfrm>
              <a:off x="2102328" y="203565"/>
              <a:ext cx="115814" cy="162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59" name="Freeform: Shape 753"/>
            <p:cNvSpPr/>
            <p:nvPr/>
          </p:nvSpPr>
          <p:spPr>
            <a:xfrm>
              <a:off x="1820666" y="304152"/>
              <a:ext cx="91825" cy="129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768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00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60" name="Freeform: Shape 754"/>
            <p:cNvSpPr/>
            <p:nvPr/>
          </p:nvSpPr>
          <p:spPr>
            <a:xfrm>
              <a:off x="1882707" y="281385"/>
              <a:ext cx="115813" cy="162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03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61" name="Freeform: Shape 755"/>
            <p:cNvSpPr/>
            <p:nvPr/>
          </p:nvSpPr>
          <p:spPr>
            <a:xfrm>
              <a:off x="1755317" y="379901"/>
              <a:ext cx="87688" cy="123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219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62" name="Freeform: Shape 756"/>
            <p:cNvSpPr/>
            <p:nvPr/>
          </p:nvSpPr>
          <p:spPr>
            <a:xfrm>
              <a:off x="3370012" y="211430"/>
              <a:ext cx="87688" cy="8775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263" name="Freeform: Shape 757"/>
            <p:cNvSpPr/>
            <p:nvPr/>
          </p:nvSpPr>
          <p:spPr>
            <a:xfrm rot="10800000">
              <a:off x="3457488" y="211754"/>
              <a:ext cx="23580" cy="87758"/>
            </a:xfrm>
            <a:prstGeom prst="rect">
              <a:avLst/>
            </a:prstGeom>
            <a:solidFill>
              <a:srgbClr val="9AD9E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6283" name="Graphic 4"/>
            <p:cNvGrpSpPr/>
            <p:nvPr/>
          </p:nvGrpSpPr>
          <p:grpSpPr>
            <a:xfrm>
              <a:off x="1596491" y="175828"/>
              <a:ext cx="145186" cy="158962"/>
              <a:chOff x="-1" y="0"/>
              <a:chExt cx="145185" cy="158961"/>
            </a:xfrm>
          </p:grpSpPr>
          <p:sp>
            <p:nvSpPr>
              <p:cNvPr id="6264" name="Freeform: Shape 828"/>
              <p:cNvSpPr/>
              <p:nvPr/>
            </p:nvSpPr>
            <p:spPr>
              <a:xfrm>
                <a:off x="14065" y="59607"/>
                <a:ext cx="117053" cy="68719"/>
              </a:xfrm>
              <a:prstGeom prst="rect">
                <a:avLst/>
              </a:pr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65" name="Freeform: Shape 829"/>
              <p:cNvSpPr/>
              <p:nvPr/>
            </p:nvSpPr>
            <p:spPr>
              <a:xfrm>
                <a:off x="106297" y="59607"/>
                <a:ext cx="24821" cy="68719"/>
              </a:xfrm>
              <a:prstGeom prst="rect">
                <a:avLst/>
              </a:prstGeom>
              <a:solidFill>
                <a:srgbClr val="9357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66" name="Freeform: Shape 830"/>
              <p:cNvSpPr/>
              <p:nvPr/>
            </p:nvSpPr>
            <p:spPr>
              <a:xfrm>
                <a:off x="7447" y="123837"/>
                <a:ext cx="130289" cy="12705"/>
              </a:xfrm>
              <a:prstGeom prst="rect">
                <a:avLst/>
              </a:pr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67" name="Freeform: Shape 831"/>
              <p:cNvSpPr/>
              <p:nvPr/>
            </p:nvSpPr>
            <p:spPr>
              <a:xfrm>
                <a:off x="106297" y="123837"/>
                <a:ext cx="31439" cy="12705"/>
              </a:xfrm>
              <a:prstGeom prst="rect">
                <a:avLst/>
              </a:pr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68" name="Freeform: Shape 832"/>
              <p:cNvSpPr/>
              <p:nvPr/>
            </p:nvSpPr>
            <p:spPr>
              <a:xfrm>
                <a:off x="14478" y="130394"/>
                <a:ext cx="21099" cy="285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788" y="0"/>
                    </a:lnTo>
                    <a:lnTo>
                      <a:pt x="4659" y="8765"/>
                    </a:lnTo>
                    <a:lnTo>
                      <a:pt x="4659" y="1878"/>
                    </a:lnTo>
                    <a:lnTo>
                      <a:pt x="0" y="1878"/>
                    </a:lnTo>
                    <a:lnTo>
                      <a:pt x="0" y="21600"/>
                    </a:lnTo>
                    <a:lnTo>
                      <a:pt x="4659" y="21600"/>
                    </a:lnTo>
                    <a:lnTo>
                      <a:pt x="4659" y="1158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69" name="Freeform: Shape 833"/>
              <p:cNvSpPr/>
              <p:nvPr/>
            </p:nvSpPr>
            <p:spPr>
              <a:xfrm>
                <a:off x="109606" y="130394"/>
                <a:ext cx="21512" cy="285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4154" y="0"/>
                    </a:lnTo>
                    <a:lnTo>
                      <a:pt x="16615" y="8765"/>
                    </a:lnTo>
                    <a:lnTo>
                      <a:pt x="16615" y="1878"/>
                    </a:lnTo>
                    <a:lnTo>
                      <a:pt x="21600" y="1878"/>
                    </a:lnTo>
                    <a:lnTo>
                      <a:pt x="21600" y="21600"/>
                    </a:lnTo>
                    <a:lnTo>
                      <a:pt x="16615" y="21600"/>
                    </a:lnTo>
                    <a:lnTo>
                      <a:pt x="16615" y="11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70" name="Freeform: Shape 834"/>
              <p:cNvSpPr/>
              <p:nvPr/>
            </p:nvSpPr>
            <p:spPr>
              <a:xfrm>
                <a:off x="48393" y="82789"/>
                <a:ext cx="22754" cy="45537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71" name="Freeform: Shape 835"/>
              <p:cNvSpPr/>
              <p:nvPr/>
            </p:nvSpPr>
            <p:spPr>
              <a:xfrm>
                <a:off x="23991" y="76994"/>
                <a:ext cx="16135" cy="21115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72" name="Freeform: Shape 836"/>
              <p:cNvSpPr/>
              <p:nvPr/>
            </p:nvSpPr>
            <p:spPr>
              <a:xfrm>
                <a:off x="79414" y="76994"/>
                <a:ext cx="16135" cy="21115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73" name="Freeform: Shape 837"/>
              <p:cNvSpPr/>
              <p:nvPr/>
            </p:nvSpPr>
            <p:spPr>
              <a:xfrm>
                <a:off x="13651" y="4140"/>
                <a:ext cx="117467" cy="703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6264"/>
                    </a:moveTo>
                    <a:lnTo>
                      <a:pt x="10648" y="0"/>
                    </a:lnTo>
                    <a:lnTo>
                      <a:pt x="0" y="15882"/>
                    </a:lnTo>
                    <a:lnTo>
                      <a:pt x="0" y="19059"/>
                    </a:lnTo>
                    <a:lnTo>
                      <a:pt x="228" y="19059"/>
                    </a:lnTo>
                    <a:lnTo>
                      <a:pt x="989" y="21600"/>
                    </a:lnTo>
                    <a:lnTo>
                      <a:pt x="3042" y="19186"/>
                    </a:lnTo>
                    <a:lnTo>
                      <a:pt x="4183" y="20584"/>
                    </a:lnTo>
                    <a:lnTo>
                      <a:pt x="5856" y="19186"/>
                    </a:lnTo>
                    <a:lnTo>
                      <a:pt x="6389" y="20838"/>
                    </a:lnTo>
                    <a:lnTo>
                      <a:pt x="7378" y="19821"/>
                    </a:lnTo>
                    <a:lnTo>
                      <a:pt x="8366" y="21600"/>
                    </a:lnTo>
                    <a:lnTo>
                      <a:pt x="9507" y="19059"/>
                    </a:lnTo>
                    <a:lnTo>
                      <a:pt x="9887" y="20711"/>
                    </a:lnTo>
                    <a:lnTo>
                      <a:pt x="10952" y="19186"/>
                    </a:lnTo>
                    <a:cubicBezTo>
                      <a:pt x="10952" y="19186"/>
                      <a:pt x="11256" y="21600"/>
                      <a:pt x="11561" y="21473"/>
                    </a:cubicBezTo>
                    <a:cubicBezTo>
                      <a:pt x="11865" y="21346"/>
                      <a:pt x="13082" y="19313"/>
                      <a:pt x="13082" y="19313"/>
                    </a:cubicBezTo>
                    <a:lnTo>
                      <a:pt x="13766" y="21092"/>
                    </a:lnTo>
                    <a:lnTo>
                      <a:pt x="14299" y="19313"/>
                    </a:lnTo>
                    <a:lnTo>
                      <a:pt x="17113" y="20965"/>
                    </a:lnTo>
                    <a:lnTo>
                      <a:pt x="17113" y="18805"/>
                    </a:lnTo>
                    <a:cubicBezTo>
                      <a:pt x="17113" y="18805"/>
                      <a:pt x="19318" y="19440"/>
                      <a:pt x="19394" y="19821"/>
                    </a:cubicBezTo>
                    <a:cubicBezTo>
                      <a:pt x="19547" y="20202"/>
                      <a:pt x="19623" y="18424"/>
                      <a:pt x="19623" y="18424"/>
                    </a:cubicBezTo>
                    <a:lnTo>
                      <a:pt x="21600" y="20456"/>
                    </a:lnTo>
                    <a:lnTo>
                      <a:pt x="21600" y="16264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74" name="Freeform: Shape 838"/>
              <p:cNvSpPr/>
              <p:nvPr/>
            </p:nvSpPr>
            <p:spPr>
              <a:xfrm>
                <a:off x="-2" y="-1"/>
                <a:ext cx="144773" cy="699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38" y="0"/>
                    </a:moveTo>
                    <a:lnTo>
                      <a:pt x="0" y="19811"/>
                    </a:lnTo>
                    <a:lnTo>
                      <a:pt x="2222" y="19044"/>
                    </a:lnTo>
                    <a:lnTo>
                      <a:pt x="2839" y="21600"/>
                    </a:lnTo>
                    <a:lnTo>
                      <a:pt x="4505" y="19172"/>
                    </a:lnTo>
                    <a:lnTo>
                      <a:pt x="5431" y="20578"/>
                    </a:lnTo>
                    <a:lnTo>
                      <a:pt x="6789" y="19172"/>
                    </a:lnTo>
                    <a:lnTo>
                      <a:pt x="7221" y="20833"/>
                    </a:lnTo>
                    <a:lnTo>
                      <a:pt x="8023" y="19811"/>
                    </a:lnTo>
                    <a:lnTo>
                      <a:pt x="8825" y="21600"/>
                    </a:lnTo>
                    <a:lnTo>
                      <a:pt x="9751" y="19044"/>
                    </a:lnTo>
                    <a:lnTo>
                      <a:pt x="10059" y="20705"/>
                    </a:lnTo>
                    <a:lnTo>
                      <a:pt x="10923" y="19172"/>
                    </a:lnTo>
                    <a:cubicBezTo>
                      <a:pt x="10923" y="19172"/>
                      <a:pt x="11170" y="21600"/>
                      <a:pt x="11417" y="21472"/>
                    </a:cubicBezTo>
                    <a:cubicBezTo>
                      <a:pt x="11664" y="21344"/>
                      <a:pt x="12651" y="19299"/>
                      <a:pt x="12651" y="19299"/>
                    </a:cubicBezTo>
                    <a:lnTo>
                      <a:pt x="13207" y="21089"/>
                    </a:lnTo>
                    <a:lnTo>
                      <a:pt x="13639" y="19299"/>
                    </a:lnTo>
                    <a:lnTo>
                      <a:pt x="15922" y="20961"/>
                    </a:lnTo>
                    <a:lnTo>
                      <a:pt x="15922" y="18788"/>
                    </a:lnTo>
                    <a:cubicBezTo>
                      <a:pt x="15922" y="18788"/>
                      <a:pt x="17712" y="19427"/>
                      <a:pt x="17774" y="19811"/>
                    </a:cubicBezTo>
                    <a:cubicBezTo>
                      <a:pt x="17835" y="20194"/>
                      <a:pt x="17959" y="18405"/>
                      <a:pt x="17959" y="18405"/>
                    </a:cubicBezTo>
                    <a:lnTo>
                      <a:pt x="19810" y="20705"/>
                    </a:lnTo>
                    <a:lnTo>
                      <a:pt x="19810" y="18916"/>
                    </a:lnTo>
                    <a:lnTo>
                      <a:pt x="21600" y="20194"/>
                    </a:lnTo>
                    <a:lnTo>
                      <a:pt x="10738" y="0"/>
                    </a:lnTo>
                    <a:close/>
                  </a:path>
                </a:pathLst>
              </a:custGeom>
              <a:solidFill>
                <a:srgbClr val="CF8F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75" name="Freeform: Shape 839"/>
              <p:cNvSpPr/>
              <p:nvPr/>
            </p:nvSpPr>
            <p:spPr>
              <a:xfrm>
                <a:off x="20682" y="5381"/>
                <a:ext cx="50465" cy="52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997" y="4082"/>
                    </a:lnTo>
                    <a:cubicBezTo>
                      <a:pt x="11331" y="9014"/>
                      <a:pt x="6020" y="14457"/>
                      <a:pt x="1239" y="20069"/>
                    </a:cubicBezTo>
                    <a:lnTo>
                      <a:pt x="0" y="21600"/>
                    </a:lnTo>
                    <a:lnTo>
                      <a:pt x="6551" y="15477"/>
                    </a:lnTo>
                    <a:cubicBezTo>
                      <a:pt x="9030" y="13266"/>
                      <a:pt x="11331" y="10885"/>
                      <a:pt x="13633" y="8504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76" name="Freeform: Shape 840"/>
              <p:cNvSpPr/>
              <p:nvPr/>
            </p:nvSpPr>
            <p:spPr>
              <a:xfrm>
                <a:off x="58174" y="12832"/>
                <a:ext cx="12705" cy="459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1481"/>
                    </a:lnTo>
                    <a:lnTo>
                      <a:pt x="5400" y="21600"/>
                    </a:lnTo>
                    <a:lnTo>
                      <a:pt x="7200" y="1167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77" name="Freeform: Shape 841"/>
              <p:cNvSpPr/>
              <p:nvPr/>
            </p:nvSpPr>
            <p:spPr>
              <a:xfrm>
                <a:off x="72796" y="12832"/>
                <a:ext cx="14895" cy="484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9600" y="13477"/>
                    </a:lnTo>
                    <a:lnTo>
                      <a:pt x="21600" y="21600"/>
                    </a:lnTo>
                    <a:lnTo>
                      <a:pt x="15000" y="13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78" name="Freeform: Shape 842"/>
              <p:cNvSpPr/>
              <p:nvPr/>
            </p:nvSpPr>
            <p:spPr>
              <a:xfrm>
                <a:off x="65826" y="20283"/>
                <a:ext cx="12705" cy="318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3184"/>
                    </a:lnTo>
                    <a:lnTo>
                      <a:pt x="17278" y="21600"/>
                    </a:lnTo>
                    <a:lnTo>
                      <a:pt x="21600" y="11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79" name="Freeform: Shape 843"/>
              <p:cNvSpPr/>
              <p:nvPr/>
            </p:nvSpPr>
            <p:spPr>
              <a:xfrm>
                <a:off x="39708" y="23594"/>
                <a:ext cx="17790" cy="351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033" y="9911"/>
                    </a:lnTo>
                    <a:lnTo>
                      <a:pt x="0" y="21600"/>
                    </a:lnTo>
                    <a:lnTo>
                      <a:pt x="10549" y="1067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80" name="Freeform: Shape 844"/>
              <p:cNvSpPr/>
              <p:nvPr/>
            </p:nvSpPr>
            <p:spPr>
              <a:xfrm>
                <a:off x="71968" y="-1"/>
                <a:ext cx="73217" cy="68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129" y="21469"/>
                    </a:lnTo>
                    <a:lnTo>
                      <a:pt x="10373" y="21600"/>
                    </a:lnTo>
                    <a:lnTo>
                      <a:pt x="10373" y="19374"/>
                    </a:lnTo>
                    <a:cubicBezTo>
                      <a:pt x="10373" y="19374"/>
                      <a:pt x="13912" y="20029"/>
                      <a:pt x="14034" y="20422"/>
                    </a:cubicBezTo>
                    <a:cubicBezTo>
                      <a:pt x="14278" y="20814"/>
                      <a:pt x="14400" y="18982"/>
                      <a:pt x="14400" y="18982"/>
                    </a:cubicBezTo>
                    <a:lnTo>
                      <a:pt x="18061" y="21338"/>
                    </a:lnTo>
                    <a:lnTo>
                      <a:pt x="18061" y="19505"/>
                    </a:lnTo>
                    <a:lnTo>
                      <a:pt x="21600" y="20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77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81" name="Freeform: Shape 845"/>
              <p:cNvSpPr/>
              <p:nvPr/>
            </p:nvSpPr>
            <p:spPr>
              <a:xfrm>
                <a:off x="79000" y="7865"/>
                <a:ext cx="39297" cy="442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819" y="3028"/>
                    </a:lnTo>
                    <a:cubicBezTo>
                      <a:pt x="8412" y="8277"/>
                      <a:pt x="14551" y="13929"/>
                      <a:pt x="20236" y="19985"/>
                    </a:cubicBezTo>
                    <a:lnTo>
                      <a:pt x="21600" y="21600"/>
                    </a:lnTo>
                    <a:lnTo>
                      <a:pt x="13870" y="15140"/>
                    </a:lnTo>
                    <a:cubicBezTo>
                      <a:pt x="10914" y="12718"/>
                      <a:pt x="8185" y="10295"/>
                      <a:pt x="5457" y="767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82" name="Freeform: Shape 846"/>
              <p:cNvSpPr/>
              <p:nvPr/>
            </p:nvSpPr>
            <p:spPr>
              <a:xfrm>
                <a:off x="83550" y="18213"/>
                <a:ext cx="19030" cy="405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5026" y="9698"/>
                    </a:lnTo>
                    <a:lnTo>
                      <a:pt x="21600" y="21600"/>
                    </a:lnTo>
                    <a:lnTo>
                      <a:pt x="12678" y="101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6303" name="Graphic 4"/>
            <p:cNvGrpSpPr/>
            <p:nvPr/>
          </p:nvGrpSpPr>
          <p:grpSpPr>
            <a:xfrm>
              <a:off x="1423193" y="175828"/>
              <a:ext cx="144771" cy="158962"/>
              <a:chOff x="-1" y="0"/>
              <a:chExt cx="144770" cy="158961"/>
            </a:xfrm>
          </p:grpSpPr>
          <p:sp>
            <p:nvSpPr>
              <p:cNvPr id="6284" name="Freeform: Shape 809"/>
              <p:cNvSpPr/>
              <p:nvPr/>
            </p:nvSpPr>
            <p:spPr>
              <a:xfrm>
                <a:off x="13649" y="59607"/>
                <a:ext cx="117055" cy="68719"/>
              </a:xfrm>
              <a:prstGeom prst="rect">
                <a:avLst/>
              </a:pr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85" name="Freeform: Shape 810"/>
              <p:cNvSpPr/>
              <p:nvPr/>
            </p:nvSpPr>
            <p:spPr>
              <a:xfrm>
                <a:off x="105883" y="59607"/>
                <a:ext cx="24821" cy="68719"/>
              </a:xfrm>
              <a:prstGeom prst="rect">
                <a:avLst/>
              </a:prstGeom>
              <a:solidFill>
                <a:srgbClr val="9357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86" name="Freeform: Shape 811"/>
              <p:cNvSpPr/>
              <p:nvPr/>
            </p:nvSpPr>
            <p:spPr>
              <a:xfrm>
                <a:off x="7032" y="123837"/>
                <a:ext cx="130290" cy="12705"/>
              </a:xfrm>
              <a:prstGeom prst="rect">
                <a:avLst/>
              </a:pr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87" name="Freeform: Shape 812"/>
              <p:cNvSpPr/>
              <p:nvPr/>
            </p:nvSpPr>
            <p:spPr>
              <a:xfrm>
                <a:off x="105883" y="123837"/>
                <a:ext cx="31439" cy="12705"/>
              </a:xfrm>
              <a:prstGeom prst="rect">
                <a:avLst/>
              </a:pr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88" name="Freeform: Shape 813"/>
              <p:cNvSpPr/>
              <p:nvPr/>
            </p:nvSpPr>
            <p:spPr>
              <a:xfrm>
                <a:off x="14063" y="130394"/>
                <a:ext cx="21512" cy="285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446" y="0"/>
                    </a:lnTo>
                    <a:lnTo>
                      <a:pt x="4569" y="8765"/>
                    </a:lnTo>
                    <a:lnTo>
                      <a:pt x="4569" y="1878"/>
                    </a:lnTo>
                    <a:lnTo>
                      <a:pt x="0" y="1878"/>
                    </a:lnTo>
                    <a:lnTo>
                      <a:pt x="0" y="21600"/>
                    </a:lnTo>
                    <a:lnTo>
                      <a:pt x="4569" y="21600"/>
                    </a:lnTo>
                    <a:lnTo>
                      <a:pt x="4569" y="1158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89" name="Freeform: Shape 814"/>
              <p:cNvSpPr/>
              <p:nvPr/>
            </p:nvSpPr>
            <p:spPr>
              <a:xfrm>
                <a:off x="109192" y="130394"/>
                <a:ext cx="21512" cy="285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4154" y="0"/>
                    </a:lnTo>
                    <a:lnTo>
                      <a:pt x="16615" y="8765"/>
                    </a:lnTo>
                    <a:lnTo>
                      <a:pt x="16615" y="1878"/>
                    </a:lnTo>
                    <a:lnTo>
                      <a:pt x="21600" y="1878"/>
                    </a:lnTo>
                    <a:lnTo>
                      <a:pt x="21600" y="21600"/>
                    </a:lnTo>
                    <a:lnTo>
                      <a:pt x="16615" y="21600"/>
                    </a:lnTo>
                    <a:lnTo>
                      <a:pt x="16615" y="11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90" name="Freeform: Shape 815"/>
              <p:cNvSpPr/>
              <p:nvPr/>
            </p:nvSpPr>
            <p:spPr>
              <a:xfrm>
                <a:off x="47978" y="82789"/>
                <a:ext cx="22753" cy="45537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91" name="Freeform: Shape 816"/>
              <p:cNvSpPr/>
              <p:nvPr/>
            </p:nvSpPr>
            <p:spPr>
              <a:xfrm>
                <a:off x="23576" y="76994"/>
                <a:ext cx="16135" cy="21115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92" name="Freeform: Shape 817"/>
              <p:cNvSpPr/>
              <p:nvPr/>
            </p:nvSpPr>
            <p:spPr>
              <a:xfrm>
                <a:off x="78999" y="76994"/>
                <a:ext cx="16136" cy="21115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93" name="Freeform: Shape 818"/>
              <p:cNvSpPr/>
              <p:nvPr/>
            </p:nvSpPr>
            <p:spPr>
              <a:xfrm>
                <a:off x="13649" y="4140"/>
                <a:ext cx="117468" cy="703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6264"/>
                    </a:moveTo>
                    <a:lnTo>
                      <a:pt x="10648" y="0"/>
                    </a:lnTo>
                    <a:lnTo>
                      <a:pt x="0" y="15882"/>
                    </a:lnTo>
                    <a:lnTo>
                      <a:pt x="0" y="19059"/>
                    </a:lnTo>
                    <a:lnTo>
                      <a:pt x="228" y="19059"/>
                    </a:lnTo>
                    <a:lnTo>
                      <a:pt x="989" y="21600"/>
                    </a:lnTo>
                    <a:lnTo>
                      <a:pt x="3042" y="19186"/>
                    </a:lnTo>
                    <a:lnTo>
                      <a:pt x="4183" y="20584"/>
                    </a:lnTo>
                    <a:lnTo>
                      <a:pt x="5856" y="19186"/>
                    </a:lnTo>
                    <a:lnTo>
                      <a:pt x="6389" y="20838"/>
                    </a:lnTo>
                    <a:lnTo>
                      <a:pt x="7378" y="19821"/>
                    </a:lnTo>
                    <a:lnTo>
                      <a:pt x="8366" y="21600"/>
                    </a:lnTo>
                    <a:lnTo>
                      <a:pt x="9507" y="19059"/>
                    </a:lnTo>
                    <a:lnTo>
                      <a:pt x="9887" y="20711"/>
                    </a:lnTo>
                    <a:lnTo>
                      <a:pt x="10952" y="19186"/>
                    </a:lnTo>
                    <a:cubicBezTo>
                      <a:pt x="10952" y="19186"/>
                      <a:pt x="11256" y="21600"/>
                      <a:pt x="11561" y="21473"/>
                    </a:cubicBezTo>
                    <a:cubicBezTo>
                      <a:pt x="11865" y="21346"/>
                      <a:pt x="13082" y="19313"/>
                      <a:pt x="13082" y="19313"/>
                    </a:cubicBezTo>
                    <a:lnTo>
                      <a:pt x="13766" y="21092"/>
                    </a:lnTo>
                    <a:lnTo>
                      <a:pt x="14299" y="19313"/>
                    </a:lnTo>
                    <a:lnTo>
                      <a:pt x="17113" y="20965"/>
                    </a:lnTo>
                    <a:lnTo>
                      <a:pt x="17113" y="18805"/>
                    </a:lnTo>
                    <a:cubicBezTo>
                      <a:pt x="17113" y="18805"/>
                      <a:pt x="19318" y="19440"/>
                      <a:pt x="19394" y="19821"/>
                    </a:cubicBezTo>
                    <a:cubicBezTo>
                      <a:pt x="19547" y="20202"/>
                      <a:pt x="19623" y="18424"/>
                      <a:pt x="19623" y="18424"/>
                    </a:cubicBezTo>
                    <a:lnTo>
                      <a:pt x="21600" y="20456"/>
                    </a:lnTo>
                    <a:lnTo>
                      <a:pt x="21600" y="16264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94" name="Freeform: Shape 819"/>
              <p:cNvSpPr/>
              <p:nvPr/>
            </p:nvSpPr>
            <p:spPr>
              <a:xfrm>
                <a:off x="-2" y="-1"/>
                <a:ext cx="144772" cy="699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77" y="0"/>
                    </a:moveTo>
                    <a:lnTo>
                      <a:pt x="0" y="19811"/>
                    </a:lnTo>
                    <a:lnTo>
                      <a:pt x="2222" y="19044"/>
                    </a:lnTo>
                    <a:lnTo>
                      <a:pt x="2839" y="21600"/>
                    </a:lnTo>
                    <a:lnTo>
                      <a:pt x="4505" y="19172"/>
                    </a:lnTo>
                    <a:lnTo>
                      <a:pt x="5431" y="20578"/>
                    </a:lnTo>
                    <a:lnTo>
                      <a:pt x="6789" y="19172"/>
                    </a:lnTo>
                    <a:lnTo>
                      <a:pt x="7221" y="20833"/>
                    </a:lnTo>
                    <a:lnTo>
                      <a:pt x="8023" y="19811"/>
                    </a:lnTo>
                    <a:lnTo>
                      <a:pt x="8825" y="21600"/>
                    </a:lnTo>
                    <a:lnTo>
                      <a:pt x="9751" y="19044"/>
                    </a:lnTo>
                    <a:lnTo>
                      <a:pt x="10059" y="20705"/>
                    </a:lnTo>
                    <a:lnTo>
                      <a:pt x="10923" y="19172"/>
                    </a:lnTo>
                    <a:cubicBezTo>
                      <a:pt x="10923" y="19172"/>
                      <a:pt x="11170" y="21600"/>
                      <a:pt x="11417" y="21472"/>
                    </a:cubicBezTo>
                    <a:cubicBezTo>
                      <a:pt x="11664" y="21344"/>
                      <a:pt x="12651" y="19299"/>
                      <a:pt x="12651" y="19299"/>
                    </a:cubicBezTo>
                    <a:lnTo>
                      <a:pt x="13207" y="21089"/>
                    </a:lnTo>
                    <a:lnTo>
                      <a:pt x="13639" y="19299"/>
                    </a:lnTo>
                    <a:lnTo>
                      <a:pt x="15922" y="20961"/>
                    </a:lnTo>
                    <a:lnTo>
                      <a:pt x="15922" y="18788"/>
                    </a:lnTo>
                    <a:cubicBezTo>
                      <a:pt x="15922" y="18788"/>
                      <a:pt x="17712" y="19427"/>
                      <a:pt x="17774" y="19811"/>
                    </a:cubicBezTo>
                    <a:cubicBezTo>
                      <a:pt x="17835" y="20194"/>
                      <a:pt x="17959" y="18405"/>
                      <a:pt x="17959" y="18405"/>
                    </a:cubicBezTo>
                    <a:lnTo>
                      <a:pt x="19810" y="20705"/>
                    </a:lnTo>
                    <a:lnTo>
                      <a:pt x="19810" y="18916"/>
                    </a:lnTo>
                    <a:lnTo>
                      <a:pt x="21600" y="20194"/>
                    </a:lnTo>
                    <a:lnTo>
                      <a:pt x="10677" y="0"/>
                    </a:lnTo>
                    <a:close/>
                  </a:path>
                </a:pathLst>
              </a:custGeom>
              <a:solidFill>
                <a:srgbClr val="CF8F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95" name="Freeform: Shape 820"/>
              <p:cNvSpPr/>
              <p:nvPr/>
            </p:nvSpPr>
            <p:spPr>
              <a:xfrm>
                <a:off x="20267" y="5381"/>
                <a:ext cx="50464" cy="52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997" y="4082"/>
                    </a:lnTo>
                    <a:cubicBezTo>
                      <a:pt x="11331" y="9014"/>
                      <a:pt x="6020" y="14457"/>
                      <a:pt x="1239" y="20069"/>
                    </a:cubicBezTo>
                    <a:lnTo>
                      <a:pt x="0" y="21600"/>
                    </a:lnTo>
                    <a:lnTo>
                      <a:pt x="6551" y="15477"/>
                    </a:lnTo>
                    <a:cubicBezTo>
                      <a:pt x="9030" y="13266"/>
                      <a:pt x="11331" y="10885"/>
                      <a:pt x="13633" y="8504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96" name="Freeform: Shape 821"/>
              <p:cNvSpPr/>
              <p:nvPr/>
            </p:nvSpPr>
            <p:spPr>
              <a:xfrm>
                <a:off x="57965" y="12832"/>
                <a:ext cx="12705" cy="459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1481"/>
                    </a:lnTo>
                    <a:lnTo>
                      <a:pt x="4696" y="21600"/>
                    </a:lnTo>
                    <a:lnTo>
                      <a:pt x="7513" y="1167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97" name="Freeform: Shape 822"/>
              <p:cNvSpPr/>
              <p:nvPr/>
            </p:nvSpPr>
            <p:spPr>
              <a:xfrm>
                <a:off x="72382" y="12832"/>
                <a:ext cx="14894" cy="484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200" y="13477"/>
                    </a:lnTo>
                    <a:lnTo>
                      <a:pt x="21600" y="21600"/>
                    </a:lnTo>
                    <a:lnTo>
                      <a:pt x="15600" y="13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98" name="Freeform: Shape 823"/>
              <p:cNvSpPr/>
              <p:nvPr/>
            </p:nvSpPr>
            <p:spPr>
              <a:xfrm>
                <a:off x="65410" y="20283"/>
                <a:ext cx="12706" cy="318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3184"/>
                    </a:lnTo>
                    <a:lnTo>
                      <a:pt x="17278" y="21600"/>
                    </a:lnTo>
                    <a:lnTo>
                      <a:pt x="21600" y="11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299" name="Freeform: Shape 824"/>
              <p:cNvSpPr/>
              <p:nvPr/>
            </p:nvSpPr>
            <p:spPr>
              <a:xfrm>
                <a:off x="39293" y="23594"/>
                <a:ext cx="17789" cy="351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535" y="9911"/>
                    </a:lnTo>
                    <a:lnTo>
                      <a:pt x="0" y="21600"/>
                    </a:lnTo>
                    <a:lnTo>
                      <a:pt x="10549" y="1067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300" name="Freeform: Shape 825"/>
              <p:cNvSpPr/>
              <p:nvPr/>
            </p:nvSpPr>
            <p:spPr>
              <a:xfrm>
                <a:off x="71554" y="-1"/>
                <a:ext cx="73216" cy="68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129" y="21469"/>
                    </a:lnTo>
                    <a:lnTo>
                      <a:pt x="10373" y="21600"/>
                    </a:lnTo>
                    <a:lnTo>
                      <a:pt x="10373" y="19374"/>
                    </a:lnTo>
                    <a:cubicBezTo>
                      <a:pt x="10373" y="19374"/>
                      <a:pt x="13912" y="20029"/>
                      <a:pt x="14034" y="20422"/>
                    </a:cubicBezTo>
                    <a:cubicBezTo>
                      <a:pt x="14278" y="20814"/>
                      <a:pt x="14400" y="18982"/>
                      <a:pt x="14400" y="18982"/>
                    </a:cubicBezTo>
                    <a:lnTo>
                      <a:pt x="18061" y="21338"/>
                    </a:lnTo>
                    <a:lnTo>
                      <a:pt x="18061" y="19505"/>
                    </a:lnTo>
                    <a:lnTo>
                      <a:pt x="21600" y="20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77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301" name="Freeform: Shape 826"/>
              <p:cNvSpPr/>
              <p:nvPr/>
            </p:nvSpPr>
            <p:spPr>
              <a:xfrm>
                <a:off x="78585" y="7865"/>
                <a:ext cx="39298" cy="442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819" y="3028"/>
                    </a:lnTo>
                    <a:cubicBezTo>
                      <a:pt x="8412" y="8277"/>
                      <a:pt x="14551" y="13929"/>
                      <a:pt x="20236" y="19985"/>
                    </a:cubicBezTo>
                    <a:lnTo>
                      <a:pt x="21600" y="21600"/>
                    </a:lnTo>
                    <a:lnTo>
                      <a:pt x="13870" y="15140"/>
                    </a:lnTo>
                    <a:cubicBezTo>
                      <a:pt x="10914" y="12718"/>
                      <a:pt x="8185" y="10295"/>
                      <a:pt x="5457" y="767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302" name="Freeform: Shape 827"/>
              <p:cNvSpPr/>
              <p:nvPr/>
            </p:nvSpPr>
            <p:spPr>
              <a:xfrm>
                <a:off x="83135" y="18213"/>
                <a:ext cx="19031" cy="405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5026" y="9698"/>
                    </a:lnTo>
                    <a:lnTo>
                      <a:pt x="21600" y="21600"/>
                    </a:lnTo>
                    <a:lnTo>
                      <a:pt x="12678" y="101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6315" name="Graphic 4"/>
            <p:cNvGrpSpPr/>
            <p:nvPr/>
          </p:nvGrpSpPr>
          <p:grpSpPr>
            <a:xfrm>
              <a:off x="1337167" y="293867"/>
              <a:ext cx="60809" cy="72381"/>
              <a:chOff x="0" y="0"/>
              <a:chExt cx="60808" cy="72379"/>
            </a:xfrm>
          </p:grpSpPr>
          <p:sp>
            <p:nvSpPr>
              <p:cNvPr id="6304" name="Freeform: Shape 798"/>
              <p:cNvSpPr/>
              <p:nvPr/>
            </p:nvSpPr>
            <p:spPr>
              <a:xfrm>
                <a:off x="827" y="3247"/>
                <a:ext cx="17376" cy="173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943" y="21600"/>
                    </a:moveTo>
                    <a:lnTo>
                      <a:pt x="5657" y="21600"/>
                    </a:lnTo>
                    <a:cubicBezTo>
                      <a:pt x="2572" y="21600"/>
                      <a:pt x="0" y="19029"/>
                      <a:pt x="0" y="15943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5943"/>
                    </a:lnTo>
                    <a:cubicBezTo>
                      <a:pt x="21600" y="19029"/>
                      <a:pt x="19029" y="21600"/>
                      <a:pt x="15943" y="21600"/>
                    </a:cubicBezTo>
                    <a:close/>
                  </a:path>
                </a:pathLst>
              </a:cu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305" name="Freeform: Shape 799"/>
              <p:cNvSpPr/>
              <p:nvPr/>
            </p:nvSpPr>
            <p:spPr>
              <a:xfrm>
                <a:off x="3162" y="11939"/>
                <a:ext cx="12705" cy="17391"/>
              </a:xfrm>
              <a:prstGeom prst="rect">
                <a:avLst/>
              </a:pr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306" name="Freeform: Shape 800"/>
              <p:cNvSpPr/>
              <p:nvPr/>
            </p:nvSpPr>
            <p:spPr>
              <a:xfrm>
                <a:off x="827" y="-1"/>
                <a:ext cx="17376" cy="12706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307" name="Freeform: Shape 801"/>
              <p:cNvSpPr/>
              <p:nvPr/>
            </p:nvSpPr>
            <p:spPr>
              <a:xfrm>
                <a:off x="413" y="23529"/>
                <a:ext cx="18617" cy="194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4136"/>
                    </a:lnTo>
                    <a:cubicBezTo>
                      <a:pt x="0" y="1838"/>
                      <a:pt x="1920" y="0"/>
                      <a:pt x="4320" y="0"/>
                    </a:cubicBezTo>
                    <a:lnTo>
                      <a:pt x="17280" y="0"/>
                    </a:lnTo>
                    <a:cubicBezTo>
                      <a:pt x="19680" y="0"/>
                      <a:pt x="21600" y="1838"/>
                      <a:pt x="21600" y="4136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17E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308" name="Freeform: Shape 802"/>
              <p:cNvSpPr/>
              <p:nvPr/>
            </p:nvSpPr>
            <p:spPr>
              <a:xfrm>
                <a:off x="-1" y="42571"/>
                <a:ext cx="18616" cy="29808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309" name="Freeform: Shape 803"/>
              <p:cNvSpPr/>
              <p:nvPr/>
            </p:nvSpPr>
            <p:spPr>
              <a:xfrm>
                <a:off x="34329" y="2419"/>
                <a:ext cx="21513" cy="269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1994"/>
                    </a:lnTo>
                    <a:cubicBezTo>
                      <a:pt x="0" y="997"/>
                      <a:pt x="1246" y="0"/>
                      <a:pt x="2492" y="0"/>
                    </a:cubicBezTo>
                    <a:lnTo>
                      <a:pt x="19108" y="0"/>
                    </a:lnTo>
                    <a:cubicBezTo>
                      <a:pt x="20354" y="0"/>
                      <a:pt x="21600" y="997"/>
                      <a:pt x="21600" y="1994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310" name="Freeform: Shape 804"/>
              <p:cNvSpPr/>
              <p:nvPr/>
            </p:nvSpPr>
            <p:spPr>
              <a:xfrm>
                <a:off x="35570" y="42571"/>
                <a:ext cx="18617" cy="29808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311" name="Freeform: Shape 805"/>
              <p:cNvSpPr/>
              <p:nvPr/>
            </p:nvSpPr>
            <p:spPr>
              <a:xfrm>
                <a:off x="36397" y="3247"/>
                <a:ext cx="17376" cy="173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943" y="21600"/>
                    </a:moveTo>
                    <a:lnTo>
                      <a:pt x="5657" y="21600"/>
                    </a:lnTo>
                    <a:cubicBezTo>
                      <a:pt x="2572" y="21600"/>
                      <a:pt x="0" y="19029"/>
                      <a:pt x="0" y="15943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5943"/>
                    </a:lnTo>
                    <a:cubicBezTo>
                      <a:pt x="21600" y="19029"/>
                      <a:pt x="19028" y="21600"/>
                      <a:pt x="15943" y="21600"/>
                    </a:cubicBezTo>
                    <a:close/>
                  </a:path>
                </a:pathLst>
              </a:cu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312" name="Freeform: Shape 806"/>
              <p:cNvSpPr/>
              <p:nvPr/>
            </p:nvSpPr>
            <p:spPr>
              <a:xfrm>
                <a:off x="38733" y="11939"/>
                <a:ext cx="12705" cy="17391"/>
              </a:xfrm>
              <a:prstGeom prst="rect">
                <a:avLst/>
              </a:pr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313" name="Freeform: Shape 807"/>
              <p:cNvSpPr/>
              <p:nvPr/>
            </p:nvSpPr>
            <p:spPr>
              <a:xfrm>
                <a:off x="36397" y="-1"/>
                <a:ext cx="17376" cy="12706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314" name="Freeform: Shape 808"/>
              <p:cNvSpPr/>
              <p:nvPr/>
            </p:nvSpPr>
            <p:spPr>
              <a:xfrm>
                <a:off x="30607" y="23115"/>
                <a:ext cx="30201" cy="376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3846" y="2848"/>
                    </a:lnTo>
                    <a:cubicBezTo>
                      <a:pt x="3846" y="1187"/>
                      <a:pt x="5326" y="0"/>
                      <a:pt x="7397" y="0"/>
                    </a:cubicBezTo>
                    <a:lnTo>
                      <a:pt x="13907" y="0"/>
                    </a:lnTo>
                    <a:cubicBezTo>
                      <a:pt x="15978" y="0"/>
                      <a:pt x="17458" y="1187"/>
                      <a:pt x="17458" y="2848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0D9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6346" name="Graphic 4"/>
            <p:cNvGrpSpPr/>
            <p:nvPr/>
          </p:nvGrpSpPr>
          <p:grpSpPr>
            <a:xfrm>
              <a:off x="3383656" y="265715"/>
              <a:ext cx="138576" cy="74048"/>
              <a:chOff x="-2" y="-2"/>
              <a:chExt cx="138574" cy="74047"/>
            </a:xfrm>
          </p:grpSpPr>
          <p:grpSp>
            <p:nvGrpSpPr>
              <p:cNvPr id="6322" name="Graphic 4"/>
              <p:cNvGrpSpPr/>
              <p:nvPr/>
            </p:nvGrpSpPr>
            <p:grpSpPr>
              <a:xfrm>
                <a:off x="58730" y="-2"/>
                <a:ext cx="31034" cy="73628"/>
                <a:chOff x="-1" y="0"/>
                <a:chExt cx="31032" cy="73626"/>
              </a:xfrm>
            </p:grpSpPr>
            <p:sp>
              <p:nvSpPr>
                <p:cNvPr id="6316" name="Freeform: Shape 792"/>
                <p:cNvSpPr/>
                <p:nvPr/>
              </p:nvSpPr>
              <p:spPr>
                <a:xfrm>
                  <a:off x="4549" y="2832"/>
                  <a:ext cx="21933" cy="273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193" y="21600"/>
                      </a:moveTo>
                      <a:lnTo>
                        <a:pt x="0" y="21600"/>
                      </a:lnTo>
                      <a:lnTo>
                        <a:pt x="0" y="1964"/>
                      </a:lnTo>
                      <a:cubicBezTo>
                        <a:pt x="0" y="982"/>
                        <a:pt x="1222" y="0"/>
                        <a:pt x="2445" y="0"/>
                      </a:cubicBezTo>
                      <a:lnTo>
                        <a:pt x="19155" y="0"/>
                      </a:lnTo>
                      <a:cubicBezTo>
                        <a:pt x="20378" y="0"/>
                        <a:pt x="21600" y="982"/>
                        <a:pt x="21600" y="1964"/>
                      </a:cubicBezTo>
                      <a:lnTo>
                        <a:pt x="21600" y="21600"/>
                      </a:lnTo>
                      <a:lnTo>
                        <a:pt x="21193" y="21600"/>
                      </a:lnTo>
                      <a:close/>
                    </a:path>
                  </a:pathLst>
                </a:cu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6317" name="Freeform: Shape 793"/>
                <p:cNvSpPr/>
                <p:nvPr/>
              </p:nvSpPr>
              <p:spPr>
                <a:xfrm>
                  <a:off x="5377" y="43401"/>
                  <a:ext cx="19033" cy="30225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6318" name="Freeform: Shape 794"/>
                <p:cNvSpPr/>
                <p:nvPr/>
              </p:nvSpPr>
              <p:spPr>
                <a:xfrm>
                  <a:off x="6203" y="3660"/>
                  <a:ext cx="17436" cy="1780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162" h="21600" extrusionOk="0">
                      <a:moveTo>
                        <a:pt x="16075" y="21600"/>
                      </a:moveTo>
                      <a:lnTo>
                        <a:pt x="5526" y="21600"/>
                      </a:lnTo>
                      <a:cubicBezTo>
                        <a:pt x="2512" y="21600"/>
                        <a:pt x="0" y="19088"/>
                        <a:pt x="0" y="16074"/>
                      </a:cubicBezTo>
                      <a:lnTo>
                        <a:pt x="0" y="0"/>
                      </a:lnTo>
                      <a:lnTo>
                        <a:pt x="21098" y="0"/>
                      </a:lnTo>
                      <a:lnTo>
                        <a:pt x="21098" y="16074"/>
                      </a:lnTo>
                      <a:cubicBezTo>
                        <a:pt x="21600" y="19088"/>
                        <a:pt x="19089" y="21600"/>
                        <a:pt x="16075" y="21600"/>
                      </a:cubicBezTo>
                      <a:close/>
                    </a:path>
                  </a:pathLst>
                </a:cu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6319" name="Freeform: Shape 795"/>
                <p:cNvSpPr/>
                <p:nvPr/>
              </p:nvSpPr>
              <p:spPr>
                <a:xfrm>
                  <a:off x="8539" y="12352"/>
                  <a:ext cx="12708" cy="17390"/>
                </a:xfrm>
                <a:prstGeom prst="rect">
                  <a:avLst/>
                </a:pr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6320" name="Freeform: Shape 796"/>
                <p:cNvSpPr/>
                <p:nvPr/>
              </p:nvSpPr>
              <p:spPr>
                <a:xfrm>
                  <a:off x="6204" y="-1"/>
                  <a:ext cx="17379" cy="12704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6321" name="Freeform: Shape 797"/>
                <p:cNvSpPr/>
                <p:nvPr/>
              </p:nvSpPr>
              <p:spPr>
                <a:xfrm>
                  <a:off x="-2" y="23532"/>
                  <a:ext cx="31034" cy="3850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3744" y="2787"/>
                      </a:lnTo>
                      <a:cubicBezTo>
                        <a:pt x="3744" y="1161"/>
                        <a:pt x="5184" y="0"/>
                        <a:pt x="7200" y="0"/>
                      </a:cubicBezTo>
                      <a:lnTo>
                        <a:pt x="13536" y="0"/>
                      </a:lnTo>
                      <a:cubicBezTo>
                        <a:pt x="15552" y="0"/>
                        <a:pt x="16992" y="1161"/>
                        <a:pt x="16992" y="2787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0D9ED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6329" name="Graphic 4"/>
              <p:cNvGrpSpPr/>
              <p:nvPr/>
            </p:nvGrpSpPr>
            <p:grpSpPr>
              <a:xfrm>
                <a:off x="-3" y="19868"/>
                <a:ext cx="21932" cy="54173"/>
                <a:chOff x="0" y="0"/>
                <a:chExt cx="21930" cy="54171"/>
              </a:xfrm>
            </p:grpSpPr>
            <p:sp>
              <p:nvSpPr>
                <p:cNvPr id="6323" name="Freeform: Shape 786"/>
                <p:cNvSpPr/>
                <p:nvPr/>
              </p:nvSpPr>
              <p:spPr>
                <a:xfrm>
                  <a:off x="3308" y="3659"/>
                  <a:ext cx="15312" cy="194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1838"/>
                      </a:lnTo>
                      <a:cubicBezTo>
                        <a:pt x="0" y="919"/>
                        <a:pt x="1168" y="0"/>
                        <a:pt x="2335" y="0"/>
                      </a:cubicBezTo>
                      <a:lnTo>
                        <a:pt x="19265" y="0"/>
                      </a:lnTo>
                      <a:cubicBezTo>
                        <a:pt x="20433" y="0"/>
                        <a:pt x="21600" y="919"/>
                        <a:pt x="21600" y="1838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6324" name="Freeform: Shape 787"/>
                <p:cNvSpPr/>
                <p:nvPr/>
              </p:nvSpPr>
              <p:spPr>
                <a:xfrm>
                  <a:off x="4135" y="32639"/>
                  <a:ext cx="13655" cy="21532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6325" name="Freeform: Shape 788"/>
                <p:cNvSpPr/>
                <p:nvPr/>
              </p:nvSpPr>
              <p:spPr>
                <a:xfrm>
                  <a:off x="4403" y="4346"/>
                  <a:ext cx="12709" cy="127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560" y="21600"/>
                      </a:moveTo>
                      <a:lnTo>
                        <a:pt x="5760" y="21600"/>
                      </a:lnTo>
                      <a:cubicBezTo>
                        <a:pt x="2880" y="21600"/>
                        <a:pt x="0" y="19440"/>
                        <a:pt x="0" y="15840"/>
                      </a:cubicBezTo>
                      <a:lnTo>
                        <a:pt x="0" y="0"/>
                      </a:lnTo>
                      <a:lnTo>
                        <a:pt x="21600" y="0"/>
                      </a:lnTo>
                      <a:lnTo>
                        <a:pt x="21600" y="15840"/>
                      </a:lnTo>
                      <a:cubicBezTo>
                        <a:pt x="21600" y="18720"/>
                        <a:pt x="19440" y="21600"/>
                        <a:pt x="16560" y="21600"/>
                      </a:cubicBezTo>
                      <a:close/>
                    </a:path>
                  </a:pathLst>
                </a:cu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6326" name="Freeform: Shape 789"/>
                <p:cNvSpPr/>
                <p:nvPr/>
              </p:nvSpPr>
              <p:spPr>
                <a:xfrm>
                  <a:off x="4403" y="10554"/>
                  <a:ext cx="12706" cy="12705"/>
                </a:xfrm>
                <a:prstGeom prst="rect">
                  <a:avLst/>
                </a:pr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6327" name="Freeform: Shape 790"/>
                <p:cNvSpPr/>
                <p:nvPr/>
              </p:nvSpPr>
              <p:spPr>
                <a:xfrm>
                  <a:off x="4403" y="-1"/>
                  <a:ext cx="12706" cy="12703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6328" name="Freeform: Shape 791"/>
                <p:cNvSpPr/>
                <p:nvPr/>
              </p:nvSpPr>
              <p:spPr>
                <a:xfrm>
                  <a:off x="-1" y="18147"/>
                  <a:ext cx="21931" cy="273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3668" y="2945"/>
                      </a:lnTo>
                      <a:cubicBezTo>
                        <a:pt x="3668" y="1309"/>
                        <a:pt x="5298" y="0"/>
                        <a:pt x="7336" y="0"/>
                      </a:cubicBezTo>
                      <a:lnTo>
                        <a:pt x="13449" y="0"/>
                      </a:lnTo>
                      <a:cubicBezTo>
                        <a:pt x="15487" y="0"/>
                        <a:pt x="17117" y="1309"/>
                        <a:pt x="17117" y="2945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0D9ED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6337" name="Graphic 4"/>
              <p:cNvGrpSpPr/>
              <p:nvPr/>
            </p:nvGrpSpPr>
            <p:grpSpPr>
              <a:xfrm>
                <a:off x="28120" y="-3"/>
                <a:ext cx="19042" cy="73633"/>
                <a:chOff x="-2" y="-1"/>
                <a:chExt cx="19041" cy="73632"/>
              </a:xfrm>
            </p:grpSpPr>
            <p:grpSp>
              <p:nvGrpSpPr>
                <p:cNvPr id="6335" name="Graphic 4"/>
                <p:cNvGrpSpPr/>
                <p:nvPr/>
              </p:nvGrpSpPr>
              <p:grpSpPr>
                <a:xfrm>
                  <a:off x="-3" y="-2"/>
                  <a:ext cx="19043" cy="73633"/>
                  <a:chOff x="-1" y="0"/>
                  <a:chExt cx="19041" cy="73632"/>
                </a:xfrm>
              </p:grpSpPr>
              <p:sp>
                <p:nvSpPr>
                  <p:cNvPr id="6330" name="Freeform: Shape 781"/>
                  <p:cNvSpPr/>
                  <p:nvPr/>
                </p:nvSpPr>
                <p:spPr>
                  <a:xfrm>
                    <a:off x="413" y="3660"/>
                    <a:ext cx="17440" cy="1780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162" h="21600" extrusionOk="0">
                        <a:moveTo>
                          <a:pt x="16075" y="21600"/>
                        </a:moveTo>
                        <a:lnTo>
                          <a:pt x="5525" y="21600"/>
                        </a:lnTo>
                        <a:cubicBezTo>
                          <a:pt x="2512" y="21600"/>
                          <a:pt x="0" y="19088"/>
                          <a:pt x="0" y="16074"/>
                        </a:cubicBezTo>
                        <a:lnTo>
                          <a:pt x="0" y="0"/>
                        </a:lnTo>
                        <a:lnTo>
                          <a:pt x="21098" y="0"/>
                        </a:lnTo>
                        <a:lnTo>
                          <a:pt x="21098" y="16074"/>
                        </a:lnTo>
                        <a:cubicBezTo>
                          <a:pt x="21600" y="19088"/>
                          <a:pt x="19089" y="21600"/>
                          <a:pt x="16075" y="21600"/>
                        </a:cubicBezTo>
                        <a:close/>
                      </a:path>
                    </a:pathLst>
                  </a:cu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6331" name="Freeform: Shape 782"/>
                  <p:cNvSpPr/>
                  <p:nvPr/>
                </p:nvSpPr>
                <p:spPr>
                  <a:xfrm>
                    <a:off x="3162" y="12352"/>
                    <a:ext cx="12712" cy="17392"/>
                  </a:xfrm>
                  <a:prstGeom prst="rect">
                    <a:avLst/>
                  </a:pr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6332" name="Freeform: Shape 783"/>
                  <p:cNvSpPr/>
                  <p:nvPr/>
                </p:nvSpPr>
                <p:spPr>
                  <a:xfrm>
                    <a:off x="827" y="-1"/>
                    <a:ext cx="17385" cy="12705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6333" name="Freeform: Shape 784"/>
                  <p:cNvSpPr/>
                  <p:nvPr/>
                </p:nvSpPr>
                <p:spPr>
                  <a:xfrm>
                    <a:off x="-2" y="23946"/>
                    <a:ext cx="19043" cy="1987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lnTo>
                          <a:pt x="0" y="21600"/>
                        </a:lnTo>
                        <a:lnTo>
                          <a:pt x="0" y="4050"/>
                        </a:lnTo>
                        <a:cubicBezTo>
                          <a:pt x="0" y="1800"/>
                          <a:pt x="1878" y="0"/>
                          <a:pt x="4226" y="0"/>
                        </a:cubicBezTo>
                        <a:lnTo>
                          <a:pt x="16904" y="0"/>
                        </a:lnTo>
                        <a:cubicBezTo>
                          <a:pt x="19252" y="0"/>
                          <a:pt x="21131" y="1800"/>
                          <a:pt x="21131" y="4050"/>
                        </a:cubicBezTo>
                        <a:lnTo>
                          <a:pt x="21131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F17E2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6334" name="Freeform: Shape 785"/>
                  <p:cNvSpPr/>
                  <p:nvPr/>
                </p:nvSpPr>
                <p:spPr>
                  <a:xfrm>
                    <a:off x="-1" y="43405"/>
                    <a:ext cx="19039" cy="30227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</p:grpSp>
            <p:sp>
              <p:nvSpPr>
                <p:cNvPr id="6336" name="Freeform: Shape 780"/>
                <p:cNvSpPr/>
                <p:nvPr/>
              </p:nvSpPr>
              <p:spPr>
                <a:xfrm>
                  <a:off x="-1" y="23946"/>
                  <a:ext cx="19038" cy="1987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4050"/>
                      </a:lnTo>
                      <a:cubicBezTo>
                        <a:pt x="0" y="1800"/>
                        <a:pt x="1878" y="0"/>
                        <a:pt x="4226" y="0"/>
                      </a:cubicBezTo>
                      <a:lnTo>
                        <a:pt x="16904" y="0"/>
                      </a:lnTo>
                      <a:cubicBezTo>
                        <a:pt x="19252" y="0"/>
                        <a:pt x="21131" y="1800"/>
                        <a:pt x="21131" y="4050"/>
                      </a:cubicBezTo>
                      <a:lnTo>
                        <a:pt x="21131" y="2160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17E2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6345" name="Graphic 4"/>
              <p:cNvGrpSpPr/>
              <p:nvPr/>
            </p:nvGrpSpPr>
            <p:grpSpPr>
              <a:xfrm>
                <a:off x="124491" y="19867"/>
                <a:ext cx="14082" cy="54178"/>
                <a:chOff x="-1" y="-2"/>
                <a:chExt cx="14081" cy="54176"/>
              </a:xfrm>
            </p:grpSpPr>
            <p:grpSp>
              <p:nvGrpSpPr>
                <p:cNvPr id="6343" name="Graphic 4"/>
                <p:cNvGrpSpPr/>
                <p:nvPr/>
              </p:nvGrpSpPr>
              <p:grpSpPr>
                <a:xfrm>
                  <a:off x="-2" y="-3"/>
                  <a:ext cx="14082" cy="54178"/>
                  <a:chOff x="0" y="-1"/>
                  <a:chExt cx="14081" cy="54176"/>
                </a:xfrm>
              </p:grpSpPr>
              <p:sp>
                <p:nvSpPr>
                  <p:cNvPr id="6338" name="Freeform: Shape 774"/>
                  <p:cNvSpPr/>
                  <p:nvPr/>
                </p:nvSpPr>
                <p:spPr>
                  <a:xfrm>
                    <a:off x="309" y="4347"/>
                    <a:ext cx="12715" cy="1270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37" h="21600" extrusionOk="0">
                        <a:moveTo>
                          <a:pt x="16025" y="21600"/>
                        </a:moveTo>
                        <a:lnTo>
                          <a:pt x="5574" y="21600"/>
                        </a:lnTo>
                        <a:cubicBezTo>
                          <a:pt x="2787" y="21600"/>
                          <a:pt x="0" y="19440"/>
                          <a:pt x="0" y="15840"/>
                        </a:cubicBezTo>
                        <a:lnTo>
                          <a:pt x="0" y="0"/>
                        </a:lnTo>
                        <a:lnTo>
                          <a:pt x="20903" y="0"/>
                        </a:lnTo>
                        <a:lnTo>
                          <a:pt x="20903" y="15840"/>
                        </a:lnTo>
                        <a:cubicBezTo>
                          <a:pt x="21600" y="18720"/>
                          <a:pt x="19509" y="21600"/>
                          <a:pt x="16025" y="21600"/>
                        </a:cubicBezTo>
                        <a:close/>
                      </a:path>
                    </a:pathLst>
                  </a:cu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6339" name="Freeform: Shape 775"/>
                  <p:cNvSpPr/>
                  <p:nvPr/>
                </p:nvSpPr>
                <p:spPr>
                  <a:xfrm>
                    <a:off x="683" y="10555"/>
                    <a:ext cx="12714" cy="12708"/>
                  </a:xfrm>
                  <a:prstGeom prst="rect">
                    <a:avLst/>
                  </a:pr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6340" name="Freeform: Shape 776"/>
                  <p:cNvSpPr/>
                  <p:nvPr/>
                </p:nvSpPr>
                <p:spPr>
                  <a:xfrm>
                    <a:off x="683" y="-2"/>
                    <a:ext cx="12714" cy="12707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6341" name="Freeform: Shape 777"/>
                  <p:cNvSpPr/>
                  <p:nvPr/>
                </p:nvSpPr>
                <p:spPr>
                  <a:xfrm>
                    <a:off x="-1" y="18151"/>
                    <a:ext cx="13669" cy="1449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lnTo>
                          <a:pt x="0" y="21600"/>
                        </a:lnTo>
                        <a:lnTo>
                          <a:pt x="0" y="4320"/>
                        </a:lnTo>
                        <a:cubicBezTo>
                          <a:pt x="0" y="1851"/>
                          <a:pt x="1963" y="0"/>
                          <a:pt x="4582" y="0"/>
                        </a:cubicBezTo>
                        <a:lnTo>
                          <a:pt x="17018" y="0"/>
                        </a:lnTo>
                        <a:cubicBezTo>
                          <a:pt x="19637" y="0"/>
                          <a:pt x="21600" y="1851"/>
                          <a:pt x="21600" y="4320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F17E2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6342" name="Freeform: Shape 778"/>
                  <p:cNvSpPr/>
                  <p:nvPr/>
                </p:nvSpPr>
                <p:spPr>
                  <a:xfrm>
                    <a:off x="415" y="32643"/>
                    <a:ext cx="13666" cy="21533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</p:grpSp>
            <p:sp>
              <p:nvSpPr>
                <p:cNvPr id="6344" name="Freeform: Shape 773"/>
                <p:cNvSpPr/>
                <p:nvPr/>
              </p:nvSpPr>
              <p:spPr>
                <a:xfrm>
                  <a:off x="5" y="18149"/>
                  <a:ext cx="13658" cy="144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4320"/>
                      </a:lnTo>
                      <a:cubicBezTo>
                        <a:pt x="0" y="1851"/>
                        <a:pt x="1963" y="0"/>
                        <a:pt x="4582" y="0"/>
                      </a:cubicBezTo>
                      <a:lnTo>
                        <a:pt x="17018" y="0"/>
                      </a:lnTo>
                      <a:cubicBezTo>
                        <a:pt x="19637" y="0"/>
                        <a:pt x="21600" y="1851"/>
                        <a:pt x="21600" y="432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17E2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6347" name="Freeform: Shape 762"/>
            <p:cNvSpPr/>
            <p:nvPr/>
          </p:nvSpPr>
          <p:spPr>
            <a:xfrm>
              <a:off x="2333532" y="304565"/>
              <a:ext cx="87688" cy="12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219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348" name="Freeform: Shape 763"/>
            <p:cNvSpPr/>
            <p:nvPr/>
          </p:nvSpPr>
          <p:spPr>
            <a:xfrm>
              <a:off x="773845" y="14399"/>
              <a:ext cx="105063" cy="105147"/>
            </a:xfrm>
            <a:prstGeom prst="ellipse">
              <a:avLst/>
            </a:prstGeom>
            <a:solidFill>
              <a:srgbClr val="F1E505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6352" name="Graphic 4"/>
            <p:cNvGrpSpPr/>
            <p:nvPr/>
          </p:nvGrpSpPr>
          <p:grpSpPr>
            <a:xfrm>
              <a:off x="2741340" y="98836"/>
              <a:ext cx="138566" cy="36853"/>
              <a:chOff x="0" y="-1"/>
              <a:chExt cx="138565" cy="36852"/>
            </a:xfrm>
          </p:grpSpPr>
          <p:sp>
            <p:nvSpPr>
              <p:cNvPr id="6349" name="Freeform: Shape 760"/>
              <p:cNvSpPr/>
              <p:nvPr/>
            </p:nvSpPr>
            <p:spPr>
              <a:xfrm>
                <a:off x="26884" y="-2"/>
                <a:ext cx="79416" cy="368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50" y="9465"/>
                      <a:pt x="16425" y="0"/>
                      <a:pt x="10800" y="0"/>
                    </a:cubicBezTo>
                    <a:cubicBezTo>
                      <a:pt x="5175" y="0"/>
                      <a:pt x="450" y="9465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350" name="Freeform: Shape 761"/>
              <p:cNvSpPr/>
              <p:nvPr/>
            </p:nvSpPr>
            <p:spPr>
              <a:xfrm>
                <a:off x="85615" y="12419"/>
                <a:ext cx="52950" cy="244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094" y="9519"/>
                      <a:pt x="16538" y="0"/>
                      <a:pt x="10800" y="0"/>
                    </a:cubicBezTo>
                    <a:cubicBezTo>
                      <a:pt x="5063" y="0"/>
                      <a:pt x="506" y="951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351" name="Freeform: Shape 762"/>
              <p:cNvSpPr/>
              <p:nvPr/>
            </p:nvSpPr>
            <p:spPr>
              <a:xfrm>
                <a:off x="-1" y="12419"/>
                <a:ext cx="52946" cy="244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094" y="9519"/>
                      <a:pt x="16538" y="0"/>
                      <a:pt x="10800" y="0"/>
                    </a:cubicBezTo>
                    <a:cubicBezTo>
                      <a:pt x="5063" y="0"/>
                      <a:pt x="506" y="951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</p:grpSp>
      <p:sp>
        <p:nvSpPr>
          <p:cNvPr id="6354" name="TextBox 7"/>
          <p:cNvSpPr txBox="1"/>
          <p:nvPr/>
        </p:nvSpPr>
        <p:spPr>
          <a:xfrm>
            <a:off x="38100" y="6720840"/>
            <a:ext cx="61277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pic>
        <p:nvPicPr>
          <p:cNvPr id="6355" name="Picture 12" descr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8002" y="5870254"/>
            <a:ext cx="720374" cy="719129"/>
          </a:xfrm>
          <a:prstGeom prst="rect">
            <a:avLst/>
          </a:prstGeom>
          <a:ln w="12700">
            <a:miter lim="400000"/>
          </a:ln>
        </p:spPr>
      </p:pic>
      <p:sp>
        <p:nvSpPr>
          <p:cNvPr id="63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78981" y="6232199"/>
            <a:ext cx="258620" cy="2483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 cop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5E64116-2767-85FC-9B36-11DA5DEF7F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" t="3618" r="1817" b="88746"/>
          <a:stretch>
            <a:fillRect/>
          </a:stretch>
        </p:blipFill>
        <p:spPr>
          <a:xfrm>
            <a:off x="0" y="0"/>
            <a:ext cx="12192000" cy="678098"/>
          </a:xfrm>
          <a:prstGeom prst="rect">
            <a:avLst/>
          </a:prstGeom>
        </p:spPr>
      </p:pic>
      <p:grpSp>
        <p:nvGrpSpPr>
          <p:cNvPr id="7243" name="Group 709"/>
          <p:cNvGrpSpPr/>
          <p:nvPr/>
        </p:nvGrpSpPr>
        <p:grpSpPr>
          <a:xfrm>
            <a:off x="9261064" y="314835"/>
            <a:ext cx="2930943" cy="365670"/>
            <a:chOff x="0" y="-4"/>
            <a:chExt cx="2930941" cy="365669"/>
          </a:xfrm>
        </p:grpSpPr>
        <p:grpSp>
          <p:nvGrpSpPr>
            <p:cNvPr id="7069" name="Graphic 4"/>
            <p:cNvGrpSpPr/>
            <p:nvPr/>
          </p:nvGrpSpPr>
          <p:grpSpPr>
            <a:xfrm>
              <a:off x="1076145" y="13931"/>
              <a:ext cx="852576" cy="262410"/>
              <a:chOff x="0" y="3"/>
              <a:chExt cx="852574" cy="262409"/>
            </a:xfrm>
          </p:grpSpPr>
          <p:sp>
            <p:nvSpPr>
              <p:cNvPr id="7066" name="Freeform: Shape 879"/>
              <p:cNvSpPr/>
              <p:nvPr/>
            </p:nvSpPr>
            <p:spPr>
              <a:xfrm>
                <a:off x="311034" y="3"/>
                <a:ext cx="541540" cy="262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7" extrusionOk="0">
                    <a:moveTo>
                      <a:pt x="21600" y="20917"/>
                    </a:moveTo>
                    <a:lnTo>
                      <a:pt x="0" y="20917"/>
                    </a:lnTo>
                    <a:lnTo>
                      <a:pt x="8499" y="2050"/>
                    </a:lnTo>
                    <a:cubicBezTo>
                      <a:pt x="9721" y="-683"/>
                      <a:pt x="11867" y="-683"/>
                      <a:pt x="13089" y="2050"/>
                    </a:cubicBezTo>
                    <a:lnTo>
                      <a:pt x="21600" y="20917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067" name="Freeform: Shape 880"/>
              <p:cNvSpPr/>
              <p:nvPr/>
            </p:nvSpPr>
            <p:spPr>
              <a:xfrm>
                <a:off x="-1" y="89383"/>
                <a:ext cx="356720" cy="1730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8" extrusionOk="0">
                    <a:moveTo>
                      <a:pt x="21600" y="20918"/>
                    </a:moveTo>
                    <a:lnTo>
                      <a:pt x="0" y="20918"/>
                    </a:lnTo>
                    <a:lnTo>
                      <a:pt x="8498" y="2045"/>
                    </a:lnTo>
                    <a:cubicBezTo>
                      <a:pt x="9717" y="-682"/>
                      <a:pt x="11865" y="-682"/>
                      <a:pt x="13084" y="2045"/>
                    </a:cubicBezTo>
                    <a:lnTo>
                      <a:pt x="21600" y="20918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068" name="Freeform: Shape 881"/>
              <p:cNvSpPr/>
              <p:nvPr/>
            </p:nvSpPr>
            <p:spPr>
              <a:xfrm>
                <a:off x="164683" y="69024"/>
                <a:ext cx="398491" cy="1933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7" extrusionOk="0">
                    <a:moveTo>
                      <a:pt x="21600" y="20917"/>
                    </a:moveTo>
                    <a:lnTo>
                      <a:pt x="0" y="20917"/>
                    </a:lnTo>
                    <a:lnTo>
                      <a:pt x="8503" y="2050"/>
                    </a:lnTo>
                    <a:cubicBezTo>
                      <a:pt x="9725" y="-683"/>
                      <a:pt x="11875" y="-683"/>
                      <a:pt x="13097" y="2050"/>
                    </a:cubicBezTo>
                    <a:lnTo>
                      <a:pt x="21600" y="20917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7070" name="Freeform: Shape 711"/>
            <p:cNvSpPr/>
            <p:nvPr/>
          </p:nvSpPr>
          <p:spPr>
            <a:xfrm>
              <a:off x="824015" y="48364"/>
              <a:ext cx="398489" cy="1933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7" extrusionOk="0">
                  <a:moveTo>
                    <a:pt x="21600" y="20917"/>
                  </a:moveTo>
                  <a:lnTo>
                    <a:pt x="0" y="20917"/>
                  </a:lnTo>
                  <a:lnTo>
                    <a:pt x="8503" y="2050"/>
                  </a:lnTo>
                  <a:cubicBezTo>
                    <a:pt x="9725" y="-683"/>
                    <a:pt x="11875" y="-683"/>
                    <a:pt x="13097" y="2050"/>
                  </a:cubicBezTo>
                  <a:lnTo>
                    <a:pt x="21600" y="20917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071" name="Freeform: Shape 712"/>
            <p:cNvSpPr/>
            <p:nvPr/>
          </p:nvSpPr>
          <p:spPr>
            <a:xfrm>
              <a:off x="544834" y="155044"/>
              <a:ext cx="262356" cy="1273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20" extrusionOk="0">
                  <a:moveTo>
                    <a:pt x="21600" y="20920"/>
                  </a:moveTo>
                  <a:lnTo>
                    <a:pt x="0" y="20920"/>
                  </a:lnTo>
                  <a:lnTo>
                    <a:pt x="8511" y="2039"/>
                  </a:lnTo>
                  <a:cubicBezTo>
                    <a:pt x="9748" y="-680"/>
                    <a:pt x="11876" y="-680"/>
                    <a:pt x="13113" y="2039"/>
                  </a:cubicBezTo>
                  <a:lnTo>
                    <a:pt x="21600" y="20920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072" name="Freeform: Shape 713"/>
            <p:cNvSpPr/>
            <p:nvPr/>
          </p:nvSpPr>
          <p:spPr>
            <a:xfrm>
              <a:off x="677362" y="101432"/>
              <a:ext cx="293309" cy="1424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5" extrusionOk="0">
                  <a:moveTo>
                    <a:pt x="21600" y="20915"/>
                  </a:moveTo>
                  <a:lnTo>
                    <a:pt x="0" y="20915"/>
                  </a:lnTo>
                  <a:lnTo>
                    <a:pt x="8498" y="2054"/>
                  </a:lnTo>
                  <a:cubicBezTo>
                    <a:pt x="9716" y="-685"/>
                    <a:pt x="11862" y="-685"/>
                    <a:pt x="13102" y="2054"/>
                  </a:cubicBezTo>
                  <a:lnTo>
                    <a:pt x="21600" y="20915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073" name="Freeform: Shape 714"/>
            <p:cNvSpPr/>
            <p:nvPr/>
          </p:nvSpPr>
          <p:spPr>
            <a:xfrm>
              <a:off x="560762" y="216181"/>
              <a:ext cx="55300" cy="255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1130" y="9656"/>
                    <a:pt x="16552" y="0"/>
                    <a:pt x="10800" y="0"/>
                  </a:cubicBezTo>
                  <a:cubicBezTo>
                    <a:pt x="5165" y="0"/>
                    <a:pt x="470" y="9402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7077" name="Graphic 4"/>
            <p:cNvGrpSpPr/>
            <p:nvPr/>
          </p:nvGrpSpPr>
          <p:grpSpPr>
            <a:xfrm>
              <a:off x="600427" y="195425"/>
              <a:ext cx="144256" cy="38207"/>
              <a:chOff x="-1" y="0"/>
              <a:chExt cx="144255" cy="38206"/>
            </a:xfrm>
          </p:grpSpPr>
          <p:sp>
            <p:nvSpPr>
              <p:cNvPr id="7074" name="Freeform: Shape 876"/>
              <p:cNvSpPr/>
              <p:nvPr/>
            </p:nvSpPr>
            <p:spPr>
              <a:xfrm>
                <a:off x="27647" y="-1"/>
                <a:ext cx="82947" cy="382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524"/>
                      <a:pt x="16513" y="0"/>
                      <a:pt x="10800" y="0"/>
                    </a:cubicBezTo>
                    <a:cubicBezTo>
                      <a:pt x="5087" y="0"/>
                      <a:pt x="470" y="9524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075" name="Freeform: Shape 877"/>
              <p:cNvSpPr/>
              <p:nvPr/>
            </p:nvSpPr>
            <p:spPr>
              <a:xfrm>
                <a:off x="88952" y="12633"/>
                <a:ext cx="55303" cy="255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076" name="Freeform: Shape 878"/>
              <p:cNvSpPr/>
              <p:nvPr/>
            </p:nvSpPr>
            <p:spPr>
              <a:xfrm>
                <a:off x="-2" y="12633"/>
                <a:ext cx="55301" cy="255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7081" name="Graphic 4"/>
            <p:cNvGrpSpPr/>
            <p:nvPr/>
          </p:nvGrpSpPr>
          <p:grpSpPr>
            <a:xfrm>
              <a:off x="916269" y="185200"/>
              <a:ext cx="144258" cy="38205"/>
              <a:chOff x="-1" y="0"/>
              <a:chExt cx="144257" cy="38204"/>
            </a:xfrm>
          </p:grpSpPr>
          <p:sp>
            <p:nvSpPr>
              <p:cNvPr id="7078" name="Freeform: Shape 873"/>
              <p:cNvSpPr/>
              <p:nvPr/>
            </p:nvSpPr>
            <p:spPr>
              <a:xfrm>
                <a:off x="27648" y="-1"/>
                <a:ext cx="82948" cy="382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524"/>
                      <a:pt x="16513" y="0"/>
                      <a:pt x="10800" y="0"/>
                    </a:cubicBezTo>
                    <a:cubicBezTo>
                      <a:pt x="5087" y="0"/>
                      <a:pt x="470" y="9524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079" name="Freeform: Shape 874"/>
              <p:cNvSpPr/>
              <p:nvPr/>
            </p:nvSpPr>
            <p:spPr>
              <a:xfrm>
                <a:off x="88954" y="12632"/>
                <a:ext cx="55303" cy="255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080" name="Freeform: Shape 875"/>
              <p:cNvSpPr/>
              <p:nvPr/>
            </p:nvSpPr>
            <p:spPr>
              <a:xfrm>
                <a:off x="-2" y="12632"/>
                <a:ext cx="55302" cy="255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7085" name="Graphic 4"/>
            <p:cNvGrpSpPr/>
            <p:nvPr/>
          </p:nvGrpSpPr>
          <p:grpSpPr>
            <a:xfrm>
              <a:off x="1035273" y="59783"/>
              <a:ext cx="124424" cy="33093"/>
              <a:chOff x="0" y="-1"/>
              <a:chExt cx="124423" cy="33092"/>
            </a:xfrm>
          </p:grpSpPr>
          <p:sp>
            <p:nvSpPr>
              <p:cNvPr id="7082" name="Freeform: Shape 870"/>
              <p:cNvSpPr/>
              <p:nvPr/>
            </p:nvSpPr>
            <p:spPr>
              <a:xfrm>
                <a:off x="23741" y="-2"/>
                <a:ext cx="71529" cy="330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46" y="9622"/>
                      <a:pt x="16518" y="0"/>
                      <a:pt x="10800" y="0"/>
                    </a:cubicBezTo>
                    <a:cubicBezTo>
                      <a:pt x="5082" y="0"/>
                      <a:pt x="454" y="9425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083" name="Freeform: Shape 871"/>
              <p:cNvSpPr/>
              <p:nvPr/>
            </p:nvSpPr>
            <p:spPr>
              <a:xfrm>
                <a:off x="76934" y="11128"/>
                <a:ext cx="47489" cy="219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90" y="9469"/>
                      <a:pt x="16542" y="0"/>
                      <a:pt x="10800" y="0"/>
                    </a:cubicBezTo>
                    <a:cubicBezTo>
                      <a:pt x="5058" y="0"/>
                      <a:pt x="410" y="946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084" name="Freeform: Shape 872"/>
              <p:cNvSpPr/>
              <p:nvPr/>
            </p:nvSpPr>
            <p:spPr>
              <a:xfrm>
                <a:off x="-1" y="11128"/>
                <a:ext cx="47488" cy="219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90" y="9469"/>
                      <a:pt x="16542" y="0"/>
                      <a:pt x="10800" y="0"/>
                    </a:cubicBezTo>
                    <a:cubicBezTo>
                      <a:pt x="5058" y="0"/>
                      <a:pt x="410" y="946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7089" name="Graphic 4"/>
            <p:cNvGrpSpPr/>
            <p:nvPr/>
          </p:nvGrpSpPr>
          <p:grpSpPr>
            <a:xfrm>
              <a:off x="1129034" y="183094"/>
              <a:ext cx="205564" cy="54448"/>
              <a:chOff x="0" y="0"/>
              <a:chExt cx="205563" cy="54447"/>
            </a:xfrm>
          </p:grpSpPr>
          <p:sp>
            <p:nvSpPr>
              <p:cNvPr id="7086" name="Freeform: Shape 867"/>
              <p:cNvSpPr/>
              <p:nvPr/>
            </p:nvSpPr>
            <p:spPr>
              <a:xfrm>
                <a:off x="39670" y="-1"/>
                <a:ext cx="117807" cy="544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59" y="9547"/>
                      <a:pt x="16475" y="0"/>
                      <a:pt x="10800" y="0"/>
                    </a:cubicBezTo>
                    <a:cubicBezTo>
                      <a:pt x="5125" y="0"/>
                      <a:pt x="441" y="9547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087" name="Freeform: Shape 868"/>
              <p:cNvSpPr/>
              <p:nvPr/>
            </p:nvSpPr>
            <p:spPr>
              <a:xfrm>
                <a:off x="126820" y="18346"/>
                <a:ext cx="78743" cy="36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8" y="9540"/>
                      <a:pt x="16489" y="0"/>
                      <a:pt x="10800" y="0"/>
                    </a:cubicBezTo>
                    <a:cubicBezTo>
                      <a:pt x="5111" y="0"/>
                      <a:pt x="495" y="954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088" name="Freeform: Shape 869"/>
              <p:cNvSpPr/>
              <p:nvPr/>
            </p:nvSpPr>
            <p:spPr>
              <a:xfrm>
                <a:off x="-1" y="18346"/>
                <a:ext cx="78743" cy="36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8" y="9540"/>
                      <a:pt x="16489" y="0"/>
                      <a:pt x="10800" y="0"/>
                    </a:cubicBezTo>
                    <a:cubicBezTo>
                      <a:pt x="5111" y="0"/>
                      <a:pt x="495" y="954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7090" name="Freeform: Shape 719"/>
            <p:cNvSpPr/>
            <p:nvPr/>
          </p:nvSpPr>
          <p:spPr>
            <a:xfrm>
              <a:off x="2198878" y="-5"/>
              <a:ext cx="516893" cy="250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6" extrusionOk="0">
                  <a:moveTo>
                    <a:pt x="21600" y="20916"/>
                  </a:moveTo>
                  <a:lnTo>
                    <a:pt x="0" y="20916"/>
                  </a:lnTo>
                  <a:lnTo>
                    <a:pt x="8502" y="2051"/>
                  </a:lnTo>
                  <a:cubicBezTo>
                    <a:pt x="9733" y="-684"/>
                    <a:pt x="11867" y="-684"/>
                    <a:pt x="13098" y="2051"/>
                  </a:cubicBezTo>
                  <a:lnTo>
                    <a:pt x="21600" y="20916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091" name="Freeform: Shape 720"/>
            <p:cNvSpPr/>
            <p:nvPr/>
          </p:nvSpPr>
          <p:spPr>
            <a:xfrm>
              <a:off x="2545373" y="40829"/>
              <a:ext cx="340491" cy="1651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4" extrusionOk="0">
                  <a:moveTo>
                    <a:pt x="21600" y="20914"/>
                  </a:moveTo>
                  <a:lnTo>
                    <a:pt x="0" y="20914"/>
                  </a:lnTo>
                  <a:lnTo>
                    <a:pt x="8503" y="2057"/>
                  </a:lnTo>
                  <a:cubicBezTo>
                    <a:pt x="9723" y="-686"/>
                    <a:pt x="11877" y="-686"/>
                    <a:pt x="13097" y="2057"/>
                  </a:cubicBezTo>
                  <a:lnTo>
                    <a:pt x="21600" y="20914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092" name="Freeform: Shape 721"/>
            <p:cNvSpPr/>
            <p:nvPr/>
          </p:nvSpPr>
          <p:spPr>
            <a:xfrm>
              <a:off x="1954858" y="54981"/>
              <a:ext cx="380459" cy="1843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7" extrusionOk="0">
                  <a:moveTo>
                    <a:pt x="21600" y="20917"/>
                  </a:moveTo>
                  <a:lnTo>
                    <a:pt x="0" y="20917"/>
                  </a:lnTo>
                  <a:lnTo>
                    <a:pt x="8514" y="2047"/>
                  </a:lnTo>
                  <a:cubicBezTo>
                    <a:pt x="9742" y="-683"/>
                    <a:pt x="11875" y="-683"/>
                    <a:pt x="13103" y="2047"/>
                  </a:cubicBezTo>
                  <a:lnTo>
                    <a:pt x="21600" y="20917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093" name="Freeform: Shape 722"/>
            <p:cNvSpPr/>
            <p:nvPr/>
          </p:nvSpPr>
          <p:spPr>
            <a:xfrm>
              <a:off x="-1" y="218888"/>
              <a:ext cx="1932926" cy="144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6656" y="0"/>
                    <a:pt x="2875" y="8190"/>
                    <a:pt x="0" y="21600"/>
                  </a:cubicBezTo>
                  <a:lnTo>
                    <a:pt x="21600" y="21600"/>
                  </a:lnTo>
                  <a:cubicBezTo>
                    <a:pt x="18725" y="8145"/>
                    <a:pt x="14944" y="0"/>
                    <a:pt x="10800" y="0"/>
                  </a:cubicBezTo>
                  <a:close/>
                </a:path>
              </a:pathLst>
            </a:custGeom>
            <a:solidFill>
              <a:srgbClr val="F8B21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7098" name="Graphic 4"/>
            <p:cNvGrpSpPr/>
            <p:nvPr/>
          </p:nvGrpSpPr>
          <p:grpSpPr>
            <a:xfrm>
              <a:off x="157469" y="218885"/>
              <a:ext cx="1223110" cy="144375"/>
              <a:chOff x="0" y="-1"/>
              <a:chExt cx="1223108" cy="144374"/>
            </a:xfrm>
          </p:grpSpPr>
          <p:sp>
            <p:nvSpPr>
              <p:cNvPr id="7094" name="Freeform: Shape 863"/>
              <p:cNvSpPr/>
              <p:nvPr/>
            </p:nvSpPr>
            <p:spPr>
              <a:xfrm>
                <a:off x="0" y="-2"/>
                <a:ext cx="806893" cy="144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039" y="0"/>
                    </a:moveTo>
                    <a:cubicBezTo>
                      <a:pt x="12743" y="0"/>
                      <a:pt x="5060" y="8190"/>
                      <a:pt x="0" y="21600"/>
                    </a:cubicBezTo>
                    <a:lnTo>
                      <a:pt x="2719" y="21600"/>
                    </a:lnTo>
                    <a:cubicBezTo>
                      <a:pt x="7417" y="9135"/>
                      <a:pt x="14915" y="1215"/>
                      <a:pt x="21600" y="135"/>
                    </a:cubicBezTo>
                    <a:cubicBezTo>
                      <a:pt x="21085" y="45"/>
                      <a:pt x="20562" y="0"/>
                      <a:pt x="20039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095" name="Freeform: Shape 864"/>
              <p:cNvSpPr/>
              <p:nvPr/>
            </p:nvSpPr>
            <p:spPr>
              <a:xfrm>
                <a:off x="223585" y="601"/>
                <a:ext cx="727557" cy="1437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60" y="0"/>
                    </a:moveTo>
                    <a:cubicBezTo>
                      <a:pt x="14552" y="0"/>
                      <a:pt x="4024" y="8134"/>
                      <a:pt x="0" y="21600"/>
                    </a:cubicBezTo>
                    <a:lnTo>
                      <a:pt x="2480" y="21600"/>
                    </a:lnTo>
                    <a:cubicBezTo>
                      <a:pt x="6210" y="9083"/>
                      <a:pt x="16283" y="1220"/>
                      <a:pt x="21600" y="136"/>
                    </a:cubicBezTo>
                    <a:cubicBezTo>
                      <a:pt x="21190" y="45"/>
                      <a:pt x="20779" y="0"/>
                      <a:pt x="20360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096" name="Freeform: Shape 865"/>
              <p:cNvSpPr/>
              <p:nvPr/>
            </p:nvSpPr>
            <p:spPr>
              <a:xfrm>
                <a:off x="396080" y="6015"/>
                <a:ext cx="660543" cy="1383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47" y="0"/>
                    </a:moveTo>
                    <a:cubicBezTo>
                      <a:pt x="16185" y="0"/>
                      <a:pt x="7017" y="3850"/>
                      <a:pt x="0" y="21600"/>
                    </a:cubicBezTo>
                    <a:lnTo>
                      <a:pt x="2535" y="21600"/>
                    </a:lnTo>
                    <a:cubicBezTo>
                      <a:pt x="8687" y="5400"/>
                      <a:pt x="17512" y="1268"/>
                      <a:pt x="21600" y="141"/>
                    </a:cubicBezTo>
                    <a:cubicBezTo>
                      <a:pt x="21286" y="47"/>
                      <a:pt x="20971" y="0"/>
                      <a:pt x="20647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097" name="Freeform: Shape 866"/>
              <p:cNvSpPr/>
              <p:nvPr/>
            </p:nvSpPr>
            <p:spPr>
              <a:xfrm>
                <a:off x="522598" y="20111"/>
                <a:ext cx="700511" cy="1242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703" extrusionOk="0">
                    <a:moveTo>
                      <a:pt x="20998" y="5"/>
                    </a:moveTo>
                    <a:cubicBezTo>
                      <a:pt x="18153" y="5"/>
                      <a:pt x="7144" y="-897"/>
                      <a:pt x="0" y="20703"/>
                    </a:cubicBezTo>
                    <a:lnTo>
                      <a:pt x="1751" y="20703"/>
                    </a:lnTo>
                    <a:cubicBezTo>
                      <a:pt x="8608" y="2812"/>
                      <a:pt x="18996" y="1308"/>
                      <a:pt x="21600" y="105"/>
                    </a:cubicBezTo>
                    <a:cubicBezTo>
                      <a:pt x="21396" y="55"/>
                      <a:pt x="21192" y="5"/>
                      <a:pt x="20998" y="5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7099" name="Freeform: Shape 724"/>
            <p:cNvSpPr/>
            <p:nvPr/>
          </p:nvSpPr>
          <p:spPr>
            <a:xfrm>
              <a:off x="1226105" y="169261"/>
              <a:ext cx="1704836" cy="194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672"/>
                  </a:moveTo>
                  <a:cubicBezTo>
                    <a:pt x="19997" y="568"/>
                    <a:pt x="18337" y="0"/>
                    <a:pt x="16639" y="0"/>
                  </a:cubicBezTo>
                  <a:cubicBezTo>
                    <a:pt x="10254" y="0"/>
                    <a:pt x="4428" y="8159"/>
                    <a:pt x="0" y="21600"/>
                  </a:cubicBezTo>
                  <a:lnTo>
                    <a:pt x="21600" y="21600"/>
                  </a:lnTo>
                  <a:lnTo>
                    <a:pt x="21600" y="1672"/>
                  </a:lnTo>
                  <a:close/>
                </a:path>
              </a:pathLst>
            </a:custGeom>
            <a:solidFill>
              <a:srgbClr val="8CC63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00" name="Freeform: Shape 725"/>
            <p:cNvSpPr/>
            <p:nvPr/>
          </p:nvSpPr>
          <p:spPr>
            <a:xfrm>
              <a:off x="1226105" y="169261"/>
              <a:ext cx="1704836" cy="194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39" y="0"/>
                  </a:moveTo>
                  <a:cubicBezTo>
                    <a:pt x="10254" y="0"/>
                    <a:pt x="4428" y="8159"/>
                    <a:pt x="0" y="21600"/>
                  </a:cubicBezTo>
                  <a:cubicBezTo>
                    <a:pt x="4428" y="9362"/>
                    <a:pt x="10254" y="1939"/>
                    <a:pt x="16639" y="1939"/>
                  </a:cubicBezTo>
                  <a:cubicBezTo>
                    <a:pt x="18337" y="1939"/>
                    <a:pt x="19997" y="2474"/>
                    <a:pt x="21600" y="3477"/>
                  </a:cubicBezTo>
                  <a:lnTo>
                    <a:pt x="21600" y="1672"/>
                  </a:lnTo>
                  <a:cubicBezTo>
                    <a:pt x="19997" y="568"/>
                    <a:pt x="18337" y="0"/>
                    <a:pt x="16639" y="0"/>
                  </a:cubicBezTo>
                  <a:close/>
                </a:path>
              </a:pathLst>
            </a:custGeom>
            <a:solidFill>
              <a:srgbClr val="B1C4D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01" name="Freeform: Shape 726"/>
            <p:cNvSpPr/>
            <p:nvPr/>
          </p:nvSpPr>
          <p:spPr>
            <a:xfrm>
              <a:off x="839040" y="237836"/>
              <a:ext cx="1887549" cy="125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8656" y="8184"/>
                    <a:pt x="14784" y="0"/>
                    <a:pt x="10540" y="0"/>
                  </a:cubicBezTo>
                  <a:cubicBezTo>
                    <a:pt x="6297" y="0"/>
                    <a:pt x="3793" y="1036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C9D92D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02" name="Freeform: Shape 727"/>
            <p:cNvSpPr/>
            <p:nvPr/>
          </p:nvSpPr>
          <p:spPr>
            <a:xfrm>
              <a:off x="2730491" y="82943"/>
              <a:ext cx="97974" cy="137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1"/>
                  </a:moveTo>
                  <a:cubicBezTo>
                    <a:pt x="21600" y="3458"/>
                    <a:pt x="16763" y="0"/>
                    <a:pt x="10800" y="0"/>
                  </a:cubicBezTo>
                  <a:cubicBezTo>
                    <a:pt x="4837" y="0"/>
                    <a:pt x="0" y="3458"/>
                    <a:pt x="0" y="7721"/>
                  </a:cubicBezTo>
                  <a:cubicBezTo>
                    <a:pt x="0" y="11747"/>
                    <a:pt x="4307" y="15063"/>
                    <a:pt x="9806" y="15395"/>
                  </a:cubicBezTo>
                  <a:lnTo>
                    <a:pt x="9806" y="21600"/>
                  </a:lnTo>
                  <a:lnTo>
                    <a:pt x="11661" y="21600"/>
                  </a:lnTo>
                  <a:lnTo>
                    <a:pt x="11661" y="15395"/>
                  </a:lnTo>
                  <a:cubicBezTo>
                    <a:pt x="17227" y="15063"/>
                    <a:pt x="21600" y="11747"/>
                    <a:pt x="21600" y="7721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03" name="Freeform: Shape 728"/>
            <p:cNvSpPr/>
            <p:nvPr/>
          </p:nvSpPr>
          <p:spPr>
            <a:xfrm>
              <a:off x="2809528" y="102192"/>
              <a:ext cx="84148" cy="117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04" name="Freeform: Shape 729"/>
            <p:cNvSpPr/>
            <p:nvPr/>
          </p:nvSpPr>
          <p:spPr>
            <a:xfrm>
              <a:off x="2682408" y="143997"/>
              <a:ext cx="66721" cy="938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69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05" name="Freeform: Shape 730"/>
            <p:cNvSpPr/>
            <p:nvPr/>
          </p:nvSpPr>
          <p:spPr>
            <a:xfrm>
              <a:off x="2606377" y="113320"/>
              <a:ext cx="84150" cy="117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06" name="Freeform: Shape 731"/>
            <p:cNvSpPr/>
            <p:nvPr/>
          </p:nvSpPr>
          <p:spPr>
            <a:xfrm>
              <a:off x="2767455" y="156930"/>
              <a:ext cx="84149" cy="117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429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07" name="Freeform: Shape 732"/>
            <p:cNvSpPr/>
            <p:nvPr/>
          </p:nvSpPr>
          <p:spPr>
            <a:xfrm>
              <a:off x="2717269" y="198136"/>
              <a:ext cx="63714" cy="896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08" name="Freeform: Shape 733"/>
            <p:cNvSpPr/>
            <p:nvPr/>
          </p:nvSpPr>
          <p:spPr>
            <a:xfrm>
              <a:off x="2668885" y="194526"/>
              <a:ext cx="61912" cy="86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98"/>
                  </a:moveTo>
                  <a:cubicBezTo>
                    <a:pt x="21600" y="3438"/>
                    <a:pt x="16777" y="0"/>
                    <a:pt x="10800" y="0"/>
                  </a:cubicBezTo>
                  <a:cubicBezTo>
                    <a:pt x="4823" y="0"/>
                    <a:pt x="0" y="3438"/>
                    <a:pt x="0" y="7698"/>
                  </a:cubicBezTo>
                  <a:cubicBezTo>
                    <a:pt x="0" y="11734"/>
                    <a:pt x="4299" y="15023"/>
                    <a:pt x="9856" y="15397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97"/>
                  </a:lnTo>
                  <a:cubicBezTo>
                    <a:pt x="17196" y="15023"/>
                    <a:pt x="21600" y="11734"/>
                    <a:pt x="21600" y="7698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09" name="Freeform: Shape 734"/>
            <p:cNvSpPr/>
            <p:nvPr/>
          </p:nvSpPr>
          <p:spPr>
            <a:xfrm>
              <a:off x="2839279" y="176780"/>
              <a:ext cx="61911" cy="86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10" name="Freeform: Shape 735"/>
            <p:cNvSpPr/>
            <p:nvPr/>
          </p:nvSpPr>
          <p:spPr>
            <a:xfrm>
              <a:off x="1479440" y="214377"/>
              <a:ext cx="61913" cy="86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7116" name="Graphic 4"/>
            <p:cNvGrpSpPr/>
            <p:nvPr/>
          </p:nvGrpSpPr>
          <p:grpSpPr>
            <a:xfrm>
              <a:off x="2437183" y="147298"/>
              <a:ext cx="179123" cy="38216"/>
              <a:chOff x="0" y="-1"/>
              <a:chExt cx="179122" cy="38214"/>
            </a:xfrm>
          </p:grpSpPr>
          <p:sp>
            <p:nvSpPr>
              <p:cNvPr id="7111" name="Freeform: Shape 858"/>
              <p:cNvSpPr/>
              <p:nvPr/>
            </p:nvSpPr>
            <p:spPr>
              <a:xfrm>
                <a:off x="-1" y="12635"/>
                <a:ext cx="55302" cy="25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7115" name="Graphic 4"/>
              <p:cNvGrpSpPr/>
              <p:nvPr/>
            </p:nvGrpSpPr>
            <p:grpSpPr>
              <a:xfrm>
                <a:off x="34557" y="-2"/>
                <a:ext cx="144565" cy="38215"/>
                <a:chOff x="0" y="0"/>
                <a:chExt cx="144563" cy="38214"/>
              </a:xfrm>
            </p:grpSpPr>
            <p:sp>
              <p:nvSpPr>
                <p:cNvPr id="7112" name="Freeform: Shape 860"/>
                <p:cNvSpPr/>
                <p:nvPr/>
              </p:nvSpPr>
              <p:spPr>
                <a:xfrm>
                  <a:off x="27649" y="-1"/>
                  <a:ext cx="82955" cy="382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524"/>
                        <a:pt x="16513" y="0"/>
                        <a:pt x="10800" y="0"/>
                      </a:cubicBezTo>
                      <a:cubicBezTo>
                        <a:pt x="5087" y="0"/>
                        <a:pt x="470" y="952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7113" name="Freeform: Shape 861"/>
                <p:cNvSpPr/>
                <p:nvPr/>
              </p:nvSpPr>
              <p:spPr>
                <a:xfrm>
                  <a:off x="89259" y="12635"/>
                  <a:ext cx="55304" cy="255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7114" name="Freeform: Shape 862"/>
                <p:cNvSpPr/>
                <p:nvPr/>
              </p:nvSpPr>
              <p:spPr>
                <a:xfrm>
                  <a:off x="-1" y="12635"/>
                  <a:ext cx="55306" cy="255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7117" name="Freeform: Shape 737"/>
            <p:cNvSpPr/>
            <p:nvPr/>
          </p:nvSpPr>
          <p:spPr>
            <a:xfrm>
              <a:off x="2617797" y="176780"/>
              <a:ext cx="61911" cy="86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98"/>
                  </a:moveTo>
                  <a:cubicBezTo>
                    <a:pt x="21600" y="3438"/>
                    <a:pt x="16777" y="0"/>
                    <a:pt x="10800" y="0"/>
                  </a:cubicBezTo>
                  <a:cubicBezTo>
                    <a:pt x="4823" y="0"/>
                    <a:pt x="0" y="3438"/>
                    <a:pt x="0" y="7698"/>
                  </a:cubicBezTo>
                  <a:cubicBezTo>
                    <a:pt x="0" y="11734"/>
                    <a:pt x="4299" y="15023"/>
                    <a:pt x="9856" y="15397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97"/>
                  </a:lnTo>
                  <a:cubicBezTo>
                    <a:pt x="17196" y="15023"/>
                    <a:pt x="21600" y="11734"/>
                    <a:pt x="21600" y="7698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18" name="Freeform: Shape 738"/>
            <p:cNvSpPr/>
            <p:nvPr/>
          </p:nvSpPr>
          <p:spPr>
            <a:xfrm>
              <a:off x="2125251" y="102192"/>
              <a:ext cx="73331" cy="1028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05"/>
                  </a:moveTo>
                  <a:cubicBezTo>
                    <a:pt x="21600" y="3474"/>
                    <a:pt x="16731" y="0"/>
                    <a:pt x="10800" y="0"/>
                  </a:cubicBezTo>
                  <a:cubicBezTo>
                    <a:pt x="4869" y="0"/>
                    <a:pt x="0" y="3474"/>
                    <a:pt x="0" y="7705"/>
                  </a:cubicBezTo>
                  <a:cubicBezTo>
                    <a:pt x="0" y="11747"/>
                    <a:pt x="4338" y="15032"/>
                    <a:pt x="9915" y="15411"/>
                  </a:cubicBezTo>
                  <a:lnTo>
                    <a:pt x="9915" y="21600"/>
                  </a:lnTo>
                  <a:lnTo>
                    <a:pt x="11774" y="21600"/>
                  </a:lnTo>
                  <a:lnTo>
                    <a:pt x="11774" y="15411"/>
                  </a:lnTo>
                  <a:cubicBezTo>
                    <a:pt x="17262" y="15095"/>
                    <a:pt x="21600" y="11747"/>
                    <a:pt x="21600" y="770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7124" name="Graphic 4"/>
            <p:cNvGrpSpPr/>
            <p:nvPr/>
          </p:nvGrpSpPr>
          <p:grpSpPr>
            <a:xfrm>
              <a:off x="2025777" y="187002"/>
              <a:ext cx="179121" cy="38211"/>
              <a:chOff x="0" y="0"/>
              <a:chExt cx="179120" cy="38210"/>
            </a:xfrm>
          </p:grpSpPr>
          <p:sp>
            <p:nvSpPr>
              <p:cNvPr id="7119" name="Freeform: Shape 853"/>
              <p:cNvSpPr/>
              <p:nvPr/>
            </p:nvSpPr>
            <p:spPr>
              <a:xfrm>
                <a:off x="-1" y="12634"/>
                <a:ext cx="55301" cy="255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7123" name="Graphic 4"/>
              <p:cNvGrpSpPr/>
              <p:nvPr/>
            </p:nvGrpSpPr>
            <p:grpSpPr>
              <a:xfrm>
                <a:off x="34556" y="-1"/>
                <a:ext cx="144564" cy="38211"/>
                <a:chOff x="-1" y="0"/>
                <a:chExt cx="144562" cy="38210"/>
              </a:xfrm>
            </p:grpSpPr>
            <p:sp>
              <p:nvSpPr>
                <p:cNvPr id="7120" name="Freeform: Shape 855"/>
                <p:cNvSpPr/>
                <p:nvPr/>
              </p:nvSpPr>
              <p:spPr>
                <a:xfrm>
                  <a:off x="27649" y="0"/>
                  <a:ext cx="82954" cy="3821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524"/>
                        <a:pt x="16513" y="0"/>
                        <a:pt x="10800" y="0"/>
                      </a:cubicBezTo>
                      <a:cubicBezTo>
                        <a:pt x="5087" y="0"/>
                        <a:pt x="470" y="952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7121" name="Freeform: Shape 856"/>
                <p:cNvSpPr/>
                <p:nvPr/>
              </p:nvSpPr>
              <p:spPr>
                <a:xfrm>
                  <a:off x="89259" y="12634"/>
                  <a:ext cx="55303" cy="2557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165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7122" name="Freeform: Shape 857"/>
                <p:cNvSpPr/>
                <p:nvPr/>
              </p:nvSpPr>
              <p:spPr>
                <a:xfrm>
                  <a:off x="-2" y="12634"/>
                  <a:ext cx="55306" cy="2557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grpSp>
          <p:nvGrpSpPr>
            <p:cNvPr id="7130" name="Graphic 4"/>
            <p:cNvGrpSpPr/>
            <p:nvPr/>
          </p:nvGrpSpPr>
          <p:grpSpPr>
            <a:xfrm>
              <a:off x="1090570" y="321139"/>
              <a:ext cx="203162" cy="43628"/>
              <a:chOff x="0" y="-1"/>
              <a:chExt cx="203161" cy="43627"/>
            </a:xfrm>
          </p:grpSpPr>
          <p:sp>
            <p:nvSpPr>
              <p:cNvPr id="7125" name="Freeform: Shape 848"/>
              <p:cNvSpPr/>
              <p:nvPr/>
            </p:nvSpPr>
            <p:spPr>
              <a:xfrm>
                <a:off x="0" y="14740"/>
                <a:ext cx="62513" cy="288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5" y="9450"/>
                      <a:pt x="16511" y="0"/>
                      <a:pt x="10800" y="0"/>
                    </a:cubicBezTo>
                    <a:cubicBezTo>
                      <a:pt x="5088" y="0"/>
                      <a:pt x="415" y="945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7129" name="Graphic 4"/>
              <p:cNvGrpSpPr/>
              <p:nvPr/>
            </p:nvGrpSpPr>
            <p:grpSpPr>
              <a:xfrm>
                <a:off x="39065" y="-2"/>
                <a:ext cx="164097" cy="43628"/>
                <a:chOff x="-1" y="0"/>
                <a:chExt cx="164095" cy="43627"/>
              </a:xfrm>
            </p:grpSpPr>
            <p:sp>
              <p:nvSpPr>
                <p:cNvPr id="7126" name="Freeform: Shape 850"/>
                <p:cNvSpPr/>
                <p:nvPr/>
              </p:nvSpPr>
              <p:spPr>
                <a:xfrm>
                  <a:off x="31254" y="-1"/>
                  <a:ext cx="94375" cy="436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7" y="9534"/>
                        <a:pt x="16510" y="0"/>
                        <a:pt x="10800" y="0"/>
                      </a:cubicBezTo>
                      <a:cubicBezTo>
                        <a:pt x="5090" y="0"/>
                        <a:pt x="413" y="953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7127" name="Freeform: Shape 851"/>
                <p:cNvSpPr/>
                <p:nvPr/>
              </p:nvSpPr>
              <p:spPr>
                <a:xfrm>
                  <a:off x="101579" y="14741"/>
                  <a:ext cx="62516" cy="2888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5" y="9450"/>
                        <a:pt x="16511" y="0"/>
                        <a:pt x="10800" y="0"/>
                      </a:cubicBezTo>
                      <a:cubicBezTo>
                        <a:pt x="5088" y="0"/>
                        <a:pt x="415" y="9450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7128" name="Freeform: Shape 852"/>
                <p:cNvSpPr/>
                <p:nvPr/>
              </p:nvSpPr>
              <p:spPr>
                <a:xfrm>
                  <a:off x="-2" y="14741"/>
                  <a:ext cx="62518" cy="2888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5" y="9450"/>
                        <a:pt x="16511" y="0"/>
                        <a:pt x="10800" y="0"/>
                      </a:cubicBezTo>
                      <a:cubicBezTo>
                        <a:pt x="5088" y="0"/>
                        <a:pt x="415" y="9450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7131" name="Freeform: Shape 741"/>
            <p:cNvSpPr/>
            <p:nvPr/>
          </p:nvSpPr>
          <p:spPr>
            <a:xfrm>
              <a:off x="159272" y="178885"/>
              <a:ext cx="97673" cy="137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1"/>
                  </a:moveTo>
                  <a:cubicBezTo>
                    <a:pt x="21600" y="3458"/>
                    <a:pt x="16748" y="0"/>
                    <a:pt x="10767" y="0"/>
                  </a:cubicBezTo>
                  <a:cubicBezTo>
                    <a:pt x="4785" y="0"/>
                    <a:pt x="0" y="3458"/>
                    <a:pt x="0" y="7721"/>
                  </a:cubicBezTo>
                  <a:cubicBezTo>
                    <a:pt x="0" y="11747"/>
                    <a:pt x="4320" y="15063"/>
                    <a:pt x="9836" y="15395"/>
                  </a:cubicBezTo>
                  <a:lnTo>
                    <a:pt x="9836" y="21600"/>
                  </a:lnTo>
                  <a:lnTo>
                    <a:pt x="11697" y="21600"/>
                  </a:lnTo>
                  <a:lnTo>
                    <a:pt x="11697" y="15395"/>
                  </a:lnTo>
                  <a:cubicBezTo>
                    <a:pt x="17280" y="15063"/>
                    <a:pt x="21600" y="11747"/>
                    <a:pt x="21600" y="7721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32" name="Freeform: Shape 742"/>
            <p:cNvSpPr/>
            <p:nvPr/>
          </p:nvSpPr>
          <p:spPr>
            <a:xfrm>
              <a:off x="144547" y="229414"/>
              <a:ext cx="66720" cy="93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319" y="15023"/>
                    <a:pt x="21600" y="11769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33" name="Freeform: Shape 743"/>
            <p:cNvSpPr/>
            <p:nvPr/>
          </p:nvSpPr>
          <p:spPr>
            <a:xfrm>
              <a:off x="276775" y="176780"/>
              <a:ext cx="84148" cy="117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34" name="Freeform: Shape 744"/>
            <p:cNvSpPr/>
            <p:nvPr/>
          </p:nvSpPr>
          <p:spPr>
            <a:xfrm>
              <a:off x="381054" y="180690"/>
              <a:ext cx="63714" cy="89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742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35" name="Freeform: Shape 745"/>
            <p:cNvSpPr/>
            <p:nvPr/>
          </p:nvSpPr>
          <p:spPr>
            <a:xfrm>
              <a:off x="2060640" y="124448"/>
              <a:ext cx="63714" cy="89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742"/>
                    <a:pt x="21600" y="7683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7142" name="Graphic 4"/>
            <p:cNvGrpSpPr/>
            <p:nvPr/>
          </p:nvGrpSpPr>
          <p:grpSpPr>
            <a:xfrm>
              <a:off x="2340718" y="95570"/>
              <a:ext cx="107895" cy="122117"/>
              <a:chOff x="-1" y="-1"/>
              <a:chExt cx="107894" cy="122116"/>
            </a:xfrm>
          </p:grpSpPr>
          <p:sp>
            <p:nvSpPr>
              <p:cNvPr id="7136" name="Freeform: Shape 847"/>
              <p:cNvSpPr/>
              <p:nvPr/>
            </p:nvSpPr>
            <p:spPr>
              <a:xfrm>
                <a:off x="-2" y="-2"/>
                <a:ext cx="49893" cy="1218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5013"/>
                    </a:lnTo>
                    <a:lnTo>
                      <a:pt x="10800" y="0"/>
                    </a:lnTo>
                    <a:lnTo>
                      <a:pt x="21600" y="5013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37" name="Freeform: Shape 848"/>
              <p:cNvSpPr/>
              <p:nvPr/>
            </p:nvSpPr>
            <p:spPr>
              <a:xfrm>
                <a:off x="49886" y="27971"/>
                <a:ext cx="58005" cy="93845"/>
              </a:xfrm>
              <a:prstGeom prst="rect">
                <a:avLst/>
              </a:prstGeom>
              <a:solidFill>
                <a:srgbClr val="9AD9E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38" name="Freeform: Shape 849"/>
              <p:cNvSpPr/>
              <p:nvPr/>
            </p:nvSpPr>
            <p:spPr>
              <a:xfrm>
                <a:off x="24943" y="-1"/>
                <a:ext cx="82951" cy="27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6496" y="21600"/>
                    </a:lnTo>
                    <a:lnTo>
                      <a:pt x="0" y="0"/>
                    </a:lnTo>
                    <a:lnTo>
                      <a:pt x="15104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E754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39" name="Freeform: Shape 850"/>
              <p:cNvSpPr/>
              <p:nvPr/>
            </p:nvSpPr>
            <p:spPr>
              <a:xfrm>
                <a:off x="17130" y="77900"/>
                <a:ext cx="15030" cy="44216"/>
              </a:xfrm>
              <a:prstGeom prst="rect">
                <a:avLst/>
              </a:prstGeom>
              <a:solidFill>
                <a:srgbClr val="E754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40" name="Freeform: Shape 851"/>
              <p:cNvSpPr/>
              <p:nvPr/>
            </p:nvSpPr>
            <p:spPr>
              <a:xfrm>
                <a:off x="60216" y="67672"/>
                <a:ext cx="12703" cy="24968"/>
              </a:xfrm>
              <a:prstGeom prst="rect">
                <a:avLst/>
              </a:prstGeom>
              <a:solidFill>
                <a:srgbClr val="64CB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41" name="Freeform: Shape 852"/>
              <p:cNvSpPr/>
              <p:nvPr/>
            </p:nvSpPr>
            <p:spPr>
              <a:xfrm>
                <a:off x="86361" y="42708"/>
                <a:ext cx="12703" cy="24968"/>
              </a:xfrm>
              <a:prstGeom prst="rect">
                <a:avLst/>
              </a:prstGeom>
              <a:solidFill>
                <a:srgbClr val="64CB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7143" name="Freeform: Shape 747"/>
            <p:cNvSpPr/>
            <p:nvPr/>
          </p:nvSpPr>
          <p:spPr>
            <a:xfrm>
              <a:off x="1626395" y="237836"/>
              <a:ext cx="1100195" cy="125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26" y="0"/>
                  </a:moveTo>
                  <a:cubicBezTo>
                    <a:pt x="1741" y="0"/>
                    <a:pt x="861" y="104"/>
                    <a:pt x="0" y="363"/>
                  </a:cubicBezTo>
                  <a:cubicBezTo>
                    <a:pt x="6248" y="2072"/>
                    <a:pt x="11912" y="9790"/>
                    <a:pt x="16349" y="21600"/>
                  </a:cubicBezTo>
                  <a:lnTo>
                    <a:pt x="21600" y="21600"/>
                  </a:lnTo>
                  <a:cubicBezTo>
                    <a:pt x="16550" y="8184"/>
                    <a:pt x="9906" y="0"/>
                    <a:pt x="2626" y="0"/>
                  </a:cubicBezTo>
                  <a:close/>
                </a:path>
              </a:pathLst>
            </a:custGeom>
            <a:solidFill>
              <a:srgbClr val="64CBE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44" name="Freeform: Shape 748"/>
            <p:cNvSpPr/>
            <p:nvPr/>
          </p:nvSpPr>
          <p:spPr>
            <a:xfrm>
              <a:off x="1728570" y="147907"/>
              <a:ext cx="84150" cy="117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45" name="Freeform: Shape 749"/>
            <p:cNvSpPr/>
            <p:nvPr/>
          </p:nvSpPr>
          <p:spPr>
            <a:xfrm>
              <a:off x="1587628" y="190015"/>
              <a:ext cx="66719" cy="938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00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46" name="Freeform: Shape 750"/>
            <p:cNvSpPr/>
            <p:nvPr/>
          </p:nvSpPr>
          <p:spPr>
            <a:xfrm>
              <a:off x="1752311" y="202647"/>
              <a:ext cx="84149" cy="117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429"/>
                  </a:lnTo>
                  <a:cubicBezTo>
                    <a:pt x="17280" y="15098"/>
                    <a:pt x="21600" y="11792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47" name="Freeform: Shape 751"/>
            <p:cNvSpPr/>
            <p:nvPr/>
          </p:nvSpPr>
          <p:spPr>
            <a:xfrm>
              <a:off x="2237344" y="257686"/>
              <a:ext cx="61911" cy="866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48" name="Freeform: Shape 752"/>
            <p:cNvSpPr/>
            <p:nvPr/>
          </p:nvSpPr>
          <p:spPr>
            <a:xfrm>
              <a:off x="1527524" y="147907"/>
              <a:ext cx="84150" cy="117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49" name="Freeform: Shape 753"/>
            <p:cNvSpPr/>
            <p:nvPr/>
          </p:nvSpPr>
          <p:spPr>
            <a:xfrm>
              <a:off x="1322871" y="220994"/>
              <a:ext cx="66720" cy="938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768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00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50" name="Freeform: Shape 754"/>
            <p:cNvSpPr/>
            <p:nvPr/>
          </p:nvSpPr>
          <p:spPr>
            <a:xfrm>
              <a:off x="1367949" y="204451"/>
              <a:ext cx="84149" cy="117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03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51" name="Freeform: Shape 755"/>
            <p:cNvSpPr/>
            <p:nvPr/>
          </p:nvSpPr>
          <p:spPr>
            <a:xfrm>
              <a:off x="1275389" y="276032"/>
              <a:ext cx="63714" cy="89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219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52" name="Freeform: Shape 756"/>
            <p:cNvSpPr/>
            <p:nvPr/>
          </p:nvSpPr>
          <p:spPr>
            <a:xfrm>
              <a:off x="2448606" y="153621"/>
              <a:ext cx="63714" cy="6376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153" name="Freeform: Shape 757"/>
            <p:cNvSpPr/>
            <p:nvPr/>
          </p:nvSpPr>
          <p:spPr>
            <a:xfrm rot="10800000">
              <a:off x="2512165" y="153858"/>
              <a:ext cx="17134" cy="63765"/>
            </a:xfrm>
            <a:prstGeom prst="rect">
              <a:avLst/>
            </a:prstGeom>
            <a:solidFill>
              <a:srgbClr val="9AD9E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7173" name="Graphic 4"/>
            <p:cNvGrpSpPr/>
            <p:nvPr/>
          </p:nvGrpSpPr>
          <p:grpSpPr>
            <a:xfrm>
              <a:off x="1159988" y="127753"/>
              <a:ext cx="105492" cy="115503"/>
              <a:chOff x="0" y="-1"/>
              <a:chExt cx="105491" cy="115501"/>
            </a:xfrm>
          </p:grpSpPr>
          <p:sp>
            <p:nvSpPr>
              <p:cNvPr id="7154" name="Freeform: Shape 828"/>
              <p:cNvSpPr/>
              <p:nvPr/>
            </p:nvSpPr>
            <p:spPr>
              <a:xfrm>
                <a:off x="10218" y="43310"/>
                <a:ext cx="85051" cy="49932"/>
              </a:xfrm>
              <a:prstGeom prst="rect">
                <a:avLst/>
              </a:pr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55" name="Freeform: Shape 829"/>
              <p:cNvSpPr/>
              <p:nvPr/>
            </p:nvSpPr>
            <p:spPr>
              <a:xfrm>
                <a:off x="77234" y="43310"/>
                <a:ext cx="18036" cy="49932"/>
              </a:xfrm>
              <a:prstGeom prst="rect">
                <a:avLst/>
              </a:prstGeom>
              <a:solidFill>
                <a:srgbClr val="9357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56" name="Freeform: Shape 830"/>
              <p:cNvSpPr/>
              <p:nvPr/>
            </p:nvSpPr>
            <p:spPr>
              <a:xfrm>
                <a:off x="5409" y="88244"/>
                <a:ext cx="94669" cy="12703"/>
              </a:xfrm>
              <a:prstGeom prst="rect">
                <a:avLst/>
              </a:pr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57" name="Freeform: Shape 831"/>
              <p:cNvSpPr/>
              <p:nvPr/>
            </p:nvSpPr>
            <p:spPr>
              <a:xfrm>
                <a:off x="77234" y="88244"/>
                <a:ext cx="22844" cy="12703"/>
              </a:xfrm>
              <a:prstGeom prst="rect">
                <a:avLst/>
              </a:pr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58" name="Freeform: Shape 832"/>
              <p:cNvSpPr/>
              <p:nvPr/>
            </p:nvSpPr>
            <p:spPr>
              <a:xfrm>
                <a:off x="10518" y="94744"/>
                <a:ext cx="15331" cy="207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788" y="0"/>
                    </a:lnTo>
                    <a:lnTo>
                      <a:pt x="4659" y="8765"/>
                    </a:lnTo>
                    <a:lnTo>
                      <a:pt x="4659" y="1878"/>
                    </a:lnTo>
                    <a:lnTo>
                      <a:pt x="0" y="1878"/>
                    </a:lnTo>
                    <a:lnTo>
                      <a:pt x="0" y="21600"/>
                    </a:lnTo>
                    <a:lnTo>
                      <a:pt x="4659" y="21600"/>
                    </a:lnTo>
                    <a:lnTo>
                      <a:pt x="4659" y="1158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59" name="Freeform: Shape 833"/>
              <p:cNvSpPr/>
              <p:nvPr/>
            </p:nvSpPr>
            <p:spPr>
              <a:xfrm>
                <a:off x="79638" y="94744"/>
                <a:ext cx="15632" cy="207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4154" y="0"/>
                    </a:lnTo>
                    <a:lnTo>
                      <a:pt x="16615" y="8765"/>
                    </a:lnTo>
                    <a:lnTo>
                      <a:pt x="16615" y="1878"/>
                    </a:lnTo>
                    <a:lnTo>
                      <a:pt x="21600" y="1878"/>
                    </a:lnTo>
                    <a:lnTo>
                      <a:pt x="21600" y="21600"/>
                    </a:lnTo>
                    <a:lnTo>
                      <a:pt x="16615" y="21600"/>
                    </a:lnTo>
                    <a:lnTo>
                      <a:pt x="16615" y="11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60" name="Freeform: Shape 834"/>
              <p:cNvSpPr/>
              <p:nvPr/>
            </p:nvSpPr>
            <p:spPr>
              <a:xfrm>
                <a:off x="35160" y="60154"/>
                <a:ext cx="16534" cy="33087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61" name="Freeform: Shape 835"/>
              <p:cNvSpPr/>
              <p:nvPr/>
            </p:nvSpPr>
            <p:spPr>
              <a:xfrm>
                <a:off x="16941" y="55943"/>
                <a:ext cx="12703" cy="15343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62" name="Freeform: Shape 836"/>
              <p:cNvSpPr/>
              <p:nvPr/>
            </p:nvSpPr>
            <p:spPr>
              <a:xfrm>
                <a:off x="57211" y="55943"/>
                <a:ext cx="12703" cy="15343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63" name="Freeform: Shape 837"/>
              <p:cNvSpPr/>
              <p:nvPr/>
            </p:nvSpPr>
            <p:spPr>
              <a:xfrm>
                <a:off x="9917" y="3008"/>
                <a:ext cx="85353" cy="511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6264"/>
                    </a:moveTo>
                    <a:lnTo>
                      <a:pt x="10648" y="0"/>
                    </a:lnTo>
                    <a:lnTo>
                      <a:pt x="0" y="15882"/>
                    </a:lnTo>
                    <a:lnTo>
                      <a:pt x="0" y="19059"/>
                    </a:lnTo>
                    <a:lnTo>
                      <a:pt x="228" y="19059"/>
                    </a:lnTo>
                    <a:lnTo>
                      <a:pt x="989" y="21600"/>
                    </a:lnTo>
                    <a:lnTo>
                      <a:pt x="3042" y="19186"/>
                    </a:lnTo>
                    <a:lnTo>
                      <a:pt x="4183" y="20584"/>
                    </a:lnTo>
                    <a:lnTo>
                      <a:pt x="5856" y="19186"/>
                    </a:lnTo>
                    <a:lnTo>
                      <a:pt x="6389" y="20838"/>
                    </a:lnTo>
                    <a:lnTo>
                      <a:pt x="7378" y="19821"/>
                    </a:lnTo>
                    <a:lnTo>
                      <a:pt x="8366" y="21600"/>
                    </a:lnTo>
                    <a:lnTo>
                      <a:pt x="9507" y="19059"/>
                    </a:lnTo>
                    <a:lnTo>
                      <a:pt x="9887" y="20711"/>
                    </a:lnTo>
                    <a:lnTo>
                      <a:pt x="10952" y="19186"/>
                    </a:lnTo>
                    <a:cubicBezTo>
                      <a:pt x="10952" y="19186"/>
                      <a:pt x="11256" y="21600"/>
                      <a:pt x="11561" y="21473"/>
                    </a:cubicBezTo>
                    <a:cubicBezTo>
                      <a:pt x="11865" y="21346"/>
                      <a:pt x="13082" y="19313"/>
                      <a:pt x="13082" y="19313"/>
                    </a:cubicBezTo>
                    <a:lnTo>
                      <a:pt x="13766" y="21092"/>
                    </a:lnTo>
                    <a:lnTo>
                      <a:pt x="14299" y="19313"/>
                    </a:lnTo>
                    <a:lnTo>
                      <a:pt x="17113" y="20965"/>
                    </a:lnTo>
                    <a:lnTo>
                      <a:pt x="17113" y="18805"/>
                    </a:lnTo>
                    <a:cubicBezTo>
                      <a:pt x="17113" y="18805"/>
                      <a:pt x="19318" y="19440"/>
                      <a:pt x="19394" y="19821"/>
                    </a:cubicBezTo>
                    <a:cubicBezTo>
                      <a:pt x="19547" y="20202"/>
                      <a:pt x="19623" y="18424"/>
                      <a:pt x="19623" y="18424"/>
                    </a:cubicBezTo>
                    <a:lnTo>
                      <a:pt x="21600" y="20456"/>
                    </a:lnTo>
                    <a:lnTo>
                      <a:pt x="21600" y="16264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64" name="Freeform: Shape 838"/>
              <p:cNvSpPr/>
              <p:nvPr/>
            </p:nvSpPr>
            <p:spPr>
              <a:xfrm>
                <a:off x="-1" y="-2"/>
                <a:ext cx="105191" cy="508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38" y="0"/>
                    </a:moveTo>
                    <a:lnTo>
                      <a:pt x="0" y="19811"/>
                    </a:lnTo>
                    <a:lnTo>
                      <a:pt x="2222" y="19044"/>
                    </a:lnTo>
                    <a:lnTo>
                      <a:pt x="2839" y="21600"/>
                    </a:lnTo>
                    <a:lnTo>
                      <a:pt x="4505" y="19172"/>
                    </a:lnTo>
                    <a:lnTo>
                      <a:pt x="5431" y="20578"/>
                    </a:lnTo>
                    <a:lnTo>
                      <a:pt x="6789" y="19172"/>
                    </a:lnTo>
                    <a:lnTo>
                      <a:pt x="7221" y="20833"/>
                    </a:lnTo>
                    <a:lnTo>
                      <a:pt x="8023" y="19811"/>
                    </a:lnTo>
                    <a:lnTo>
                      <a:pt x="8825" y="21600"/>
                    </a:lnTo>
                    <a:lnTo>
                      <a:pt x="9751" y="19044"/>
                    </a:lnTo>
                    <a:lnTo>
                      <a:pt x="10059" y="20705"/>
                    </a:lnTo>
                    <a:lnTo>
                      <a:pt x="10923" y="19172"/>
                    </a:lnTo>
                    <a:cubicBezTo>
                      <a:pt x="10923" y="19172"/>
                      <a:pt x="11170" y="21600"/>
                      <a:pt x="11417" y="21472"/>
                    </a:cubicBezTo>
                    <a:cubicBezTo>
                      <a:pt x="11664" y="21344"/>
                      <a:pt x="12651" y="19299"/>
                      <a:pt x="12651" y="19299"/>
                    </a:cubicBezTo>
                    <a:lnTo>
                      <a:pt x="13207" y="21089"/>
                    </a:lnTo>
                    <a:lnTo>
                      <a:pt x="13639" y="19299"/>
                    </a:lnTo>
                    <a:lnTo>
                      <a:pt x="15922" y="20961"/>
                    </a:lnTo>
                    <a:lnTo>
                      <a:pt x="15922" y="18788"/>
                    </a:lnTo>
                    <a:cubicBezTo>
                      <a:pt x="15922" y="18788"/>
                      <a:pt x="17712" y="19427"/>
                      <a:pt x="17774" y="19811"/>
                    </a:cubicBezTo>
                    <a:cubicBezTo>
                      <a:pt x="17835" y="20194"/>
                      <a:pt x="17959" y="18405"/>
                      <a:pt x="17959" y="18405"/>
                    </a:cubicBezTo>
                    <a:lnTo>
                      <a:pt x="19810" y="20705"/>
                    </a:lnTo>
                    <a:lnTo>
                      <a:pt x="19810" y="18916"/>
                    </a:lnTo>
                    <a:lnTo>
                      <a:pt x="21600" y="20194"/>
                    </a:lnTo>
                    <a:lnTo>
                      <a:pt x="10738" y="0"/>
                    </a:lnTo>
                    <a:close/>
                  </a:path>
                </a:pathLst>
              </a:custGeom>
              <a:solidFill>
                <a:srgbClr val="CF8F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65" name="Freeform: Shape 839"/>
              <p:cNvSpPr/>
              <p:nvPr/>
            </p:nvSpPr>
            <p:spPr>
              <a:xfrm>
                <a:off x="15026" y="3910"/>
                <a:ext cx="36668" cy="382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997" y="4082"/>
                    </a:lnTo>
                    <a:cubicBezTo>
                      <a:pt x="11331" y="9014"/>
                      <a:pt x="6020" y="14457"/>
                      <a:pt x="1239" y="20069"/>
                    </a:cubicBezTo>
                    <a:lnTo>
                      <a:pt x="0" y="21600"/>
                    </a:lnTo>
                    <a:lnTo>
                      <a:pt x="6551" y="15477"/>
                    </a:lnTo>
                    <a:cubicBezTo>
                      <a:pt x="9030" y="13266"/>
                      <a:pt x="11331" y="10885"/>
                      <a:pt x="13633" y="8504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66" name="Freeform: Shape 840"/>
              <p:cNvSpPr/>
              <p:nvPr/>
            </p:nvSpPr>
            <p:spPr>
              <a:xfrm>
                <a:off x="40532" y="9323"/>
                <a:ext cx="12703" cy="333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1481"/>
                    </a:lnTo>
                    <a:lnTo>
                      <a:pt x="5400" y="21600"/>
                    </a:lnTo>
                    <a:lnTo>
                      <a:pt x="7200" y="1167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67" name="Freeform: Shape 841"/>
              <p:cNvSpPr/>
              <p:nvPr/>
            </p:nvSpPr>
            <p:spPr>
              <a:xfrm>
                <a:off x="51952" y="9323"/>
                <a:ext cx="12703" cy="35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9600" y="13477"/>
                    </a:lnTo>
                    <a:lnTo>
                      <a:pt x="21600" y="21600"/>
                    </a:lnTo>
                    <a:lnTo>
                      <a:pt x="15000" y="13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68" name="Freeform: Shape 842"/>
              <p:cNvSpPr/>
              <p:nvPr/>
            </p:nvSpPr>
            <p:spPr>
              <a:xfrm>
                <a:off x="46092" y="14737"/>
                <a:ext cx="12703" cy="23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3184"/>
                    </a:lnTo>
                    <a:lnTo>
                      <a:pt x="17278" y="21600"/>
                    </a:lnTo>
                    <a:lnTo>
                      <a:pt x="21600" y="11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69" name="Freeform: Shape 843"/>
              <p:cNvSpPr/>
              <p:nvPr/>
            </p:nvSpPr>
            <p:spPr>
              <a:xfrm>
                <a:off x="28850" y="17143"/>
                <a:ext cx="12927" cy="255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033" y="9911"/>
                    </a:lnTo>
                    <a:lnTo>
                      <a:pt x="0" y="21600"/>
                    </a:lnTo>
                    <a:lnTo>
                      <a:pt x="10549" y="1067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70" name="Freeform: Shape 844"/>
              <p:cNvSpPr/>
              <p:nvPr/>
            </p:nvSpPr>
            <p:spPr>
              <a:xfrm>
                <a:off x="52291" y="-2"/>
                <a:ext cx="53200" cy="496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129" y="21469"/>
                    </a:lnTo>
                    <a:lnTo>
                      <a:pt x="10373" y="21600"/>
                    </a:lnTo>
                    <a:lnTo>
                      <a:pt x="10373" y="19374"/>
                    </a:lnTo>
                    <a:cubicBezTo>
                      <a:pt x="10373" y="19374"/>
                      <a:pt x="13912" y="20029"/>
                      <a:pt x="14034" y="20422"/>
                    </a:cubicBezTo>
                    <a:cubicBezTo>
                      <a:pt x="14278" y="20814"/>
                      <a:pt x="14400" y="18982"/>
                      <a:pt x="14400" y="18982"/>
                    </a:cubicBezTo>
                    <a:lnTo>
                      <a:pt x="18061" y="21338"/>
                    </a:lnTo>
                    <a:lnTo>
                      <a:pt x="18061" y="19505"/>
                    </a:lnTo>
                    <a:lnTo>
                      <a:pt x="21600" y="20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77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71" name="Freeform: Shape 845"/>
              <p:cNvSpPr/>
              <p:nvPr/>
            </p:nvSpPr>
            <p:spPr>
              <a:xfrm>
                <a:off x="57400" y="5714"/>
                <a:ext cx="28554" cy="321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819" y="3028"/>
                    </a:lnTo>
                    <a:cubicBezTo>
                      <a:pt x="8412" y="8277"/>
                      <a:pt x="14551" y="13929"/>
                      <a:pt x="20236" y="19985"/>
                    </a:cubicBezTo>
                    <a:lnTo>
                      <a:pt x="21600" y="21600"/>
                    </a:lnTo>
                    <a:lnTo>
                      <a:pt x="13870" y="15140"/>
                    </a:lnTo>
                    <a:cubicBezTo>
                      <a:pt x="10914" y="12718"/>
                      <a:pt x="8185" y="10295"/>
                      <a:pt x="5457" y="767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72" name="Freeform: Shape 846"/>
              <p:cNvSpPr/>
              <p:nvPr/>
            </p:nvSpPr>
            <p:spPr>
              <a:xfrm>
                <a:off x="60706" y="13233"/>
                <a:ext cx="13828" cy="294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5026" y="9698"/>
                    </a:lnTo>
                    <a:lnTo>
                      <a:pt x="21600" y="21600"/>
                    </a:lnTo>
                    <a:lnTo>
                      <a:pt x="12678" y="101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7193" name="Graphic 4"/>
            <p:cNvGrpSpPr/>
            <p:nvPr/>
          </p:nvGrpSpPr>
          <p:grpSpPr>
            <a:xfrm>
              <a:off x="1034072" y="127753"/>
              <a:ext cx="105191" cy="115503"/>
              <a:chOff x="0" y="-1"/>
              <a:chExt cx="105190" cy="115501"/>
            </a:xfrm>
          </p:grpSpPr>
          <p:sp>
            <p:nvSpPr>
              <p:cNvPr id="7174" name="Freeform: Shape 809"/>
              <p:cNvSpPr/>
              <p:nvPr/>
            </p:nvSpPr>
            <p:spPr>
              <a:xfrm>
                <a:off x="9917" y="43310"/>
                <a:ext cx="85052" cy="49932"/>
              </a:xfrm>
              <a:prstGeom prst="rect">
                <a:avLst/>
              </a:pr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75" name="Freeform: Shape 810"/>
              <p:cNvSpPr/>
              <p:nvPr/>
            </p:nvSpPr>
            <p:spPr>
              <a:xfrm>
                <a:off x="76933" y="43310"/>
                <a:ext cx="18036" cy="49932"/>
              </a:xfrm>
              <a:prstGeom prst="rect">
                <a:avLst/>
              </a:prstGeom>
              <a:solidFill>
                <a:srgbClr val="9357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76" name="Freeform: Shape 811"/>
              <p:cNvSpPr/>
              <p:nvPr/>
            </p:nvSpPr>
            <p:spPr>
              <a:xfrm>
                <a:off x="5109" y="88244"/>
                <a:ext cx="94668" cy="12703"/>
              </a:xfrm>
              <a:prstGeom prst="rect">
                <a:avLst/>
              </a:pr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77" name="Freeform: Shape 812"/>
              <p:cNvSpPr/>
              <p:nvPr/>
            </p:nvSpPr>
            <p:spPr>
              <a:xfrm>
                <a:off x="76933" y="88244"/>
                <a:ext cx="22845" cy="12703"/>
              </a:xfrm>
              <a:prstGeom prst="rect">
                <a:avLst/>
              </a:pr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78" name="Freeform: Shape 813"/>
              <p:cNvSpPr/>
              <p:nvPr/>
            </p:nvSpPr>
            <p:spPr>
              <a:xfrm>
                <a:off x="10218" y="94744"/>
                <a:ext cx="15632" cy="207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446" y="0"/>
                    </a:lnTo>
                    <a:lnTo>
                      <a:pt x="4569" y="8765"/>
                    </a:lnTo>
                    <a:lnTo>
                      <a:pt x="4569" y="1878"/>
                    </a:lnTo>
                    <a:lnTo>
                      <a:pt x="0" y="1878"/>
                    </a:lnTo>
                    <a:lnTo>
                      <a:pt x="0" y="21600"/>
                    </a:lnTo>
                    <a:lnTo>
                      <a:pt x="4569" y="21600"/>
                    </a:lnTo>
                    <a:lnTo>
                      <a:pt x="4569" y="1158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79" name="Freeform: Shape 814"/>
              <p:cNvSpPr/>
              <p:nvPr/>
            </p:nvSpPr>
            <p:spPr>
              <a:xfrm>
                <a:off x="79338" y="94744"/>
                <a:ext cx="15631" cy="207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4154" y="0"/>
                    </a:lnTo>
                    <a:lnTo>
                      <a:pt x="16615" y="8765"/>
                    </a:lnTo>
                    <a:lnTo>
                      <a:pt x="16615" y="1878"/>
                    </a:lnTo>
                    <a:lnTo>
                      <a:pt x="21600" y="1878"/>
                    </a:lnTo>
                    <a:lnTo>
                      <a:pt x="21600" y="21600"/>
                    </a:lnTo>
                    <a:lnTo>
                      <a:pt x="16615" y="21600"/>
                    </a:lnTo>
                    <a:lnTo>
                      <a:pt x="16615" y="11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80" name="Freeform: Shape 815"/>
              <p:cNvSpPr/>
              <p:nvPr/>
            </p:nvSpPr>
            <p:spPr>
              <a:xfrm>
                <a:off x="34860" y="60154"/>
                <a:ext cx="16534" cy="33087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81" name="Freeform: Shape 816"/>
              <p:cNvSpPr/>
              <p:nvPr/>
            </p:nvSpPr>
            <p:spPr>
              <a:xfrm>
                <a:off x="16641" y="55943"/>
                <a:ext cx="12703" cy="15343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82" name="Freeform: Shape 817"/>
              <p:cNvSpPr/>
              <p:nvPr/>
            </p:nvSpPr>
            <p:spPr>
              <a:xfrm>
                <a:off x="56911" y="55943"/>
                <a:ext cx="12703" cy="15343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83" name="Freeform: Shape 818"/>
              <p:cNvSpPr/>
              <p:nvPr/>
            </p:nvSpPr>
            <p:spPr>
              <a:xfrm>
                <a:off x="9917" y="3008"/>
                <a:ext cx="85352" cy="511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6264"/>
                    </a:moveTo>
                    <a:lnTo>
                      <a:pt x="10648" y="0"/>
                    </a:lnTo>
                    <a:lnTo>
                      <a:pt x="0" y="15882"/>
                    </a:lnTo>
                    <a:lnTo>
                      <a:pt x="0" y="19059"/>
                    </a:lnTo>
                    <a:lnTo>
                      <a:pt x="228" y="19059"/>
                    </a:lnTo>
                    <a:lnTo>
                      <a:pt x="989" y="21600"/>
                    </a:lnTo>
                    <a:lnTo>
                      <a:pt x="3042" y="19186"/>
                    </a:lnTo>
                    <a:lnTo>
                      <a:pt x="4183" y="20584"/>
                    </a:lnTo>
                    <a:lnTo>
                      <a:pt x="5856" y="19186"/>
                    </a:lnTo>
                    <a:lnTo>
                      <a:pt x="6389" y="20838"/>
                    </a:lnTo>
                    <a:lnTo>
                      <a:pt x="7378" y="19821"/>
                    </a:lnTo>
                    <a:lnTo>
                      <a:pt x="8366" y="21600"/>
                    </a:lnTo>
                    <a:lnTo>
                      <a:pt x="9507" y="19059"/>
                    </a:lnTo>
                    <a:lnTo>
                      <a:pt x="9887" y="20711"/>
                    </a:lnTo>
                    <a:lnTo>
                      <a:pt x="10952" y="19186"/>
                    </a:lnTo>
                    <a:cubicBezTo>
                      <a:pt x="10952" y="19186"/>
                      <a:pt x="11256" y="21600"/>
                      <a:pt x="11561" y="21473"/>
                    </a:cubicBezTo>
                    <a:cubicBezTo>
                      <a:pt x="11865" y="21346"/>
                      <a:pt x="13082" y="19313"/>
                      <a:pt x="13082" y="19313"/>
                    </a:cubicBezTo>
                    <a:lnTo>
                      <a:pt x="13766" y="21092"/>
                    </a:lnTo>
                    <a:lnTo>
                      <a:pt x="14299" y="19313"/>
                    </a:lnTo>
                    <a:lnTo>
                      <a:pt x="17113" y="20965"/>
                    </a:lnTo>
                    <a:lnTo>
                      <a:pt x="17113" y="18805"/>
                    </a:lnTo>
                    <a:cubicBezTo>
                      <a:pt x="17113" y="18805"/>
                      <a:pt x="19318" y="19440"/>
                      <a:pt x="19394" y="19821"/>
                    </a:cubicBezTo>
                    <a:cubicBezTo>
                      <a:pt x="19547" y="20202"/>
                      <a:pt x="19623" y="18424"/>
                      <a:pt x="19623" y="18424"/>
                    </a:cubicBezTo>
                    <a:lnTo>
                      <a:pt x="21600" y="20456"/>
                    </a:lnTo>
                    <a:lnTo>
                      <a:pt x="21600" y="16264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84" name="Freeform: Shape 819"/>
              <p:cNvSpPr/>
              <p:nvPr/>
            </p:nvSpPr>
            <p:spPr>
              <a:xfrm>
                <a:off x="-1" y="-2"/>
                <a:ext cx="105191" cy="508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77" y="0"/>
                    </a:moveTo>
                    <a:lnTo>
                      <a:pt x="0" y="19811"/>
                    </a:lnTo>
                    <a:lnTo>
                      <a:pt x="2222" y="19044"/>
                    </a:lnTo>
                    <a:lnTo>
                      <a:pt x="2839" y="21600"/>
                    </a:lnTo>
                    <a:lnTo>
                      <a:pt x="4505" y="19172"/>
                    </a:lnTo>
                    <a:lnTo>
                      <a:pt x="5431" y="20578"/>
                    </a:lnTo>
                    <a:lnTo>
                      <a:pt x="6789" y="19172"/>
                    </a:lnTo>
                    <a:lnTo>
                      <a:pt x="7221" y="20833"/>
                    </a:lnTo>
                    <a:lnTo>
                      <a:pt x="8023" y="19811"/>
                    </a:lnTo>
                    <a:lnTo>
                      <a:pt x="8825" y="21600"/>
                    </a:lnTo>
                    <a:lnTo>
                      <a:pt x="9751" y="19044"/>
                    </a:lnTo>
                    <a:lnTo>
                      <a:pt x="10059" y="20705"/>
                    </a:lnTo>
                    <a:lnTo>
                      <a:pt x="10923" y="19172"/>
                    </a:lnTo>
                    <a:cubicBezTo>
                      <a:pt x="10923" y="19172"/>
                      <a:pt x="11170" y="21600"/>
                      <a:pt x="11417" y="21472"/>
                    </a:cubicBezTo>
                    <a:cubicBezTo>
                      <a:pt x="11664" y="21344"/>
                      <a:pt x="12651" y="19299"/>
                      <a:pt x="12651" y="19299"/>
                    </a:cubicBezTo>
                    <a:lnTo>
                      <a:pt x="13207" y="21089"/>
                    </a:lnTo>
                    <a:lnTo>
                      <a:pt x="13639" y="19299"/>
                    </a:lnTo>
                    <a:lnTo>
                      <a:pt x="15922" y="20961"/>
                    </a:lnTo>
                    <a:lnTo>
                      <a:pt x="15922" y="18788"/>
                    </a:lnTo>
                    <a:cubicBezTo>
                      <a:pt x="15922" y="18788"/>
                      <a:pt x="17712" y="19427"/>
                      <a:pt x="17774" y="19811"/>
                    </a:cubicBezTo>
                    <a:cubicBezTo>
                      <a:pt x="17835" y="20194"/>
                      <a:pt x="17959" y="18405"/>
                      <a:pt x="17959" y="18405"/>
                    </a:cubicBezTo>
                    <a:lnTo>
                      <a:pt x="19810" y="20705"/>
                    </a:lnTo>
                    <a:lnTo>
                      <a:pt x="19810" y="18916"/>
                    </a:lnTo>
                    <a:lnTo>
                      <a:pt x="21600" y="20194"/>
                    </a:lnTo>
                    <a:lnTo>
                      <a:pt x="10677" y="0"/>
                    </a:lnTo>
                    <a:close/>
                  </a:path>
                </a:pathLst>
              </a:custGeom>
              <a:solidFill>
                <a:srgbClr val="CF8F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85" name="Freeform: Shape 820"/>
              <p:cNvSpPr/>
              <p:nvPr/>
            </p:nvSpPr>
            <p:spPr>
              <a:xfrm>
                <a:off x="14726" y="3910"/>
                <a:ext cx="36668" cy="382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997" y="4082"/>
                    </a:lnTo>
                    <a:cubicBezTo>
                      <a:pt x="11331" y="9014"/>
                      <a:pt x="6020" y="14457"/>
                      <a:pt x="1239" y="20069"/>
                    </a:cubicBezTo>
                    <a:lnTo>
                      <a:pt x="0" y="21600"/>
                    </a:lnTo>
                    <a:lnTo>
                      <a:pt x="6551" y="15477"/>
                    </a:lnTo>
                    <a:cubicBezTo>
                      <a:pt x="9030" y="13266"/>
                      <a:pt x="11331" y="10885"/>
                      <a:pt x="13633" y="8504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86" name="Freeform: Shape 821"/>
              <p:cNvSpPr/>
              <p:nvPr/>
            </p:nvSpPr>
            <p:spPr>
              <a:xfrm>
                <a:off x="40381" y="9323"/>
                <a:ext cx="12703" cy="333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1481"/>
                    </a:lnTo>
                    <a:lnTo>
                      <a:pt x="4696" y="21600"/>
                    </a:lnTo>
                    <a:lnTo>
                      <a:pt x="7513" y="1167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87" name="Freeform: Shape 822"/>
              <p:cNvSpPr/>
              <p:nvPr/>
            </p:nvSpPr>
            <p:spPr>
              <a:xfrm>
                <a:off x="51652" y="9323"/>
                <a:ext cx="12703" cy="35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200" y="13477"/>
                    </a:lnTo>
                    <a:lnTo>
                      <a:pt x="21600" y="21600"/>
                    </a:lnTo>
                    <a:lnTo>
                      <a:pt x="15600" y="13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88" name="Freeform: Shape 823"/>
              <p:cNvSpPr/>
              <p:nvPr/>
            </p:nvSpPr>
            <p:spPr>
              <a:xfrm>
                <a:off x="45791" y="14737"/>
                <a:ext cx="12703" cy="23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3184"/>
                    </a:lnTo>
                    <a:lnTo>
                      <a:pt x="17278" y="21600"/>
                    </a:lnTo>
                    <a:lnTo>
                      <a:pt x="21600" y="11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89" name="Freeform: Shape 824"/>
              <p:cNvSpPr/>
              <p:nvPr/>
            </p:nvSpPr>
            <p:spPr>
              <a:xfrm>
                <a:off x="28550" y="17143"/>
                <a:ext cx="12926" cy="255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535" y="9911"/>
                    </a:lnTo>
                    <a:lnTo>
                      <a:pt x="0" y="21600"/>
                    </a:lnTo>
                    <a:lnTo>
                      <a:pt x="10549" y="1067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90" name="Freeform: Shape 825"/>
              <p:cNvSpPr/>
              <p:nvPr/>
            </p:nvSpPr>
            <p:spPr>
              <a:xfrm>
                <a:off x="51990" y="-2"/>
                <a:ext cx="53200" cy="496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129" y="21469"/>
                    </a:lnTo>
                    <a:lnTo>
                      <a:pt x="10373" y="21600"/>
                    </a:lnTo>
                    <a:lnTo>
                      <a:pt x="10373" y="19374"/>
                    </a:lnTo>
                    <a:cubicBezTo>
                      <a:pt x="10373" y="19374"/>
                      <a:pt x="13912" y="20029"/>
                      <a:pt x="14034" y="20422"/>
                    </a:cubicBezTo>
                    <a:cubicBezTo>
                      <a:pt x="14278" y="20814"/>
                      <a:pt x="14400" y="18982"/>
                      <a:pt x="14400" y="18982"/>
                    </a:cubicBezTo>
                    <a:lnTo>
                      <a:pt x="18061" y="21338"/>
                    </a:lnTo>
                    <a:lnTo>
                      <a:pt x="18061" y="19505"/>
                    </a:lnTo>
                    <a:lnTo>
                      <a:pt x="21600" y="20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77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91" name="Freeform: Shape 826"/>
              <p:cNvSpPr/>
              <p:nvPr/>
            </p:nvSpPr>
            <p:spPr>
              <a:xfrm>
                <a:off x="57099" y="5714"/>
                <a:ext cx="28555" cy="321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819" y="3028"/>
                    </a:lnTo>
                    <a:cubicBezTo>
                      <a:pt x="8412" y="8277"/>
                      <a:pt x="14551" y="13929"/>
                      <a:pt x="20236" y="19985"/>
                    </a:cubicBezTo>
                    <a:lnTo>
                      <a:pt x="21600" y="21600"/>
                    </a:lnTo>
                    <a:lnTo>
                      <a:pt x="13870" y="15140"/>
                    </a:lnTo>
                    <a:cubicBezTo>
                      <a:pt x="10914" y="12718"/>
                      <a:pt x="8185" y="10295"/>
                      <a:pt x="5457" y="767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92" name="Freeform: Shape 827"/>
              <p:cNvSpPr/>
              <p:nvPr/>
            </p:nvSpPr>
            <p:spPr>
              <a:xfrm>
                <a:off x="60405" y="13233"/>
                <a:ext cx="13829" cy="294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5026" y="9698"/>
                    </a:lnTo>
                    <a:lnTo>
                      <a:pt x="21600" y="21600"/>
                    </a:lnTo>
                    <a:lnTo>
                      <a:pt x="12678" y="101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7205" name="Graphic 4"/>
            <p:cNvGrpSpPr/>
            <p:nvPr/>
          </p:nvGrpSpPr>
          <p:grpSpPr>
            <a:xfrm>
              <a:off x="971567" y="211786"/>
              <a:ext cx="44185" cy="54327"/>
              <a:chOff x="-1" y="-1"/>
              <a:chExt cx="44184" cy="54326"/>
            </a:xfrm>
          </p:grpSpPr>
          <p:sp>
            <p:nvSpPr>
              <p:cNvPr id="7194" name="Freeform: Shape 798"/>
              <p:cNvSpPr/>
              <p:nvPr/>
            </p:nvSpPr>
            <p:spPr>
              <a:xfrm>
                <a:off x="562" y="4060"/>
                <a:ext cx="12703" cy="127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943" y="21600"/>
                    </a:moveTo>
                    <a:lnTo>
                      <a:pt x="5657" y="21600"/>
                    </a:lnTo>
                    <a:cubicBezTo>
                      <a:pt x="2572" y="21600"/>
                      <a:pt x="0" y="19029"/>
                      <a:pt x="0" y="15943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5943"/>
                    </a:lnTo>
                    <a:cubicBezTo>
                      <a:pt x="21600" y="19029"/>
                      <a:pt x="19029" y="21600"/>
                      <a:pt x="15943" y="21600"/>
                    </a:cubicBezTo>
                    <a:close/>
                  </a:path>
                </a:pathLst>
              </a:cu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95" name="Freeform: Shape 799"/>
              <p:cNvSpPr/>
              <p:nvPr/>
            </p:nvSpPr>
            <p:spPr>
              <a:xfrm>
                <a:off x="561" y="10376"/>
                <a:ext cx="12703" cy="12703"/>
              </a:xfrm>
              <a:prstGeom prst="rect">
                <a:avLst/>
              </a:pr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96" name="Freeform: Shape 800"/>
              <p:cNvSpPr/>
              <p:nvPr/>
            </p:nvSpPr>
            <p:spPr>
              <a:xfrm>
                <a:off x="562" y="-2"/>
                <a:ext cx="12703" cy="12702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97" name="Freeform: Shape 801"/>
              <p:cNvSpPr/>
              <p:nvPr/>
            </p:nvSpPr>
            <p:spPr>
              <a:xfrm>
                <a:off x="300" y="18830"/>
                <a:ext cx="13528" cy="141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4136"/>
                    </a:lnTo>
                    <a:cubicBezTo>
                      <a:pt x="0" y="1838"/>
                      <a:pt x="1920" y="0"/>
                      <a:pt x="4320" y="0"/>
                    </a:cubicBezTo>
                    <a:lnTo>
                      <a:pt x="17280" y="0"/>
                    </a:lnTo>
                    <a:cubicBezTo>
                      <a:pt x="19680" y="0"/>
                      <a:pt x="21600" y="1838"/>
                      <a:pt x="21600" y="4136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17E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98" name="Freeform: Shape 802"/>
              <p:cNvSpPr/>
              <p:nvPr/>
            </p:nvSpPr>
            <p:spPr>
              <a:xfrm>
                <a:off x="-2" y="32666"/>
                <a:ext cx="13528" cy="21660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199" name="Freeform: Shape 803"/>
              <p:cNvSpPr/>
              <p:nvPr/>
            </p:nvSpPr>
            <p:spPr>
              <a:xfrm>
                <a:off x="24943" y="3492"/>
                <a:ext cx="15632" cy="195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1994"/>
                    </a:lnTo>
                    <a:cubicBezTo>
                      <a:pt x="0" y="997"/>
                      <a:pt x="1246" y="0"/>
                      <a:pt x="2492" y="0"/>
                    </a:cubicBezTo>
                    <a:lnTo>
                      <a:pt x="19108" y="0"/>
                    </a:lnTo>
                    <a:cubicBezTo>
                      <a:pt x="20354" y="0"/>
                      <a:pt x="21600" y="997"/>
                      <a:pt x="21600" y="1994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200" name="Freeform: Shape 804"/>
              <p:cNvSpPr/>
              <p:nvPr/>
            </p:nvSpPr>
            <p:spPr>
              <a:xfrm>
                <a:off x="25844" y="32666"/>
                <a:ext cx="13528" cy="21660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201" name="Freeform: Shape 805"/>
              <p:cNvSpPr/>
              <p:nvPr/>
            </p:nvSpPr>
            <p:spPr>
              <a:xfrm>
                <a:off x="26407" y="4060"/>
                <a:ext cx="12703" cy="127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943" y="21600"/>
                    </a:moveTo>
                    <a:lnTo>
                      <a:pt x="5657" y="21600"/>
                    </a:lnTo>
                    <a:cubicBezTo>
                      <a:pt x="2572" y="21600"/>
                      <a:pt x="0" y="19029"/>
                      <a:pt x="0" y="15943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5943"/>
                    </a:lnTo>
                    <a:cubicBezTo>
                      <a:pt x="21600" y="19029"/>
                      <a:pt x="19028" y="21600"/>
                      <a:pt x="15943" y="21600"/>
                    </a:cubicBezTo>
                    <a:close/>
                  </a:path>
                </a:pathLst>
              </a:cu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202" name="Freeform: Shape 806"/>
              <p:cNvSpPr/>
              <p:nvPr/>
            </p:nvSpPr>
            <p:spPr>
              <a:xfrm>
                <a:off x="26408" y="10376"/>
                <a:ext cx="12703" cy="12703"/>
              </a:xfrm>
              <a:prstGeom prst="rect">
                <a:avLst/>
              </a:pr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203" name="Freeform: Shape 807"/>
              <p:cNvSpPr/>
              <p:nvPr/>
            </p:nvSpPr>
            <p:spPr>
              <a:xfrm>
                <a:off x="26407" y="-2"/>
                <a:ext cx="12703" cy="12702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204" name="Freeform: Shape 808"/>
              <p:cNvSpPr/>
              <p:nvPr/>
            </p:nvSpPr>
            <p:spPr>
              <a:xfrm>
                <a:off x="22238" y="18529"/>
                <a:ext cx="21946" cy="273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3846" y="2848"/>
                    </a:lnTo>
                    <a:cubicBezTo>
                      <a:pt x="3846" y="1187"/>
                      <a:pt x="5326" y="0"/>
                      <a:pt x="7397" y="0"/>
                    </a:cubicBezTo>
                    <a:lnTo>
                      <a:pt x="13907" y="0"/>
                    </a:lnTo>
                    <a:cubicBezTo>
                      <a:pt x="15978" y="0"/>
                      <a:pt x="17458" y="1187"/>
                      <a:pt x="17458" y="2848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0D9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7236" name="Graphic 4"/>
            <p:cNvGrpSpPr/>
            <p:nvPr/>
          </p:nvGrpSpPr>
          <p:grpSpPr>
            <a:xfrm>
              <a:off x="2458520" y="191330"/>
              <a:ext cx="102080" cy="55543"/>
              <a:chOff x="-2" y="-2"/>
              <a:chExt cx="102078" cy="55542"/>
            </a:xfrm>
          </p:grpSpPr>
          <p:grpSp>
            <p:nvGrpSpPr>
              <p:cNvPr id="7212" name="Graphic 4"/>
              <p:cNvGrpSpPr/>
              <p:nvPr/>
            </p:nvGrpSpPr>
            <p:grpSpPr>
              <a:xfrm>
                <a:off x="42674" y="-1"/>
                <a:ext cx="22551" cy="55236"/>
                <a:chOff x="0" y="0"/>
                <a:chExt cx="22549" cy="55234"/>
              </a:xfrm>
            </p:grpSpPr>
            <p:sp>
              <p:nvSpPr>
                <p:cNvPr id="7206" name="Freeform: Shape 792"/>
                <p:cNvSpPr/>
                <p:nvPr/>
              </p:nvSpPr>
              <p:spPr>
                <a:xfrm>
                  <a:off x="3305" y="3793"/>
                  <a:ext cx="15939" cy="1985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193" y="21600"/>
                      </a:moveTo>
                      <a:lnTo>
                        <a:pt x="0" y="21600"/>
                      </a:lnTo>
                      <a:lnTo>
                        <a:pt x="0" y="1964"/>
                      </a:lnTo>
                      <a:cubicBezTo>
                        <a:pt x="0" y="982"/>
                        <a:pt x="1222" y="0"/>
                        <a:pt x="2445" y="0"/>
                      </a:cubicBezTo>
                      <a:lnTo>
                        <a:pt x="19155" y="0"/>
                      </a:lnTo>
                      <a:cubicBezTo>
                        <a:pt x="20378" y="0"/>
                        <a:pt x="21600" y="982"/>
                        <a:pt x="21600" y="1964"/>
                      </a:cubicBezTo>
                      <a:lnTo>
                        <a:pt x="21600" y="21600"/>
                      </a:lnTo>
                      <a:lnTo>
                        <a:pt x="21193" y="21600"/>
                      </a:lnTo>
                      <a:close/>
                    </a:path>
                  </a:pathLst>
                </a:cu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7207" name="Freeform: Shape 793"/>
                <p:cNvSpPr/>
                <p:nvPr/>
              </p:nvSpPr>
              <p:spPr>
                <a:xfrm>
                  <a:off x="3907" y="33272"/>
                  <a:ext cx="13831" cy="21963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7208" name="Freeform: Shape 794"/>
                <p:cNvSpPr/>
                <p:nvPr/>
              </p:nvSpPr>
              <p:spPr>
                <a:xfrm>
                  <a:off x="4489" y="4394"/>
                  <a:ext cx="12707" cy="1294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162" h="21600" extrusionOk="0">
                      <a:moveTo>
                        <a:pt x="16075" y="21600"/>
                      </a:moveTo>
                      <a:lnTo>
                        <a:pt x="5526" y="21600"/>
                      </a:lnTo>
                      <a:cubicBezTo>
                        <a:pt x="2512" y="21600"/>
                        <a:pt x="0" y="19088"/>
                        <a:pt x="0" y="16074"/>
                      </a:cubicBezTo>
                      <a:lnTo>
                        <a:pt x="0" y="0"/>
                      </a:lnTo>
                      <a:lnTo>
                        <a:pt x="21098" y="0"/>
                      </a:lnTo>
                      <a:lnTo>
                        <a:pt x="21098" y="16074"/>
                      </a:lnTo>
                      <a:cubicBezTo>
                        <a:pt x="21600" y="19088"/>
                        <a:pt x="19089" y="21600"/>
                        <a:pt x="16075" y="21600"/>
                      </a:cubicBezTo>
                      <a:close/>
                    </a:path>
                  </a:pathLst>
                </a:cu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7209" name="Freeform: Shape 795"/>
                <p:cNvSpPr/>
                <p:nvPr/>
              </p:nvSpPr>
              <p:spPr>
                <a:xfrm>
                  <a:off x="4469" y="10677"/>
                  <a:ext cx="12705" cy="12703"/>
                </a:xfrm>
                <a:prstGeom prst="rect">
                  <a:avLst/>
                </a:pr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7210" name="Freeform: Shape 796"/>
                <p:cNvSpPr/>
                <p:nvPr/>
              </p:nvSpPr>
              <p:spPr>
                <a:xfrm>
                  <a:off x="4469" y="0"/>
                  <a:ext cx="12705" cy="12702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7211" name="Freeform: Shape 797"/>
                <p:cNvSpPr/>
                <p:nvPr/>
              </p:nvSpPr>
              <p:spPr>
                <a:xfrm>
                  <a:off x="0" y="18833"/>
                  <a:ext cx="22550" cy="2798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3744" y="2787"/>
                      </a:lnTo>
                      <a:cubicBezTo>
                        <a:pt x="3744" y="1161"/>
                        <a:pt x="5184" y="0"/>
                        <a:pt x="7200" y="0"/>
                      </a:cubicBezTo>
                      <a:lnTo>
                        <a:pt x="13536" y="0"/>
                      </a:lnTo>
                      <a:cubicBezTo>
                        <a:pt x="15552" y="0"/>
                        <a:pt x="16992" y="1161"/>
                        <a:pt x="16992" y="2787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0D9ED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7219" name="Graphic 4"/>
              <p:cNvGrpSpPr/>
              <p:nvPr/>
            </p:nvGrpSpPr>
            <p:grpSpPr>
              <a:xfrm>
                <a:off x="-3" y="14438"/>
                <a:ext cx="15939" cy="41096"/>
                <a:chOff x="0" y="0"/>
                <a:chExt cx="15937" cy="41095"/>
              </a:xfrm>
            </p:grpSpPr>
            <p:sp>
              <p:nvSpPr>
                <p:cNvPr id="7213" name="Freeform: Shape 786"/>
                <p:cNvSpPr/>
                <p:nvPr/>
              </p:nvSpPr>
              <p:spPr>
                <a:xfrm>
                  <a:off x="1615" y="4394"/>
                  <a:ext cx="12706" cy="1414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1838"/>
                      </a:lnTo>
                      <a:cubicBezTo>
                        <a:pt x="0" y="919"/>
                        <a:pt x="1168" y="0"/>
                        <a:pt x="2335" y="0"/>
                      </a:cubicBezTo>
                      <a:lnTo>
                        <a:pt x="19265" y="0"/>
                      </a:lnTo>
                      <a:cubicBezTo>
                        <a:pt x="20433" y="0"/>
                        <a:pt x="21600" y="919"/>
                        <a:pt x="21600" y="1838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7214" name="Freeform: Shape 787"/>
                <p:cNvSpPr/>
                <p:nvPr/>
              </p:nvSpPr>
              <p:spPr>
                <a:xfrm>
                  <a:off x="1614" y="25452"/>
                  <a:ext cx="12705" cy="15644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7215" name="Freeform: Shape 788"/>
                <p:cNvSpPr/>
                <p:nvPr/>
              </p:nvSpPr>
              <p:spPr>
                <a:xfrm>
                  <a:off x="1465" y="3158"/>
                  <a:ext cx="12706" cy="127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560" y="21600"/>
                      </a:moveTo>
                      <a:lnTo>
                        <a:pt x="5760" y="21600"/>
                      </a:lnTo>
                      <a:cubicBezTo>
                        <a:pt x="2880" y="21600"/>
                        <a:pt x="0" y="19440"/>
                        <a:pt x="0" y="15840"/>
                      </a:cubicBezTo>
                      <a:lnTo>
                        <a:pt x="0" y="0"/>
                      </a:lnTo>
                      <a:lnTo>
                        <a:pt x="21600" y="0"/>
                      </a:lnTo>
                      <a:lnTo>
                        <a:pt x="21600" y="15840"/>
                      </a:lnTo>
                      <a:cubicBezTo>
                        <a:pt x="21600" y="18720"/>
                        <a:pt x="19440" y="21600"/>
                        <a:pt x="16560" y="21600"/>
                      </a:cubicBezTo>
                      <a:close/>
                    </a:path>
                  </a:pathLst>
                </a:cu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7216" name="Freeform: Shape 789"/>
                <p:cNvSpPr/>
                <p:nvPr/>
              </p:nvSpPr>
              <p:spPr>
                <a:xfrm>
                  <a:off x="1464" y="7669"/>
                  <a:ext cx="12705" cy="12703"/>
                </a:xfrm>
                <a:prstGeom prst="rect">
                  <a:avLst/>
                </a:pr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7217" name="Freeform: Shape 790"/>
                <p:cNvSpPr/>
                <p:nvPr/>
              </p:nvSpPr>
              <p:spPr>
                <a:xfrm>
                  <a:off x="1464" y="-1"/>
                  <a:ext cx="12705" cy="12702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7218" name="Freeform: Shape 791"/>
                <p:cNvSpPr/>
                <p:nvPr/>
              </p:nvSpPr>
              <p:spPr>
                <a:xfrm>
                  <a:off x="-1" y="14922"/>
                  <a:ext cx="15938" cy="1985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3668" y="2945"/>
                      </a:lnTo>
                      <a:cubicBezTo>
                        <a:pt x="3668" y="1309"/>
                        <a:pt x="5298" y="0"/>
                        <a:pt x="7336" y="0"/>
                      </a:cubicBezTo>
                      <a:lnTo>
                        <a:pt x="13449" y="0"/>
                      </a:lnTo>
                      <a:cubicBezTo>
                        <a:pt x="15487" y="0"/>
                        <a:pt x="17117" y="1309"/>
                        <a:pt x="17117" y="2945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0D9ED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7227" name="Graphic 4"/>
              <p:cNvGrpSpPr/>
              <p:nvPr/>
            </p:nvGrpSpPr>
            <p:grpSpPr>
              <a:xfrm>
                <a:off x="20433" y="-3"/>
                <a:ext cx="13839" cy="55243"/>
                <a:chOff x="-1" y="-1"/>
                <a:chExt cx="13838" cy="55242"/>
              </a:xfrm>
            </p:grpSpPr>
            <p:grpSp>
              <p:nvGrpSpPr>
                <p:cNvPr id="7225" name="Graphic 4"/>
                <p:cNvGrpSpPr/>
                <p:nvPr/>
              </p:nvGrpSpPr>
              <p:grpSpPr>
                <a:xfrm>
                  <a:off x="-2" y="-2"/>
                  <a:ext cx="13840" cy="55243"/>
                  <a:chOff x="-1" y="-1"/>
                  <a:chExt cx="13838" cy="55242"/>
                </a:xfrm>
              </p:grpSpPr>
              <p:sp>
                <p:nvSpPr>
                  <p:cNvPr id="7220" name="Freeform: Shape 781"/>
                  <p:cNvSpPr/>
                  <p:nvPr/>
                </p:nvSpPr>
                <p:spPr>
                  <a:xfrm>
                    <a:off x="283" y="4394"/>
                    <a:ext cx="12708" cy="129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162" h="21600" extrusionOk="0">
                        <a:moveTo>
                          <a:pt x="16075" y="21600"/>
                        </a:moveTo>
                        <a:lnTo>
                          <a:pt x="5525" y="21600"/>
                        </a:lnTo>
                        <a:cubicBezTo>
                          <a:pt x="2512" y="21600"/>
                          <a:pt x="0" y="19088"/>
                          <a:pt x="0" y="16074"/>
                        </a:cubicBezTo>
                        <a:lnTo>
                          <a:pt x="0" y="0"/>
                        </a:lnTo>
                        <a:lnTo>
                          <a:pt x="21098" y="0"/>
                        </a:lnTo>
                        <a:lnTo>
                          <a:pt x="21098" y="16074"/>
                        </a:lnTo>
                        <a:cubicBezTo>
                          <a:pt x="21600" y="19088"/>
                          <a:pt x="19089" y="21600"/>
                          <a:pt x="16075" y="21600"/>
                        </a:cubicBezTo>
                        <a:close/>
                      </a:path>
                    </a:pathLst>
                  </a:cu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7221" name="Freeform: Shape 782"/>
                  <p:cNvSpPr/>
                  <p:nvPr/>
                </p:nvSpPr>
                <p:spPr>
                  <a:xfrm>
                    <a:off x="564" y="10680"/>
                    <a:ext cx="12708" cy="12705"/>
                  </a:xfrm>
                  <a:prstGeom prst="rect">
                    <a:avLst/>
                  </a:pr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7222" name="Freeform: Shape 783"/>
                  <p:cNvSpPr/>
                  <p:nvPr/>
                </p:nvSpPr>
                <p:spPr>
                  <a:xfrm>
                    <a:off x="563" y="-2"/>
                    <a:ext cx="12708" cy="12705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7223" name="Freeform: Shape 784"/>
                  <p:cNvSpPr/>
                  <p:nvPr/>
                </p:nvSpPr>
                <p:spPr>
                  <a:xfrm>
                    <a:off x="-2" y="19135"/>
                    <a:ext cx="13840" cy="1444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lnTo>
                          <a:pt x="0" y="21600"/>
                        </a:lnTo>
                        <a:lnTo>
                          <a:pt x="0" y="4050"/>
                        </a:lnTo>
                        <a:cubicBezTo>
                          <a:pt x="0" y="1800"/>
                          <a:pt x="1878" y="0"/>
                          <a:pt x="4226" y="0"/>
                        </a:cubicBezTo>
                        <a:lnTo>
                          <a:pt x="16904" y="0"/>
                        </a:lnTo>
                        <a:cubicBezTo>
                          <a:pt x="19252" y="0"/>
                          <a:pt x="21131" y="1800"/>
                          <a:pt x="21131" y="4050"/>
                        </a:cubicBezTo>
                        <a:lnTo>
                          <a:pt x="21131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F17E2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7224" name="Freeform: Shape 785"/>
                  <p:cNvSpPr/>
                  <p:nvPr/>
                </p:nvSpPr>
                <p:spPr>
                  <a:xfrm>
                    <a:off x="-2" y="33276"/>
                    <a:ext cx="13838" cy="21966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</p:grpSp>
            <p:sp>
              <p:nvSpPr>
                <p:cNvPr id="7226" name="Freeform: Shape 780"/>
                <p:cNvSpPr/>
                <p:nvPr/>
              </p:nvSpPr>
              <p:spPr>
                <a:xfrm>
                  <a:off x="-1" y="19135"/>
                  <a:ext cx="13835" cy="144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4050"/>
                      </a:lnTo>
                      <a:cubicBezTo>
                        <a:pt x="0" y="1800"/>
                        <a:pt x="1878" y="0"/>
                        <a:pt x="4226" y="0"/>
                      </a:cubicBezTo>
                      <a:lnTo>
                        <a:pt x="16904" y="0"/>
                      </a:lnTo>
                      <a:cubicBezTo>
                        <a:pt x="19252" y="0"/>
                        <a:pt x="21131" y="1800"/>
                        <a:pt x="21131" y="4050"/>
                      </a:cubicBezTo>
                      <a:lnTo>
                        <a:pt x="21131" y="2160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17E2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7235" name="Graphic 4"/>
              <p:cNvGrpSpPr/>
              <p:nvPr/>
            </p:nvGrpSpPr>
            <p:grpSpPr>
              <a:xfrm>
                <a:off x="88945" y="14439"/>
                <a:ext cx="13132" cy="41101"/>
                <a:chOff x="-2" y="0"/>
                <a:chExt cx="13131" cy="41099"/>
              </a:xfrm>
            </p:grpSpPr>
            <p:grpSp>
              <p:nvGrpSpPr>
                <p:cNvPr id="7233" name="Graphic 4"/>
                <p:cNvGrpSpPr/>
                <p:nvPr/>
              </p:nvGrpSpPr>
              <p:grpSpPr>
                <a:xfrm>
                  <a:off x="-3" y="0"/>
                  <a:ext cx="13133" cy="41100"/>
                  <a:chOff x="-1" y="0"/>
                  <a:chExt cx="13131" cy="41099"/>
                </a:xfrm>
              </p:grpSpPr>
              <p:sp>
                <p:nvSpPr>
                  <p:cNvPr id="7228" name="Freeform: Shape 774"/>
                  <p:cNvSpPr/>
                  <p:nvPr/>
                </p:nvSpPr>
                <p:spPr>
                  <a:xfrm>
                    <a:off x="-2" y="3159"/>
                    <a:ext cx="12709" cy="1270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37" h="21600" extrusionOk="0">
                        <a:moveTo>
                          <a:pt x="16025" y="21600"/>
                        </a:moveTo>
                        <a:lnTo>
                          <a:pt x="5574" y="21600"/>
                        </a:lnTo>
                        <a:cubicBezTo>
                          <a:pt x="2787" y="21600"/>
                          <a:pt x="0" y="19440"/>
                          <a:pt x="0" y="15840"/>
                        </a:cubicBezTo>
                        <a:lnTo>
                          <a:pt x="0" y="0"/>
                        </a:lnTo>
                        <a:lnTo>
                          <a:pt x="20903" y="0"/>
                        </a:lnTo>
                        <a:lnTo>
                          <a:pt x="20903" y="15840"/>
                        </a:lnTo>
                        <a:cubicBezTo>
                          <a:pt x="21600" y="18720"/>
                          <a:pt x="19509" y="21600"/>
                          <a:pt x="16025" y="21600"/>
                        </a:cubicBezTo>
                        <a:close/>
                      </a:path>
                    </a:pathLst>
                  </a:cu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7229" name="Freeform: Shape 775"/>
                  <p:cNvSpPr/>
                  <p:nvPr/>
                </p:nvSpPr>
                <p:spPr>
                  <a:xfrm>
                    <a:off x="270" y="7670"/>
                    <a:ext cx="12710" cy="12704"/>
                  </a:xfrm>
                  <a:prstGeom prst="rect">
                    <a:avLst/>
                  </a:pr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7230" name="Freeform: Shape 776"/>
                  <p:cNvSpPr/>
                  <p:nvPr/>
                </p:nvSpPr>
                <p:spPr>
                  <a:xfrm>
                    <a:off x="270" y="0"/>
                    <a:ext cx="12710" cy="12703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7231" name="Freeform: Shape 777"/>
                  <p:cNvSpPr/>
                  <p:nvPr/>
                </p:nvSpPr>
                <p:spPr>
                  <a:xfrm>
                    <a:off x="121" y="13838"/>
                    <a:ext cx="12710" cy="1270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lnTo>
                          <a:pt x="0" y="21600"/>
                        </a:lnTo>
                        <a:lnTo>
                          <a:pt x="0" y="4320"/>
                        </a:lnTo>
                        <a:cubicBezTo>
                          <a:pt x="0" y="1851"/>
                          <a:pt x="1963" y="0"/>
                          <a:pt x="4582" y="0"/>
                        </a:cubicBezTo>
                        <a:lnTo>
                          <a:pt x="17018" y="0"/>
                        </a:lnTo>
                        <a:cubicBezTo>
                          <a:pt x="19637" y="0"/>
                          <a:pt x="21600" y="1851"/>
                          <a:pt x="21600" y="4320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F17E2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7232" name="Freeform: Shape 778"/>
                  <p:cNvSpPr/>
                  <p:nvPr/>
                </p:nvSpPr>
                <p:spPr>
                  <a:xfrm>
                    <a:off x="421" y="25453"/>
                    <a:ext cx="12710" cy="15647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</p:grpSp>
            <p:sp>
              <p:nvSpPr>
                <p:cNvPr id="7234" name="Freeform: Shape 773"/>
                <p:cNvSpPr/>
                <p:nvPr/>
              </p:nvSpPr>
              <p:spPr>
                <a:xfrm>
                  <a:off x="122" y="13836"/>
                  <a:ext cx="12706" cy="127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4320"/>
                      </a:lnTo>
                      <a:cubicBezTo>
                        <a:pt x="0" y="1851"/>
                        <a:pt x="1963" y="0"/>
                        <a:pt x="4582" y="0"/>
                      </a:cubicBezTo>
                      <a:lnTo>
                        <a:pt x="17018" y="0"/>
                      </a:lnTo>
                      <a:cubicBezTo>
                        <a:pt x="19637" y="0"/>
                        <a:pt x="21600" y="1851"/>
                        <a:pt x="21600" y="432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17E2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7237" name="Freeform: Shape 762"/>
            <p:cNvSpPr/>
            <p:nvPr/>
          </p:nvSpPr>
          <p:spPr>
            <a:xfrm>
              <a:off x="1695513" y="221294"/>
              <a:ext cx="63714" cy="896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219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238" name="Freeform: Shape 763"/>
            <p:cNvSpPr/>
            <p:nvPr/>
          </p:nvSpPr>
          <p:spPr>
            <a:xfrm>
              <a:off x="562265" y="10461"/>
              <a:ext cx="76339" cy="76399"/>
            </a:xfrm>
            <a:prstGeom prst="ellipse">
              <a:avLst/>
            </a:prstGeom>
            <a:solidFill>
              <a:srgbClr val="F1E505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7242" name="Graphic 4"/>
            <p:cNvGrpSpPr/>
            <p:nvPr/>
          </p:nvGrpSpPr>
          <p:grpSpPr>
            <a:xfrm>
              <a:off x="1991820" y="71812"/>
              <a:ext cx="100683" cy="26778"/>
              <a:chOff x="0" y="-1"/>
              <a:chExt cx="100682" cy="26777"/>
            </a:xfrm>
          </p:grpSpPr>
          <p:sp>
            <p:nvSpPr>
              <p:cNvPr id="7239" name="Freeform: Shape 760"/>
              <p:cNvSpPr/>
              <p:nvPr/>
            </p:nvSpPr>
            <p:spPr>
              <a:xfrm>
                <a:off x="19533" y="-2"/>
                <a:ext cx="57705" cy="26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50" y="9465"/>
                      <a:pt x="16425" y="0"/>
                      <a:pt x="10800" y="0"/>
                    </a:cubicBezTo>
                    <a:cubicBezTo>
                      <a:pt x="5175" y="0"/>
                      <a:pt x="450" y="9465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240" name="Freeform: Shape 761"/>
              <p:cNvSpPr/>
              <p:nvPr/>
            </p:nvSpPr>
            <p:spPr>
              <a:xfrm>
                <a:off x="62208" y="9023"/>
                <a:ext cx="38474" cy="177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094" y="9519"/>
                      <a:pt x="16538" y="0"/>
                      <a:pt x="10800" y="0"/>
                    </a:cubicBezTo>
                    <a:cubicBezTo>
                      <a:pt x="5063" y="0"/>
                      <a:pt x="506" y="951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241" name="Freeform: Shape 762"/>
              <p:cNvSpPr/>
              <p:nvPr/>
            </p:nvSpPr>
            <p:spPr>
              <a:xfrm>
                <a:off x="-1" y="9023"/>
                <a:ext cx="38471" cy="177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094" y="9519"/>
                      <a:pt x="16538" y="0"/>
                      <a:pt x="10800" y="0"/>
                    </a:cubicBezTo>
                    <a:cubicBezTo>
                      <a:pt x="5063" y="0"/>
                      <a:pt x="506" y="951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</p:grpSp>
      <p:sp>
        <p:nvSpPr>
          <p:cNvPr id="7244" name="TextBox 7"/>
          <p:cNvSpPr txBox="1"/>
          <p:nvPr/>
        </p:nvSpPr>
        <p:spPr>
          <a:xfrm>
            <a:off x="38100" y="6720840"/>
            <a:ext cx="61277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pic>
        <p:nvPicPr>
          <p:cNvPr id="7245" name="Picture 12" descr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8002" y="5870254"/>
            <a:ext cx="720374" cy="719129"/>
          </a:xfrm>
          <a:prstGeom prst="rect">
            <a:avLst/>
          </a:prstGeom>
          <a:ln w="12700">
            <a:miter lim="400000"/>
          </a:ln>
        </p:spPr>
      </p:pic>
      <p:sp>
        <p:nvSpPr>
          <p:cNvPr id="72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78981" y="6232199"/>
            <a:ext cx="258620" cy="2483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A55F3F3-87F3-9C4D-63CB-E38E687925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" t="3618" r="1817" b="83727"/>
          <a:stretch>
            <a:fillRect/>
          </a:stretch>
        </p:blipFill>
        <p:spPr>
          <a:xfrm>
            <a:off x="0" y="0"/>
            <a:ext cx="12192000" cy="1123818"/>
          </a:xfrm>
          <a:prstGeom prst="rect">
            <a:avLst/>
          </a:prstGeom>
        </p:spPr>
      </p:pic>
      <p:sp>
        <p:nvSpPr>
          <p:cNvPr id="7956" name="TextBox 7"/>
          <p:cNvSpPr txBox="1"/>
          <p:nvPr/>
        </p:nvSpPr>
        <p:spPr>
          <a:xfrm>
            <a:off x="38100" y="6720840"/>
            <a:ext cx="61277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grpSp>
        <p:nvGrpSpPr>
          <p:cNvPr id="8134" name="Group 709"/>
          <p:cNvGrpSpPr/>
          <p:nvPr/>
        </p:nvGrpSpPr>
        <p:grpSpPr>
          <a:xfrm>
            <a:off x="8158159" y="623858"/>
            <a:ext cx="4033850" cy="503273"/>
            <a:chOff x="0" y="-5"/>
            <a:chExt cx="4033848" cy="503272"/>
          </a:xfrm>
        </p:grpSpPr>
        <p:grpSp>
          <p:nvGrpSpPr>
            <p:cNvPr id="7960" name="Graphic 4"/>
            <p:cNvGrpSpPr/>
            <p:nvPr/>
          </p:nvGrpSpPr>
          <p:grpSpPr>
            <a:xfrm>
              <a:off x="1481096" y="19184"/>
              <a:ext cx="1173399" cy="361148"/>
              <a:chOff x="-1" y="4"/>
              <a:chExt cx="1173397" cy="361147"/>
            </a:xfrm>
          </p:grpSpPr>
          <p:sp>
            <p:nvSpPr>
              <p:cNvPr id="7957" name="Freeform: Shape 879"/>
              <p:cNvSpPr/>
              <p:nvPr/>
            </p:nvSpPr>
            <p:spPr>
              <a:xfrm>
                <a:off x="428077" y="4"/>
                <a:ext cx="745320" cy="3611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7" extrusionOk="0">
                    <a:moveTo>
                      <a:pt x="21600" y="20917"/>
                    </a:moveTo>
                    <a:lnTo>
                      <a:pt x="0" y="20917"/>
                    </a:lnTo>
                    <a:lnTo>
                      <a:pt x="8499" y="2050"/>
                    </a:lnTo>
                    <a:cubicBezTo>
                      <a:pt x="9721" y="-683"/>
                      <a:pt x="11867" y="-683"/>
                      <a:pt x="13089" y="2050"/>
                    </a:cubicBezTo>
                    <a:lnTo>
                      <a:pt x="21600" y="20917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958" name="Freeform: Shape 880"/>
              <p:cNvSpPr/>
              <p:nvPr/>
            </p:nvSpPr>
            <p:spPr>
              <a:xfrm>
                <a:off x="-2" y="123010"/>
                <a:ext cx="490953" cy="2381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8" extrusionOk="0">
                    <a:moveTo>
                      <a:pt x="21600" y="20918"/>
                    </a:moveTo>
                    <a:lnTo>
                      <a:pt x="0" y="20918"/>
                    </a:lnTo>
                    <a:lnTo>
                      <a:pt x="8498" y="2045"/>
                    </a:lnTo>
                    <a:cubicBezTo>
                      <a:pt x="9717" y="-682"/>
                      <a:pt x="11865" y="-682"/>
                      <a:pt x="13084" y="2045"/>
                    </a:cubicBezTo>
                    <a:lnTo>
                      <a:pt x="21600" y="20918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959" name="Freeform: Shape 881"/>
              <p:cNvSpPr/>
              <p:nvPr/>
            </p:nvSpPr>
            <p:spPr>
              <a:xfrm>
                <a:off x="226654" y="94996"/>
                <a:ext cx="548443" cy="266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7" extrusionOk="0">
                    <a:moveTo>
                      <a:pt x="21600" y="20917"/>
                    </a:moveTo>
                    <a:lnTo>
                      <a:pt x="0" y="20917"/>
                    </a:lnTo>
                    <a:lnTo>
                      <a:pt x="8503" y="2050"/>
                    </a:lnTo>
                    <a:cubicBezTo>
                      <a:pt x="9725" y="-683"/>
                      <a:pt x="11875" y="-683"/>
                      <a:pt x="13097" y="2050"/>
                    </a:cubicBezTo>
                    <a:lnTo>
                      <a:pt x="21600" y="20917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7961" name="Freeform: Shape 711"/>
            <p:cNvSpPr/>
            <p:nvPr/>
          </p:nvSpPr>
          <p:spPr>
            <a:xfrm>
              <a:off x="1134091" y="66574"/>
              <a:ext cx="548439" cy="266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7" extrusionOk="0">
                  <a:moveTo>
                    <a:pt x="21600" y="20917"/>
                  </a:moveTo>
                  <a:lnTo>
                    <a:pt x="0" y="20917"/>
                  </a:lnTo>
                  <a:lnTo>
                    <a:pt x="8503" y="2050"/>
                  </a:lnTo>
                  <a:cubicBezTo>
                    <a:pt x="9725" y="-683"/>
                    <a:pt x="11875" y="-683"/>
                    <a:pt x="13097" y="2050"/>
                  </a:cubicBezTo>
                  <a:lnTo>
                    <a:pt x="21600" y="20917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962" name="Freeform: Shape 712"/>
            <p:cNvSpPr/>
            <p:nvPr/>
          </p:nvSpPr>
          <p:spPr>
            <a:xfrm>
              <a:off x="749856" y="213391"/>
              <a:ext cx="361079" cy="1752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20" extrusionOk="0">
                  <a:moveTo>
                    <a:pt x="21600" y="20920"/>
                  </a:moveTo>
                  <a:lnTo>
                    <a:pt x="0" y="20920"/>
                  </a:lnTo>
                  <a:lnTo>
                    <a:pt x="8511" y="2039"/>
                  </a:lnTo>
                  <a:cubicBezTo>
                    <a:pt x="9748" y="-680"/>
                    <a:pt x="11876" y="-680"/>
                    <a:pt x="13113" y="2039"/>
                  </a:cubicBezTo>
                  <a:lnTo>
                    <a:pt x="21600" y="20920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963" name="Freeform: Shape 713"/>
            <p:cNvSpPr/>
            <p:nvPr/>
          </p:nvSpPr>
          <p:spPr>
            <a:xfrm>
              <a:off x="932254" y="139605"/>
              <a:ext cx="403679" cy="1960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5" extrusionOk="0">
                  <a:moveTo>
                    <a:pt x="21600" y="20915"/>
                  </a:moveTo>
                  <a:lnTo>
                    <a:pt x="0" y="20915"/>
                  </a:lnTo>
                  <a:lnTo>
                    <a:pt x="8498" y="2054"/>
                  </a:lnTo>
                  <a:cubicBezTo>
                    <a:pt x="9716" y="-685"/>
                    <a:pt x="11862" y="-685"/>
                    <a:pt x="13102" y="2054"/>
                  </a:cubicBezTo>
                  <a:lnTo>
                    <a:pt x="21600" y="20915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964" name="Freeform: Shape 714"/>
            <p:cNvSpPr/>
            <p:nvPr/>
          </p:nvSpPr>
          <p:spPr>
            <a:xfrm>
              <a:off x="771777" y="297535"/>
              <a:ext cx="76109" cy="351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1130" y="9656"/>
                    <a:pt x="16552" y="0"/>
                    <a:pt x="10800" y="0"/>
                  </a:cubicBezTo>
                  <a:cubicBezTo>
                    <a:pt x="5165" y="0"/>
                    <a:pt x="470" y="9402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7968" name="Graphic 4"/>
            <p:cNvGrpSpPr/>
            <p:nvPr/>
          </p:nvGrpSpPr>
          <p:grpSpPr>
            <a:xfrm>
              <a:off x="826368" y="268968"/>
              <a:ext cx="198541" cy="52585"/>
              <a:chOff x="-1" y="-1"/>
              <a:chExt cx="198540" cy="52584"/>
            </a:xfrm>
          </p:grpSpPr>
          <p:sp>
            <p:nvSpPr>
              <p:cNvPr id="7965" name="Freeform: Shape 876"/>
              <p:cNvSpPr/>
              <p:nvPr/>
            </p:nvSpPr>
            <p:spPr>
              <a:xfrm>
                <a:off x="38053" y="-2"/>
                <a:ext cx="114159" cy="525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524"/>
                      <a:pt x="16513" y="0"/>
                      <a:pt x="10800" y="0"/>
                    </a:cubicBezTo>
                    <a:cubicBezTo>
                      <a:pt x="5087" y="0"/>
                      <a:pt x="470" y="9524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966" name="Freeform: Shape 877"/>
              <p:cNvSpPr/>
              <p:nvPr/>
            </p:nvSpPr>
            <p:spPr>
              <a:xfrm>
                <a:off x="122427" y="17388"/>
                <a:ext cx="76113" cy="351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967" name="Freeform: Shape 878"/>
              <p:cNvSpPr/>
              <p:nvPr/>
            </p:nvSpPr>
            <p:spPr>
              <a:xfrm>
                <a:off x="-2" y="17388"/>
                <a:ext cx="76112" cy="351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7972" name="Graphic 4"/>
            <p:cNvGrpSpPr/>
            <p:nvPr/>
          </p:nvGrpSpPr>
          <p:grpSpPr>
            <a:xfrm>
              <a:off x="1261061" y="254894"/>
              <a:ext cx="198541" cy="52584"/>
              <a:chOff x="-1" y="0"/>
              <a:chExt cx="198540" cy="52582"/>
            </a:xfrm>
          </p:grpSpPr>
          <p:sp>
            <p:nvSpPr>
              <p:cNvPr id="7969" name="Freeform: Shape 873"/>
              <p:cNvSpPr/>
              <p:nvPr/>
            </p:nvSpPr>
            <p:spPr>
              <a:xfrm>
                <a:off x="38053" y="-1"/>
                <a:ext cx="114159" cy="525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524"/>
                      <a:pt x="16513" y="0"/>
                      <a:pt x="10800" y="0"/>
                    </a:cubicBezTo>
                    <a:cubicBezTo>
                      <a:pt x="5087" y="0"/>
                      <a:pt x="470" y="9524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970" name="Freeform: Shape 874"/>
              <p:cNvSpPr/>
              <p:nvPr/>
            </p:nvSpPr>
            <p:spPr>
              <a:xfrm>
                <a:off x="122427" y="17387"/>
                <a:ext cx="76113" cy="35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971" name="Freeform: Shape 875"/>
              <p:cNvSpPr/>
              <p:nvPr/>
            </p:nvSpPr>
            <p:spPr>
              <a:xfrm>
                <a:off x="-2" y="17387"/>
                <a:ext cx="76112" cy="35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7976" name="Graphic 4"/>
            <p:cNvGrpSpPr/>
            <p:nvPr/>
          </p:nvGrpSpPr>
          <p:grpSpPr>
            <a:xfrm>
              <a:off x="1424846" y="82285"/>
              <a:ext cx="171244" cy="45545"/>
              <a:chOff x="0" y="-1"/>
              <a:chExt cx="171243" cy="45544"/>
            </a:xfrm>
          </p:grpSpPr>
          <p:sp>
            <p:nvSpPr>
              <p:cNvPr id="7973" name="Freeform: Shape 870"/>
              <p:cNvSpPr/>
              <p:nvPr/>
            </p:nvSpPr>
            <p:spPr>
              <a:xfrm>
                <a:off x="32676" y="-2"/>
                <a:ext cx="98442" cy="45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46" y="9622"/>
                      <a:pt x="16518" y="0"/>
                      <a:pt x="10800" y="0"/>
                    </a:cubicBezTo>
                    <a:cubicBezTo>
                      <a:pt x="5082" y="0"/>
                      <a:pt x="454" y="9425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974" name="Freeform: Shape 871"/>
              <p:cNvSpPr/>
              <p:nvPr/>
            </p:nvSpPr>
            <p:spPr>
              <a:xfrm>
                <a:off x="105883" y="15315"/>
                <a:ext cx="65360" cy="302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90" y="9469"/>
                      <a:pt x="16542" y="0"/>
                      <a:pt x="10800" y="0"/>
                    </a:cubicBezTo>
                    <a:cubicBezTo>
                      <a:pt x="5058" y="0"/>
                      <a:pt x="410" y="946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975" name="Freeform: Shape 872"/>
              <p:cNvSpPr/>
              <p:nvPr/>
            </p:nvSpPr>
            <p:spPr>
              <a:xfrm>
                <a:off x="-1" y="15315"/>
                <a:ext cx="65357" cy="302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90" y="9469"/>
                      <a:pt x="16542" y="0"/>
                      <a:pt x="10800" y="0"/>
                    </a:cubicBezTo>
                    <a:cubicBezTo>
                      <a:pt x="5058" y="0"/>
                      <a:pt x="410" y="946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7980" name="Graphic 4"/>
            <p:cNvGrpSpPr/>
            <p:nvPr/>
          </p:nvGrpSpPr>
          <p:grpSpPr>
            <a:xfrm>
              <a:off x="1553889" y="251996"/>
              <a:ext cx="282917" cy="74937"/>
              <a:chOff x="-1" y="0"/>
              <a:chExt cx="282916" cy="74935"/>
            </a:xfrm>
          </p:grpSpPr>
          <p:sp>
            <p:nvSpPr>
              <p:cNvPr id="7977" name="Freeform: Shape 867"/>
              <p:cNvSpPr/>
              <p:nvPr/>
            </p:nvSpPr>
            <p:spPr>
              <a:xfrm>
                <a:off x="54598" y="-1"/>
                <a:ext cx="162137" cy="749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59" y="9547"/>
                      <a:pt x="16475" y="0"/>
                      <a:pt x="10800" y="0"/>
                    </a:cubicBezTo>
                    <a:cubicBezTo>
                      <a:pt x="5125" y="0"/>
                      <a:pt x="441" y="9547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978" name="Freeform: Shape 868"/>
              <p:cNvSpPr/>
              <p:nvPr/>
            </p:nvSpPr>
            <p:spPr>
              <a:xfrm>
                <a:off x="174542" y="25252"/>
                <a:ext cx="108374" cy="496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8" y="9540"/>
                      <a:pt x="16489" y="0"/>
                      <a:pt x="10800" y="0"/>
                    </a:cubicBezTo>
                    <a:cubicBezTo>
                      <a:pt x="5111" y="0"/>
                      <a:pt x="495" y="954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979" name="Freeform: Shape 869"/>
              <p:cNvSpPr/>
              <p:nvPr/>
            </p:nvSpPr>
            <p:spPr>
              <a:xfrm>
                <a:off x="-2" y="25252"/>
                <a:ext cx="108374" cy="496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8" y="9540"/>
                      <a:pt x="16489" y="0"/>
                      <a:pt x="10800" y="0"/>
                    </a:cubicBezTo>
                    <a:cubicBezTo>
                      <a:pt x="5111" y="0"/>
                      <a:pt x="495" y="954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7981" name="Freeform: Shape 719"/>
            <p:cNvSpPr/>
            <p:nvPr/>
          </p:nvSpPr>
          <p:spPr>
            <a:xfrm>
              <a:off x="3026312" y="-6"/>
              <a:ext cx="711398" cy="345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6" extrusionOk="0">
                  <a:moveTo>
                    <a:pt x="21600" y="20916"/>
                  </a:moveTo>
                  <a:lnTo>
                    <a:pt x="0" y="20916"/>
                  </a:lnTo>
                  <a:lnTo>
                    <a:pt x="8502" y="2051"/>
                  </a:lnTo>
                  <a:cubicBezTo>
                    <a:pt x="9733" y="-684"/>
                    <a:pt x="11867" y="-684"/>
                    <a:pt x="13098" y="2051"/>
                  </a:cubicBezTo>
                  <a:lnTo>
                    <a:pt x="21600" y="20916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982" name="Freeform: Shape 720"/>
            <p:cNvSpPr/>
            <p:nvPr/>
          </p:nvSpPr>
          <p:spPr>
            <a:xfrm>
              <a:off x="3503192" y="56196"/>
              <a:ext cx="468617" cy="2272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4" extrusionOk="0">
                  <a:moveTo>
                    <a:pt x="21600" y="20914"/>
                  </a:moveTo>
                  <a:lnTo>
                    <a:pt x="0" y="20914"/>
                  </a:lnTo>
                  <a:lnTo>
                    <a:pt x="8503" y="2057"/>
                  </a:lnTo>
                  <a:cubicBezTo>
                    <a:pt x="9723" y="-686"/>
                    <a:pt x="11877" y="-686"/>
                    <a:pt x="13097" y="2057"/>
                  </a:cubicBezTo>
                  <a:lnTo>
                    <a:pt x="21600" y="20914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983" name="Freeform: Shape 721"/>
            <p:cNvSpPr/>
            <p:nvPr/>
          </p:nvSpPr>
          <p:spPr>
            <a:xfrm>
              <a:off x="2690469" y="75660"/>
              <a:ext cx="523623" cy="253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7" extrusionOk="0">
                  <a:moveTo>
                    <a:pt x="21600" y="20917"/>
                  </a:moveTo>
                  <a:lnTo>
                    <a:pt x="0" y="20917"/>
                  </a:lnTo>
                  <a:lnTo>
                    <a:pt x="8514" y="2047"/>
                  </a:lnTo>
                  <a:cubicBezTo>
                    <a:pt x="9742" y="-683"/>
                    <a:pt x="11875" y="-683"/>
                    <a:pt x="13103" y="2047"/>
                  </a:cubicBezTo>
                  <a:lnTo>
                    <a:pt x="21600" y="20917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984" name="Freeform: Shape 722"/>
            <p:cNvSpPr/>
            <p:nvPr/>
          </p:nvSpPr>
          <p:spPr>
            <a:xfrm>
              <a:off x="-1" y="301260"/>
              <a:ext cx="2660283" cy="1986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6656" y="0"/>
                    <a:pt x="2875" y="8190"/>
                    <a:pt x="0" y="21600"/>
                  </a:cubicBezTo>
                  <a:lnTo>
                    <a:pt x="21600" y="21600"/>
                  </a:lnTo>
                  <a:cubicBezTo>
                    <a:pt x="18725" y="8145"/>
                    <a:pt x="14944" y="0"/>
                    <a:pt x="10800" y="0"/>
                  </a:cubicBezTo>
                  <a:close/>
                </a:path>
              </a:pathLst>
            </a:custGeom>
            <a:solidFill>
              <a:srgbClr val="F8B21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7989" name="Graphic 4"/>
            <p:cNvGrpSpPr/>
            <p:nvPr/>
          </p:nvGrpSpPr>
          <p:grpSpPr>
            <a:xfrm>
              <a:off x="216723" y="301255"/>
              <a:ext cx="1683365" cy="198703"/>
              <a:chOff x="0" y="0"/>
              <a:chExt cx="1683364" cy="198702"/>
            </a:xfrm>
          </p:grpSpPr>
          <p:sp>
            <p:nvSpPr>
              <p:cNvPr id="7985" name="Freeform: Shape 863"/>
              <p:cNvSpPr/>
              <p:nvPr/>
            </p:nvSpPr>
            <p:spPr>
              <a:xfrm>
                <a:off x="-1" y="-1"/>
                <a:ext cx="1110527" cy="1987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039" y="0"/>
                    </a:moveTo>
                    <a:cubicBezTo>
                      <a:pt x="12743" y="0"/>
                      <a:pt x="5060" y="8190"/>
                      <a:pt x="0" y="21600"/>
                    </a:cubicBezTo>
                    <a:lnTo>
                      <a:pt x="2719" y="21600"/>
                    </a:lnTo>
                    <a:cubicBezTo>
                      <a:pt x="7417" y="9135"/>
                      <a:pt x="14915" y="1215"/>
                      <a:pt x="21600" y="135"/>
                    </a:cubicBezTo>
                    <a:cubicBezTo>
                      <a:pt x="21085" y="45"/>
                      <a:pt x="20562" y="0"/>
                      <a:pt x="20039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986" name="Freeform: Shape 864"/>
              <p:cNvSpPr/>
              <p:nvPr/>
            </p:nvSpPr>
            <p:spPr>
              <a:xfrm>
                <a:off x="307719" y="830"/>
                <a:ext cx="1001335" cy="1978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60" y="0"/>
                    </a:moveTo>
                    <a:cubicBezTo>
                      <a:pt x="14552" y="0"/>
                      <a:pt x="4024" y="8134"/>
                      <a:pt x="0" y="21600"/>
                    </a:cubicBezTo>
                    <a:lnTo>
                      <a:pt x="2480" y="21600"/>
                    </a:lnTo>
                    <a:cubicBezTo>
                      <a:pt x="6210" y="9083"/>
                      <a:pt x="16283" y="1220"/>
                      <a:pt x="21600" y="136"/>
                    </a:cubicBezTo>
                    <a:cubicBezTo>
                      <a:pt x="21190" y="45"/>
                      <a:pt x="20779" y="0"/>
                      <a:pt x="20360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987" name="Freeform: Shape 865"/>
              <p:cNvSpPr/>
              <p:nvPr/>
            </p:nvSpPr>
            <p:spPr>
              <a:xfrm>
                <a:off x="545124" y="8281"/>
                <a:ext cx="909104" cy="1904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47" y="0"/>
                    </a:moveTo>
                    <a:cubicBezTo>
                      <a:pt x="16185" y="0"/>
                      <a:pt x="7017" y="3850"/>
                      <a:pt x="0" y="21600"/>
                    </a:cubicBezTo>
                    <a:lnTo>
                      <a:pt x="2535" y="21600"/>
                    </a:lnTo>
                    <a:cubicBezTo>
                      <a:pt x="8687" y="5400"/>
                      <a:pt x="17512" y="1268"/>
                      <a:pt x="21600" y="141"/>
                    </a:cubicBezTo>
                    <a:cubicBezTo>
                      <a:pt x="21286" y="47"/>
                      <a:pt x="20971" y="0"/>
                      <a:pt x="20647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988" name="Freeform: Shape 866"/>
              <p:cNvSpPr/>
              <p:nvPr/>
            </p:nvSpPr>
            <p:spPr>
              <a:xfrm>
                <a:off x="719251" y="27677"/>
                <a:ext cx="964113" cy="1710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703" extrusionOk="0">
                    <a:moveTo>
                      <a:pt x="20998" y="5"/>
                    </a:moveTo>
                    <a:cubicBezTo>
                      <a:pt x="18153" y="5"/>
                      <a:pt x="7144" y="-897"/>
                      <a:pt x="0" y="20703"/>
                    </a:cubicBezTo>
                    <a:lnTo>
                      <a:pt x="1751" y="20703"/>
                    </a:lnTo>
                    <a:cubicBezTo>
                      <a:pt x="8608" y="2812"/>
                      <a:pt x="18996" y="1308"/>
                      <a:pt x="21600" y="105"/>
                    </a:cubicBezTo>
                    <a:cubicBezTo>
                      <a:pt x="21396" y="55"/>
                      <a:pt x="21192" y="5"/>
                      <a:pt x="20998" y="5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7990" name="Freeform: Shape 724"/>
            <p:cNvSpPr/>
            <p:nvPr/>
          </p:nvSpPr>
          <p:spPr>
            <a:xfrm>
              <a:off x="1687488" y="232960"/>
              <a:ext cx="2346360" cy="267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672"/>
                  </a:moveTo>
                  <a:cubicBezTo>
                    <a:pt x="19997" y="568"/>
                    <a:pt x="18337" y="0"/>
                    <a:pt x="16639" y="0"/>
                  </a:cubicBezTo>
                  <a:cubicBezTo>
                    <a:pt x="10254" y="0"/>
                    <a:pt x="4428" y="8159"/>
                    <a:pt x="0" y="21600"/>
                  </a:cubicBezTo>
                  <a:lnTo>
                    <a:pt x="21600" y="21600"/>
                  </a:lnTo>
                  <a:lnTo>
                    <a:pt x="21600" y="1672"/>
                  </a:lnTo>
                  <a:close/>
                </a:path>
              </a:pathLst>
            </a:custGeom>
            <a:solidFill>
              <a:srgbClr val="8CC63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991" name="Freeform: Shape 725"/>
            <p:cNvSpPr/>
            <p:nvPr/>
          </p:nvSpPr>
          <p:spPr>
            <a:xfrm>
              <a:off x="1687488" y="232960"/>
              <a:ext cx="2346360" cy="267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39" y="0"/>
                  </a:moveTo>
                  <a:cubicBezTo>
                    <a:pt x="10254" y="0"/>
                    <a:pt x="4428" y="8159"/>
                    <a:pt x="0" y="21600"/>
                  </a:cubicBezTo>
                  <a:cubicBezTo>
                    <a:pt x="4428" y="9362"/>
                    <a:pt x="10254" y="1939"/>
                    <a:pt x="16639" y="1939"/>
                  </a:cubicBezTo>
                  <a:cubicBezTo>
                    <a:pt x="18337" y="1939"/>
                    <a:pt x="19997" y="2474"/>
                    <a:pt x="21600" y="3477"/>
                  </a:cubicBezTo>
                  <a:lnTo>
                    <a:pt x="21600" y="1672"/>
                  </a:lnTo>
                  <a:cubicBezTo>
                    <a:pt x="19997" y="568"/>
                    <a:pt x="18337" y="0"/>
                    <a:pt x="16639" y="0"/>
                  </a:cubicBezTo>
                  <a:close/>
                </a:path>
              </a:pathLst>
            </a:custGeom>
            <a:solidFill>
              <a:srgbClr val="B1C4D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992" name="Freeform: Shape 726"/>
            <p:cNvSpPr/>
            <p:nvPr/>
          </p:nvSpPr>
          <p:spPr>
            <a:xfrm>
              <a:off x="1154771" y="327338"/>
              <a:ext cx="2597829" cy="172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8656" y="8184"/>
                    <a:pt x="14784" y="0"/>
                    <a:pt x="10540" y="0"/>
                  </a:cubicBezTo>
                  <a:cubicBezTo>
                    <a:pt x="6297" y="0"/>
                    <a:pt x="3793" y="1036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C9D92D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993" name="Freeform: Shape 727"/>
            <p:cNvSpPr/>
            <p:nvPr/>
          </p:nvSpPr>
          <p:spPr>
            <a:xfrm>
              <a:off x="3757970" y="114161"/>
              <a:ext cx="134840" cy="188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1"/>
                  </a:moveTo>
                  <a:cubicBezTo>
                    <a:pt x="21600" y="3458"/>
                    <a:pt x="16763" y="0"/>
                    <a:pt x="10800" y="0"/>
                  </a:cubicBezTo>
                  <a:cubicBezTo>
                    <a:pt x="4837" y="0"/>
                    <a:pt x="0" y="3458"/>
                    <a:pt x="0" y="7721"/>
                  </a:cubicBezTo>
                  <a:cubicBezTo>
                    <a:pt x="0" y="11747"/>
                    <a:pt x="4307" y="15063"/>
                    <a:pt x="9806" y="15395"/>
                  </a:cubicBezTo>
                  <a:lnTo>
                    <a:pt x="9806" y="21600"/>
                  </a:lnTo>
                  <a:lnTo>
                    <a:pt x="11661" y="21600"/>
                  </a:lnTo>
                  <a:lnTo>
                    <a:pt x="11661" y="15395"/>
                  </a:lnTo>
                  <a:cubicBezTo>
                    <a:pt x="17227" y="15063"/>
                    <a:pt x="21600" y="11747"/>
                    <a:pt x="21600" y="7721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994" name="Freeform: Shape 728"/>
            <p:cNvSpPr/>
            <p:nvPr/>
          </p:nvSpPr>
          <p:spPr>
            <a:xfrm>
              <a:off x="3866747" y="140653"/>
              <a:ext cx="115814" cy="162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995" name="Freeform: Shape 729"/>
            <p:cNvSpPr/>
            <p:nvPr/>
          </p:nvSpPr>
          <p:spPr>
            <a:xfrm>
              <a:off x="3691795" y="198189"/>
              <a:ext cx="91826" cy="129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69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996" name="Freeform: Shape 730"/>
            <p:cNvSpPr/>
            <p:nvPr/>
          </p:nvSpPr>
          <p:spPr>
            <a:xfrm>
              <a:off x="3587153" y="155968"/>
              <a:ext cx="115815" cy="162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997" name="Freeform: Shape 731"/>
            <p:cNvSpPr/>
            <p:nvPr/>
          </p:nvSpPr>
          <p:spPr>
            <a:xfrm>
              <a:off x="3808843" y="215988"/>
              <a:ext cx="115814" cy="162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429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998" name="Freeform: Shape 732"/>
            <p:cNvSpPr/>
            <p:nvPr/>
          </p:nvSpPr>
          <p:spPr>
            <a:xfrm>
              <a:off x="3739772" y="272699"/>
              <a:ext cx="87690" cy="123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999" name="Freeform: Shape 733"/>
            <p:cNvSpPr/>
            <p:nvPr/>
          </p:nvSpPr>
          <p:spPr>
            <a:xfrm>
              <a:off x="3673183" y="267731"/>
              <a:ext cx="85207" cy="119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98"/>
                  </a:moveTo>
                  <a:cubicBezTo>
                    <a:pt x="21600" y="3438"/>
                    <a:pt x="16777" y="0"/>
                    <a:pt x="10800" y="0"/>
                  </a:cubicBezTo>
                  <a:cubicBezTo>
                    <a:pt x="4823" y="0"/>
                    <a:pt x="0" y="3438"/>
                    <a:pt x="0" y="7698"/>
                  </a:cubicBezTo>
                  <a:cubicBezTo>
                    <a:pt x="0" y="11734"/>
                    <a:pt x="4299" y="15023"/>
                    <a:pt x="9856" y="15397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97"/>
                  </a:lnTo>
                  <a:cubicBezTo>
                    <a:pt x="17196" y="15023"/>
                    <a:pt x="21600" y="11734"/>
                    <a:pt x="21600" y="7698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000" name="Freeform: Shape 734"/>
            <p:cNvSpPr/>
            <p:nvPr/>
          </p:nvSpPr>
          <p:spPr>
            <a:xfrm>
              <a:off x="3907694" y="243308"/>
              <a:ext cx="85207" cy="119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001" name="Freeform: Shape 735"/>
            <p:cNvSpPr/>
            <p:nvPr/>
          </p:nvSpPr>
          <p:spPr>
            <a:xfrm>
              <a:off x="2036153" y="295051"/>
              <a:ext cx="85208" cy="119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8007" name="Graphic 4"/>
            <p:cNvGrpSpPr/>
            <p:nvPr/>
          </p:nvGrpSpPr>
          <p:grpSpPr>
            <a:xfrm>
              <a:off x="3354295" y="202733"/>
              <a:ext cx="246522" cy="52594"/>
              <a:chOff x="-1" y="-2"/>
              <a:chExt cx="246521" cy="52592"/>
            </a:xfrm>
          </p:grpSpPr>
          <p:sp>
            <p:nvSpPr>
              <p:cNvPr id="8002" name="Freeform: Shape 858"/>
              <p:cNvSpPr/>
              <p:nvPr/>
            </p:nvSpPr>
            <p:spPr>
              <a:xfrm>
                <a:off x="-2" y="17391"/>
                <a:ext cx="76111" cy="351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8006" name="Graphic 4"/>
              <p:cNvGrpSpPr/>
              <p:nvPr/>
            </p:nvGrpSpPr>
            <p:grpSpPr>
              <a:xfrm>
                <a:off x="47559" y="-3"/>
                <a:ext cx="198962" cy="52594"/>
                <a:chOff x="0" y="-1"/>
                <a:chExt cx="198960" cy="52592"/>
              </a:xfrm>
            </p:grpSpPr>
            <p:sp>
              <p:nvSpPr>
                <p:cNvPr id="8003" name="Freeform: Shape 860"/>
                <p:cNvSpPr/>
                <p:nvPr/>
              </p:nvSpPr>
              <p:spPr>
                <a:xfrm>
                  <a:off x="38054" y="-2"/>
                  <a:ext cx="114169" cy="525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524"/>
                        <a:pt x="16513" y="0"/>
                        <a:pt x="10800" y="0"/>
                      </a:cubicBezTo>
                      <a:cubicBezTo>
                        <a:pt x="5087" y="0"/>
                        <a:pt x="470" y="952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004" name="Freeform: Shape 861"/>
                <p:cNvSpPr/>
                <p:nvPr/>
              </p:nvSpPr>
              <p:spPr>
                <a:xfrm>
                  <a:off x="122847" y="17391"/>
                  <a:ext cx="76113" cy="352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005" name="Freeform: Shape 862"/>
                <p:cNvSpPr/>
                <p:nvPr/>
              </p:nvSpPr>
              <p:spPr>
                <a:xfrm>
                  <a:off x="-1" y="17391"/>
                  <a:ext cx="76117" cy="352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8008" name="Freeform: Shape 737"/>
            <p:cNvSpPr/>
            <p:nvPr/>
          </p:nvSpPr>
          <p:spPr>
            <a:xfrm>
              <a:off x="3602870" y="243308"/>
              <a:ext cx="85208" cy="119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98"/>
                  </a:moveTo>
                  <a:cubicBezTo>
                    <a:pt x="21600" y="3438"/>
                    <a:pt x="16777" y="0"/>
                    <a:pt x="10800" y="0"/>
                  </a:cubicBezTo>
                  <a:cubicBezTo>
                    <a:pt x="4823" y="0"/>
                    <a:pt x="0" y="3438"/>
                    <a:pt x="0" y="7698"/>
                  </a:cubicBezTo>
                  <a:cubicBezTo>
                    <a:pt x="0" y="11734"/>
                    <a:pt x="4299" y="15023"/>
                    <a:pt x="9856" y="15397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97"/>
                  </a:lnTo>
                  <a:cubicBezTo>
                    <a:pt x="17196" y="15023"/>
                    <a:pt x="21600" y="11734"/>
                    <a:pt x="21600" y="7698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009" name="Freeform: Shape 738"/>
            <p:cNvSpPr/>
            <p:nvPr/>
          </p:nvSpPr>
          <p:spPr>
            <a:xfrm>
              <a:off x="2924980" y="140653"/>
              <a:ext cx="100925" cy="1415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05"/>
                  </a:moveTo>
                  <a:cubicBezTo>
                    <a:pt x="21600" y="3474"/>
                    <a:pt x="16731" y="0"/>
                    <a:pt x="10800" y="0"/>
                  </a:cubicBezTo>
                  <a:cubicBezTo>
                    <a:pt x="4869" y="0"/>
                    <a:pt x="0" y="3474"/>
                    <a:pt x="0" y="7705"/>
                  </a:cubicBezTo>
                  <a:cubicBezTo>
                    <a:pt x="0" y="11747"/>
                    <a:pt x="4338" y="15032"/>
                    <a:pt x="9915" y="15411"/>
                  </a:cubicBezTo>
                  <a:lnTo>
                    <a:pt x="9915" y="21600"/>
                  </a:lnTo>
                  <a:lnTo>
                    <a:pt x="11774" y="21600"/>
                  </a:lnTo>
                  <a:lnTo>
                    <a:pt x="11774" y="15411"/>
                  </a:lnTo>
                  <a:cubicBezTo>
                    <a:pt x="17262" y="15095"/>
                    <a:pt x="21600" y="11747"/>
                    <a:pt x="21600" y="770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8015" name="Graphic 4"/>
            <p:cNvGrpSpPr/>
            <p:nvPr/>
          </p:nvGrpSpPr>
          <p:grpSpPr>
            <a:xfrm>
              <a:off x="2788074" y="257373"/>
              <a:ext cx="246523" cy="52590"/>
              <a:chOff x="0" y="-1"/>
              <a:chExt cx="246522" cy="52589"/>
            </a:xfrm>
          </p:grpSpPr>
          <p:sp>
            <p:nvSpPr>
              <p:cNvPr id="8010" name="Freeform: Shape 853"/>
              <p:cNvSpPr/>
              <p:nvPr/>
            </p:nvSpPr>
            <p:spPr>
              <a:xfrm>
                <a:off x="-1" y="17389"/>
                <a:ext cx="76111" cy="351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8014" name="Graphic 4"/>
              <p:cNvGrpSpPr/>
              <p:nvPr/>
            </p:nvGrpSpPr>
            <p:grpSpPr>
              <a:xfrm>
                <a:off x="47560" y="-2"/>
                <a:ext cx="198962" cy="52590"/>
                <a:chOff x="-1" y="0"/>
                <a:chExt cx="198960" cy="52589"/>
              </a:xfrm>
            </p:grpSpPr>
            <p:sp>
              <p:nvSpPr>
                <p:cNvPr id="8011" name="Freeform: Shape 855"/>
                <p:cNvSpPr/>
                <p:nvPr/>
              </p:nvSpPr>
              <p:spPr>
                <a:xfrm>
                  <a:off x="38053" y="-1"/>
                  <a:ext cx="114169" cy="5259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524"/>
                        <a:pt x="16513" y="0"/>
                        <a:pt x="10800" y="0"/>
                      </a:cubicBezTo>
                      <a:cubicBezTo>
                        <a:pt x="5087" y="0"/>
                        <a:pt x="470" y="952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012" name="Freeform: Shape 856"/>
                <p:cNvSpPr/>
                <p:nvPr/>
              </p:nvSpPr>
              <p:spPr>
                <a:xfrm>
                  <a:off x="122847" y="17388"/>
                  <a:ext cx="76113" cy="352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165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013" name="Freeform: Shape 857"/>
                <p:cNvSpPr/>
                <p:nvPr/>
              </p:nvSpPr>
              <p:spPr>
                <a:xfrm>
                  <a:off x="-2" y="17388"/>
                  <a:ext cx="76117" cy="352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grpSp>
          <p:nvGrpSpPr>
            <p:cNvPr id="8021" name="Graphic 4"/>
            <p:cNvGrpSpPr/>
            <p:nvPr/>
          </p:nvGrpSpPr>
          <p:grpSpPr>
            <a:xfrm>
              <a:off x="1500946" y="441988"/>
              <a:ext cx="279613" cy="60041"/>
              <a:chOff x="0" y="-1"/>
              <a:chExt cx="279612" cy="60040"/>
            </a:xfrm>
          </p:grpSpPr>
          <p:sp>
            <p:nvSpPr>
              <p:cNvPr id="8016" name="Freeform: Shape 848"/>
              <p:cNvSpPr/>
              <p:nvPr/>
            </p:nvSpPr>
            <p:spPr>
              <a:xfrm>
                <a:off x="-1" y="20287"/>
                <a:ext cx="86037" cy="397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5" y="9450"/>
                      <a:pt x="16511" y="0"/>
                      <a:pt x="10800" y="0"/>
                    </a:cubicBezTo>
                    <a:cubicBezTo>
                      <a:pt x="5088" y="0"/>
                      <a:pt x="415" y="945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8020" name="Graphic 4"/>
              <p:cNvGrpSpPr/>
              <p:nvPr/>
            </p:nvGrpSpPr>
            <p:grpSpPr>
              <a:xfrm>
                <a:off x="53769" y="-2"/>
                <a:ext cx="225843" cy="60041"/>
                <a:chOff x="0" y="0"/>
                <a:chExt cx="225841" cy="60040"/>
              </a:xfrm>
            </p:grpSpPr>
            <p:sp>
              <p:nvSpPr>
                <p:cNvPr id="8017" name="Freeform: Shape 850"/>
                <p:cNvSpPr/>
                <p:nvPr/>
              </p:nvSpPr>
              <p:spPr>
                <a:xfrm>
                  <a:off x="43014" y="-1"/>
                  <a:ext cx="129886" cy="6004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7" y="9534"/>
                        <a:pt x="16510" y="0"/>
                        <a:pt x="10800" y="0"/>
                      </a:cubicBezTo>
                      <a:cubicBezTo>
                        <a:pt x="5090" y="0"/>
                        <a:pt x="413" y="953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018" name="Freeform: Shape 851"/>
                <p:cNvSpPr/>
                <p:nvPr/>
              </p:nvSpPr>
              <p:spPr>
                <a:xfrm>
                  <a:off x="139802" y="20286"/>
                  <a:ext cx="86040" cy="397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5" y="9450"/>
                        <a:pt x="16511" y="0"/>
                        <a:pt x="10800" y="0"/>
                      </a:cubicBezTo>
                      <a:cubicBezTo>
                        <a:pt x="5088" y="0"/>
                        <a:pt x="415" y="9450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019" name="Freeform: Shape 852"/>
                <p:cNvSpPr/>
                <p:nvPr/>
              </p:nvSpPr>
              <p:spPr>
                <a:xfrm>
                  <a:off x="-1" y="20286"/>
                  <a:ext cx="86040" cy="397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5" y="9450"/>
                        <a:pt x="16511" y="0"/>
                        <a:pt x="10800" y="0"/>
                      </a:cubicBezTo>
                      <a:cubicBezTo>
                        <a:pt x="5088" y="0"/>
                        <a:pt x="415" y="9450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8022" name="Freeform: Shape 741"/>
            <p:cNvSpPr/>
            <p:nvPr/>
          </p:nvSpPr>
          <p:spPr>
            <a:xfrm>
              <a:off x="219208" y="246205"/>
              <a:ext cx="134426" cy="188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1"/>
                  </a:moveTo>
                  <a:cubicBezTo>
                    <a:pt x="21600" y="3458"/>
                    <a:pt x="16748" y="0"/>
                    <a:pt x="10767" y="0"/>
                  </a:cubicBezTo>
                  <a:cubicBezTo>
                    <a:pt x="4785" y="0"/>
                    <a:pt x="0" y="3458"/>
                    <a:pt x="0" y="7721"/>
                  </a:cubicBezTo>
                  <a:cubicBezTo>
                    <a:pt x="0" y="11747"/>
                    <a:pt x="4320" y="15063"/>
                    <a:pt x="9836" y="15395"/>
                  </a:cubicBezTo>
                  <a:lnTo>
                    <a:pt x="9836" y="21600"/>
                  </a:lnTo>
                  <a:lnTo>
                    <a:pt x="11697" y="21600"/>
                  </a:lnTo>
                  <a:lnTo>
                    <a:pt x="11697" y="15395"/>
                  </a:lnTo>
                  <a:cubicBezTo>
                    <a:pt x="17280" y="15063"/>
                    <a:pt x="21600" y="11747"/>
                    <a:pt x="21600" y="7721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023" name="Freeform: Shape 742"/>
            <p:cNvSpPr/>
            <p:nvPr/>
          </p:nvSpPr>
          <p:spPr>
            <a:xfrm>
              <a:off x="198942" y="315747"/>
              <a:ext cx="91825" cy="129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319" y="15023"/>
                    <a:pt x="21600" y="11769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024" name="Freeform: Shape 743"/>
            <p:cNvSpPr/>
            <p:nvPr/>
          </p:nvSpPr>
          <p:spPr>
            <a:xfrm>
              <a:off x="380926" y="243308"/>
              <a:ext cx="115813" cy="162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025" name="Freeform: Shape 744"/>
            <p:cNvSpPr/>
            <p:nvPr/>
          </p:nvSpPr>
          <p:spPr>
            <a:xfrm>
              <a:off x="524445" y="248689"/>
              <a:ext cx="87689" cy="123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742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026" name="Freeform: Shape 745"/>
            <p:cNvSpPr/>
            <p:nvPr/>
          </p:nvSpPr>
          <p:spPr>
            <a:xfrm>
              <a:off x="2836056" y="171284"/>
              <a:ext cx="87689" cy="123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742"/>
                    <a:pt x="21600" y="7683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8033" name="Graphic 4"/>
            <p:cNvGrpSpPr/>
            <p:nvPr/>
          </p:nvGrpSpPr>
          <p:grpSpPr>
            <a:xfrm>
              <a:off x="3221526" y="131542"/>
              <a:ext cx="148496" cy="168069"/>
              <a:chOff x="-1" y="-1"/>
              <a:chExt cx="148495" cy="168067"/>
            </a:xfrm>
          </p:grpSpPr>
          <p:sp>
            <p:nvSpPr>
              <p:cNvPr id="8027" name="Freeform: Shape 847"/>
              <p:cNvSpPr/>
              <p:nvPr/>
            </p:nvSpPr>
            <p:spPr>
              <a:xfrm>
                <a:off x="-2" y="-2"/>
                <a:ext cx="68667" cy="1676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5013"/>
                    </a:lnTo>
                    <a:lnTo>
                      <a:pt x="10800" y="0"/>
                    </a:lnTo>
                    <a:lnTo>
                      <a:pt x="21600" y="5013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28" name="Freeform: Shape 848"/>
              <p:cNvSpPr/>
              <p:nvPr/>
            </p:nvSpPr>
            <p:spPr>
              <a:xfrm>
                <a:off x="68659" y="38497"/>
                <a:ext cx="79831" cy="129159"/>
              </a:xfrm>
              <a:prstGeom prst="rect">
                <a:avLst/>
              </a:prstGeom>
              <a:solidFill>
                <a:srgbClr val="9AD9E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29" name="Freeform: Shape 849"/>
              <p:cNvSpPr/>
              <p:nvPr/>
            </p:nvSpPr>
            <p:spPr>
              <a:xfrm>
                <a:off x="34330" y="0"/>
                <a:ext cx="114165" cy="385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6496" y="21600"/>
                    </a:lnTo>
                    <a:lnTo>
                      <a:pt x="0" y="0"/>
                    </a:lnTo>
                    <a:lnTo>
                      <a:pt x="15104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E754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30" name="Freeform: Shape 850"/>
              <p:cNvSpPr/>
              <p:nvPr/>
            </p:nvSpPr>
            <p:spPr>
              <a:xfrm>
                <a:off x="23577" y="107213"/>
                <a:ext cx="20686" cy="60854"/>
              </a:xfrm>
              <a:prstGeom prst="rect">
                <a:avLst/>
              </a:prstGeom>
              <a:solidFill>
                <a:srgbClr val="E754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31" name="Freeform: Shape 851"/>
              <p:cNvSpPr/>
              <p:nvPr/>
            </p:nvSpPr>
            <p:spPr>
              <a:xfrm>
                <a:off x="83962" y="93138"/>
                <a:ext cx="15310" cy="34363"/>
              </a:xfrm>
              <a:prstGeom prst="rect">
                <a:avLst/>
              </a:prstGeom>
              <a:solidFill>
                <a:srgbClr val="64CB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32" name="Freeform: Shape 852"/>
              <p:cNvSpPr/>
              <p:nvPr/>
            </p:nvSpPr>
            <p:spPr>
              <a:xfrm>
                <a:off x="119945" y="58780"/>
                <a:ext cx="15310" cy="34362"/>
              </a:xfrm>
              <a:prstGeom prst="rect">
                <a:avLst/>
              </a:prstGeom>
              <a:solidFill>
                <a:srgbClr val="64CB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8034" name="Freeform: Shape 747"/>
            <p:cNvSpPr/>
            <p:nvPr/>
          </p:nvSpPr>
          <p:spPr>
            <a:xfrm>
              <a:off x="2238405" y="327338"/>
              <a:ext cx="1514195" cy="172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26" y="0"/>
                  </a:moveTo>
                  <a:cubicBezTo>
                    <a:pt x="1741" y="0"/>
                    <a:pt x="861" y="104"/>
                    <a:pt x="0" y="363"/>
                  </a:cubicBezTo>
                  <a:cubicBezTo>
                    <a:pt x="6248" y="2072"/>
                    <a:pt x="11912" y="9790"/>
                    <a:pt x="16349" y="21600"/>
                  </a:cubicBezTo>
                  <a:lnTo>
                    <a:pt x="21600" y="21600"/>
                  </a:lnTo>
                  <a:cubicBezTo>
                    <a:pt x="16550" y="8184"/>
                    <a:pt x="9906" y="0"/>
                    <a:pt x="2626" y="0"/>
                  </a:cubicBezTo>
                  <a:close/>
                </a:path>
              </a:pathLst>
            </a:custGeom>
            <a:solidFill>
              <a:srgbClr val="64CBE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035" name="Freeform: Shape 748"/>
            <p:cNvSpPr/>
            <p:nvPr/>
          </p:nvSpPr>
          <p:spPr>
            <a:xfrm>
              <a:off x="2379029" y="203570"/>
              <a:ext cx="115814" cy="162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036" name="Freeform: Shape 749"/>
            <p:cNvSpPr/>
            <p:nvPr/>
          </p:nvSpPr>
          <p:spPr>
            <a:xfrm>
              <a:off x="2185048" y="261523"/>
              <a:ext cx="91827" cy="129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00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037" name="Freeform: Shape 750"/>
            <p:cNvSpPr/>
            <p:nvPr/>
          </p:nvSpPr>
          <p:spPr>
            <a:xfrm>
              <a:off x="2411703" y="278908"/>
              <a:ext cx="115814" cy="162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429"/>
                  </a:lnTo>
                  <a:cubicBezTo>
                    <a:pt x="17280" y="15098"/>
                    <a:pt x="21600" y="11792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038" name="Freeform: Shape 751"/>
            <p:cNvSpPr/>
            <p:nvPr/>
          </p:nvSpPr>
          <p:spPr>
            <a:xfrm>
              <a:off x="3079253" y="354657"/>
              <a:ext cx="85207" cy="119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039" name="Freeform: Shape 752"/>
            <p:cNvSpPr/>
            <p:nvPr/>
          </p:nvSpPr>
          <p:spPr>
            <a:xfrm>
              <a:off x="2102329" y="203570"/>
              <a:ext cx="115815" cy="162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040" name="Freeform: Shape 753"/>
            <p:cNvSpPr/>
            <p:nvPr/>
          </p:nvSpPr>
          <p:spPr>
            <a:xfrm>
              <a:off x="1820666" y="304158"/>
              <a:ext cx="91827" cy="129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768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00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041" name="Freeform: Shape 754"/>
            <p:cNvSpPr/>
            <p:nvPr/>
          </p:nvSpPr>
          <p:spPr>
            <a:xfrm>
              <a:off x="1882707" y="281391"/>
              <a:ext cx="115814" cy="162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03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042" name="Freeform: Shape 755"/>
            <p:cNvSpPr/>
            <p:nvPr/>
          </p:nvSpPr>
          <p:spPr>
            <a:xfrm>
              <a:off x="1755317" y="379907"/>
              <a:ext cx="87689" cy="123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219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043" name="Freeform: Shape 756"/>
            <p:cNvSpPr/>
            <p:nvPr/>
          </p:nvSpPr>
          <p:spPr>
            <a:xfrm>
              <a:off x="3370013" y="211435"/>
              <a:ext cx="87690" cy="8776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044" name="Freeform: Shape 757"/>
            <p:cNvSpPr/>
            <p:nvPr/>
          </p:nvSpPr>
          <p:spPr>
            <a:xfrm rot="10800000">
              <a:off x="3457489" y="211760"/>
              <a:ext cx="23581" cy="87759"/>
            </a:xfrm>
            <a:prstGeom prst="rect">
              <a:avLst/>
            </a:prstGeom>
            <a:solidFill>
              <a:srgbClr val="9AD9E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8064" name="Graphic 4"/>
            <p:cNvGrpSpPr/>
            <p:nvPr/>
          </p:nvGrpSpPr>
          <p:grpSpPr>
            <a:xfrm>
              <a:off x="1596490" y="175832"/>
              <a:ext cx="145189" cy="158965"/>
              <a:chOff x="0" y="0"/>
              <a:chExt cx="145188" cy="158963"/>
            </a:xfrm>
          </p:grpSpPr>
          <p:sp>
            <p:nvSpPr>
              <p:cNvPr id="8045" name="Freeform: Shape 828"/>
              <p:cNvSpPr/>
              <p:nvPr/>
            </p:nvSpPr>
            <p:spPr>
              <a:xfrm>
                <a:off x="14066" y="59607"/>
                <a:ext cx="117054" cy="68720"/>
              </a:xfrm>
              <a:prstGeom prst="rect">
                <a:avLst/>
              </a:pr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46" name="Freeform: Shape 829"/>
              <p:cNvSpPr/>
              <p:nvPr/>
            </p:nvSpPr>
            <p:spPr>
              <a:xfrm>
                <a:off x="106298" y="59607"/>
                <a:ext cx="24822" cy="68720"/>
              </a:xfrm>
              <a:prstGeom prst="rect">
                <a:avLst/>
              </a:prstGeom>
              <a:solidFill>
                <a:srgbClr val="9357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47" name="Freeform: Shape 830"/>
              <p:cNvSpPr/>
              <p:nvPr/>
            </p:nvSpPr>
            <p:spPr>
              <a:xfrm>
                <a:off x="7448" y="123838"/>
                <a:ext cx="130290" cy="12706"/>
              </a:xfrm>
              <a:prstGeom prst="rect">
                <a:avLst/>
              </a:pr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48" name="Freeform: Shape 831"/>
              <p:cNvSpPr/>
              <p:nvPr/>
            </p:nvSpPr>
            <p:spPr>
              <a:xfrm>
                <a:off x="106298" y="123838"/>
                <a:ext cx="31440" cy="12706"/>
              </a:xfrm>
              <a:prstGeom prst="rect">
                <a:avLst/>
              </a:pr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49" name="Freeform: Shape 832"/>
              <p:cNvSpPr/>
              <p:nvPr/>
            </p:nvSpPr>
            <p:spPr>
              <a:xfrm>
                <a:off x="14479" y="130395"/>
                <a:ext cx="21100" cy="285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788" y="0"/>
                    </a:lnTo>
                    <a:lnTo>
                      <a:pt x="4659" y="8765"/>
                    </a:lnTo>
                    <a:lnTo>
                      <a:pt x="4659" y="1878"/>
                    </a:lnTo>
                    <a:lnTo>
                      <a:pt x="0" y="1878"/>
                    </a:lnTo>
                    <a:lnTo>
                      <a:pt x="0" y="21600"/>
                    </a:lnTo>
                    <a:lnTo>
                      <a:pt x="4659" y="21600"/>
                    </a:lnTo>
                    <a:lnTo>
                      <a:pt x="4659" y="1158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50" name="Freeform: Shape 833"/>
              <p:cNvSpPr/>
              <p:nvPr/>
            </p:nvSpPr>
            <p:spPr>
              <a:xfrm>
                <a:off x="109607" y="130395"/>
                <a:ext cx="21513" cy="285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4154" y="0"/>
                    </a:lnTo>
                    <a:lnTo>
                      <a:pt x="16615" y="8765"/>
                    </a:lnTo>
                    <a:lnTo>
                      <a:pt x="16615" y="1878"/>
                    </a:lnTo>
                    <a:lnTo>
                      <a:pt x="21600" y="1878"/>
                    </a:lnTo>
                    <a:lnTo>
                      <a:pt x="21600" y="21600"/>
                    </a:lnTo>
                    <a:lnTo>
                      <a:pt x="16615" y="21600"/>
                    </a:lnTo>
                    <a:lnTo>
                      <a:pt x="16615" y="11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51" name="Freeform: Shape 834"/>
              <p:cNvSpPr/>
              <p:nvPr/>
            </p:nvSpPr>
            <p:spPr>
              <a:xfrm>
                <a:off x="48394" y="82789"/>
                <a:ext cx="22755" cy="45538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52" name="Freeform: Shape 835"/>
              <p:cNvSpPr/>
              <p:nvPr/>
            </p:nvSpPr>
            <p:spPr>
              <a:xfrm>
                <a:off x="23992" y="76994"/>
                <a:ext cx="16136" cy="21116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53" name="Freeform: Shape 836"/>
              <p:cNvSpPr/>
              <p:nvPr/>
            </p:nvSpPr>
            <p:spPr>
              <a:xfrm>
                <a:off x="79415" y="76994"/>
                <a:ext cx="16136" cy="21116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54" name="Freeform: Shape 837"/>
              <p:cNvSpPr/>
              <p:nvPr/>
            </p:nvSpPr>
            <p:spPr>
              <a:xfrm>
                <a:off x="13652" y="4140"/>
                <a:ext cx="117468" cy="70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6264"/>
                    </a:moveTo>
                    <a:lnTo>
                      <a:pt x="10648" y="0"/>
                    </a:lnTo>
                    <a:lnTo>
                      <a:pt x="0" y="15882"/>
                    </a:lnTo>
                    <a:lnTo>
                      <a:pt x="0" y="19059"/>
                    </a:lnTo>
                    <a:lnTo>
                      <a:pt x="228" y="19059"/>
                    </a:lnTo>
                    <a:lnTo>
                      <a:pt x="989" y="21600"/>
                    </a:lnTo>
                    <a:lnTo>
                      <a:pt x="3042" y="19186"/>
                    </a:lnTo>
                    <a:lnTo>
                      <a:pt x="4183" y="20584"/>
                    </a:lnTo>
                    <a:lnTo>
                      <a:pt x="5856" y="19186"/>
                    </a:lnTo>
                    <a:lnTo>
                      <a:pt x="6389" y="20838"/>
                    </a:lnTo>
                    <a:lnTo>
                      <a:pt x="7378" y="19821"/>
                    </a:lnTo>
                    <a:lnTo>
                      <a:pt x="8366" y="21600"/>
                    </a:lnTo>
                    <a:lnTo>
                      <a:pt x="9507" y="19059"/>
                    </a:lnTo>
                    <a:lnTo>
                      <a:pt x="9887" y="20711"/>
                    </a:lnTo>
                    <a:lnTo>
                      <a:pt x="10952" y="19186"/>
                    </a:lnTo>
                    <a:cubicBezTo>
                      <a:pt x="10952" y="19186"/>
                      <a:pt x="11256" y="21600"/>
                      <a:pt x="11561" y="21473"/>
                    </a:cubicBezTo>
                    <a:cubicBezTo>
                      <a:pt x="11865" y="21346"/>
                      <a:pt x="13082" y="19313"/>
                      <a:pt x="13082" y="19313"/>
                    </a:cubicBezTo>
                    <a:lnTo>
                      <a:pt x="13766" y="21092"/>
                    </a:lnTo>
                    <a:lnTo>
                      <a:pt x="14299" y="19313"/>
                    </a:lnTo>
                    <a:lnTo>
                      <a:pt x="17113" y="20965"/>
                    </a:lnTo>
                    <a:lnTo>
                      <a:pt x="17113" y="18805"/>
                    </a:lnTo>
                    <a:cubicBezTo>
                      <a:pt x="17113" y="18805"/>
                      <a:pt x="19318" y="19440"/>
                      <a:pt x="19394" y="19821"/>
                    </a:cubicBezTo>
                    <a:cubicBezTo>
                      <a:pt x="19547" y="20202"/>
                      <a:pt x="19623" y="18424"/>
                      <a:pt x="19623" y="18424"/>
                    </a:cubicBezTo>
                    <a:lnTo>
                      <a:pt x="21600" y="20456"/>
                    </a:lnTo>
                    <a:lnTo>
                      <a:pt x="21600" y="16264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55" name="Freeform: Shape 838"/>
              <p:cNvSpPr/>
              <p:nvPr/>
            </p:nvSpPr>
            <p:spPr>
              <a:xfrm>
                <a:off x="-1" y="-1"/>
                <a:ext cx="144775" cy="699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38" y="0"/>
                    </a:moveTo>
                    <a:lnTo>
                      <a:pt x="0" y="19811"/>
                    </a:lnTo>
                    <a:lnTo>
                      <a:pt x="2222" y="19044"/>
                    </a:lnTo>
                    <a:lnTo>
                      <a:pt x="2839" y="21600"/>
                    </a:lnTo>
                    <a:lnTo>
                      <a:pt x="4505" y="19172"/>
                    </a:lnTo>
                    <a:lnTo>
                      <a:pt x="5431" y="20578"/>
                    </a:lnTo>
                    <a:lnTo>
                      <a:pt x="6789" y="19172"/>
                    </a:lnTo>
                    <a:lnTo>
                      <a:pt x="7221" y="20833"/>
                    </a:lnTo>
                    <a:lnTo>
                      <a:pt x="8023" y="19811"/>
                    </a:lnTo>
                    <a:lnTo>
                      <a:pt x="8825" y="21600"/>
                    </a:lnTo>
                    <a:lnTo>
                      <a:pt x="9751" y="19044"/>
                    </a:lnTo>
                    <a:lnTo>
                      <a:pt x="10059" y="20705"/>
                    </a:lnTo>
                    <a:lnTo>
                      <a:pt x="10923" y="19172"/>
                    </a:lnTo>
                    <a:cubicBezTo>
                      <a:pt x="10923" y="19172"/>
                      <a:pt x="11170" y="21600"/>
                      <a:pt x="11417" y="21472"/>
                    </a:cubicBezTo>
                    <a:cubicBezTo>
                      <a:pt x="11664" y="21344"/>
                      <a:pt x="12651" y="19299"/>
                      <a:pt x="12651" y="19299"/>
                    </a:cubicBezTo>
                    <a:lnTo>
                      <a:pt x="13207" y="21089"/>
                    </a:lnTo>
                    <a:lnTo>
                      <a:pt x="13639" y="19299"/>
                    </a:lnTo>
                    <a:lnTo>
                      <a:pt x="15922" y="20961"/>
                    </a:lnTo>
                    <a:lnTo>
                      <a:pt x="15922" y="18788"/>
                    </a:lnTo>
                    <a:cubicBezTo>
                      <a:pt x="15922" y="18788"/>
                      <a:pt x="17712" y="19427"/>
                      <a:pt x="17774" y="19811"/>
                    </a:cubicBezTo>
                    <a:cubicBezTo>
                      <a:pt x="17835" y="20194"/>
                      <a:pt x="17959" y="18405"/>
                      <a:pt x="17959" y="18405"/>
                    </a:cubicBezTo>
                    <a:lnTo>
                      <a:pt x="19810" y="20705"/>
                    </a:lnTo>
                    <a:lnTo>
                      <a:pt x="19810" y="18916"/>
                    </a:lnTo>
                    <a:lnTo>
                      <a:pt x="21600" y="20194"/>
                    </a:lnTo>
                    <a:lnTo>
                      <a:pt x="10738" y="0"/>
                    </a:lnTo>
                    <a:close/>
                  </a:path>
                </a:pathLst>
              </a:custGeom>
              <a:solidFill>
                <a:srgbClr val="CF8F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56" name="Freeform: Shape 839"/>
              <p:cNvSpPr/>
              <p:nvPr/>
            </p:nvSpPr>
            <p:spPr>
              <a:xfrm>
                <a:off x="20683" y="5381"/>
                <a:ext cx="50466" cy="52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997" y="4082"/>
                    </a:lnTo>
                    <a:cubicBezTo>
                      <a:pt x="11331" y="9014"/>
                      <a:pt x="6020" y="14457"/>
                      <a:pt x="1239" y="20069"/>
                    </a:cubicBezTo>
                    <a:lnTo>
                      <a:pt x="0" y="21600"/>
                    </a:lnTo>
                    <a:lnTo>
                      <a:pt x="6551" y="15477"/>
                    </a:lnTo>
                    <a:cubicBezTo>
                      <a:pt x="9030" y="13266"/>
                      <a:pt x="11331" y="10885"/>
                      <a:pt x="13633" y="8504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57" name="Freeform: Shape 840"/>
              <p:cNvSpPr/>
              <p:nvPr/>
            </p:nvSpPr>
            <p:spPr>
              <a:xfrm>
                <a:off x="58175" y="12832"/>
                <a:ext cx="12706" cy="459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1481"/>
                    </a:lnTo>
                    <a:lnTo>
                      <a:pt x="5400" y="21600"/>
                    </a:lnTo>
                    <a:lnTo>
                      <a:pt x="7200" y="1167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58" name="Freeform: Shape 841"/>
              <p:cNvSpPr/>
              <p:nvPr/>
            </p:nvSpPr>
            <p:spPr>
              <a:xfrm>
                <a:off x="72797" y="12832"/>
                <a:ext cx="14896" cy="484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9600" y="13477"/>
                    </a:lnTo>
                    <a:lnTo>
                      <a:pt x="21600" y="21600"/>
                    </a:lnTo>
                    <a:lnTo>
                      <a:pt x="15000" y="13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59" name="Freeform: Shape 842"/>
              <p:cNvSpPr/>
              <p:nvPr/>
            </p:nvSpPr>
            <p:spPr>
              <a:xfrm>
                <a:off x="65827" y="20283"/>
                <a:ext cx="12706" cy="318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3184"/>
                    </a:lnTo>
                    <a:lnTo>
                      <a:pt x="17278" y="21600"/>
                    </a:lnTo>
                    <a:lnTo>
                      <a:pt x="21600" y="11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60" name="Freeform: Shape 843"/>
              <p:cNvSpPr/>
              <p:nvPr/>
            </p:nvSpPr>
            <p:spPr>
              <a:xfrm>
                <a:off x="39709" y="23594"/>
                <a:ext cx="17791" cy="351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033" y="9911"/>
                    </a:lnTo>
                    <a:lnTo>
                      <a:pt x="0" y="21600"/>
                    </a:lnTo>
                    <a:lnTo>
                      <a:pt x="10549" y="1067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61" name="Freeform: Shape 844"/>
              <p:cNvSpPr/>
              <p:nvPr/>
            </p:nvSpPr>
            <p:spPr>
              <a:xfrm>
                <a:off x="71969" y="-1"/>
                <a:ext cx="73219" cy="683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129" y="21469"/>
                    </a:lnTo>
                    <a:lnTo>
                      <a:pt x="10373" y="21600"/>
                    </a:lnTo>
                    <a:lnTo>
                      <a:pt x="10373" y="19374"/>
                    </a:lnTo>
                    <a:cubicBezTo>
                      <a:pt x="10373" y="19374"/>
                      <a:pt x="13912" y="20029"/>
                      <a:pt x="14034" y="20422"/>
                    </a:cubicBezTo>
                    <a:cubicBezTo>
                      <a:pt x="14278" y="20814"/>
                      <a:pt x="14400" y="18982"/>
                      <a:pt x="14400" y="18982"/>
                    </a:cubicBezTo>
                    <a:lnTo>
                      <a:pt x="18061" y="21338"/>
                    </a:lnTo>
                    <a:lnTo>
                      <a:pt x="18061" y="19505"/>
                    </a:lnTo>
                    <a:lnTo>
                      <a:pt x="21600" y="20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77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62" name="Freeform: Shape 845"/>
              <p:cNvSpPr/>
              <p:nvPr/>
            </p:nvSpPr>
            <p:spPr>
              <a:xfrm>
                <a:off x="79001" y="7865"/>
                <a:ext cx="39298" cy="442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819" y="3028"/>
                    </a:lnTo>
                    <a:cubicBezTo>
                      <a:pt x="8412" y="8277"/>
                      <a:pt x="14551" y="13929"/>
                      <a:pt x="20236" y="19985"/>
                    </a:cubicBezTo>
                    <a:lnTo>
                      <a:pt x="21600" y="21600"/>
                    </a:lnTo>
                    <a:lnTo>
                      <a:pt x="13870" y="15140"/>
                    </a:lnTo>
                    <a:cubicBezTo>
                      <a:pt x="10914" y="12718"/>
                      <a:pt x="8185" y="10295"/>
                      <a:pt x="5457" y="767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63" name="Freeform: Shape 846"/>
              <p:cNvSpPr/>
              <p:nvPr/>
            </p:nvSpPr>
            <p:spPr>
              <a:xfrm>
                <a:off x="83551" y="18213"/>
                <a:ext cx="19031" cy="405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5026" y="9698"/>
                    </a:lnTo>
                    <a:lnTo>
                      <a:pt x="21600" y="21600"/>
                    </a:lnTo>
                    <a:lnTo>
                      <a:pt x="12678" y="101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8084" name="Graphic 4"/>
            <p:cNvGrpSpPr/>
            <p:nvPr/>
          </p:nvGrpSpPr>
          <p:grpSpPr>
            <a:xfrm>
              <a:off x="1423192" y="175832"/>
              <a:ext cx="144774" cy="158965"/>
              <a:chOff x="0" y="0"/>
              <a:chExt cx="144773" cy="158963"/>
            </a:xfrm>
          </p:grpSpPr>
          <p:sp>
            <p:nvSpPr>
              <p:cNvPr id="8065" name="Freeform: Shape 809"/>
              <p:cNvSpPr/>
              <p:nvPr/>
            </p:nvSpPr>
            <p:spPr>
              <a:xfrm>
                <a:off x="13650" y="59607"/>
                <a:ext cx="117056" cy="68720"/>
              </a:xfrm>
              <a:prstGeom prst="rect">
                <a:avLst/>
              </a:pr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66" name="Freeform: Shape 810"/>
              <p:cNvSpPr/>
              <p:nvPr/>
            </p:nvSpPr>
            <p:spPr>
              <a:xfrm>
                <a:off x="105884" y="59607"/>
                <a:ext cx="24822" cy="68720"/>
              </a:xfrm>
              <a:prstGeom prst="rect">
                <a:avLst/>
              </a:prstGeom>
              <a:solidFill>
                <a:srgbClr val="9357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67" name="Freeform: Shape 811"/>
              <p:cNvSpPr/>
              <p:nvPr/>
            </p:nvSpPr>
            <p:spPr>
              <a:xfrm>
                <a:off x="7033" y="123838"/>
                <a:ext cx="130291" cy="12706"/>
              </a:xfrm>
              <a:prstGeom prst="rect">
                <a:avLst/>
              </a:pr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68" name="Freeform: Shape 812"/>
              <p:cNvSpPr/>
              <p:nvPr/>
            </p:nvSpPr>
            <p:spPr>
              <a:xfrm>
                <a:off x="105884" y="123838"/>
                <a:ext cx="31440" cy="12706"/>
              </a:xfrm>
              <a:prstGeom prst="rect">
                <a:avLst/>
              </a:pr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69" name="Freeform: Shape 813"/>
              <p:cNvSpPr/>
              <p:nvPr/>
            </p:nvSpPr>
            <p:spPr>
              <a:xfrm>
                <a:off x="14064" y="130395"/>
                <a:ext cx="21513" cy="285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446" y="0"/>
                    </a:lnTo>
                    <a:lnTo>
                      <a:pt x="4569" y="8765"/>
                    </a:lnTo>
                    <a:lnTo>
                      <a:pt x="4569" y="1878"/>
                    </a:lnTo>
                    <a:lnTo>
                      <a:pt x="0" y="1878"/>
                    </a:lnTo>
                    <a:lnTo>
                      <a:pt x="0" y="21600"/>
                    </a:lnTo>
                    <a:lnTo>
                      <a:pt x="4569" y="21600"/>
                    </a:lnTo>
                    <a:lnTo>
                      <a:pt x="4569" y="1158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70" name="Freeform: Shape 814"/>
              <p:cNvSpPr/>
              <p:nvPr/>
            </p:nvSpPr>
            <p:spPr>
              <a:xfrm>
                <a:off x="109193" y="130395"/>
                <a:ext cx="21513" cy="285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4154" y="0"/>
                    </a:lnTo>
                    <a:lnTo>
                      <a:pt x="16615" y="8765"/>
                    </a:lnTo>
                    <a:lnTo>
                      <a:pt x="16615" y="1878"/>
                    </a:lnTo>
                    <a:lnTo>
                      <a:pt x="21600" y="1878"/>
                    </a:lnTo>
                    <a:lnTo>
                      <a:pt x="21600" y="21600"/>
                    </a:lnTo>
                    <a:lnTo>
                      <a:pt x="16615" y="21600"/>
                    </a:lnTo>
                    <a:lnTo>
                      <a:pt x="16615" y="11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71" name="Freeform: Shape 815"/>
              <p:cNvSpPr/>
              <p:nvPr/>
            </p:nvSpPr>
            <p:spPr>
              <a:xfrm>
                <a:off x="47979" y="82789"/>
                <a:ext cx="22754" cy="45538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72" name="Freeform: Shape 816"/>
              <p:cNvSpPr/>
              <p:nvPr/>
            </p:nvSpPr>
            <p:spPr>
              <a:xfrm>
                <a:off x="23577" y="76994"/>
                <a:ext cx="16136" cy="21116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73" name="Freeform: Shape 817"/>
              <p:cNvSpPr/>
              <p:nvPr/>
            </p:nvSpPr>
            <p:spPr>
              <a:xfrm>
                <a:off x="79000" y="76994"/>
                <a:ext cx="16137" cy="21116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74" name="Freeform: Shape 818"/>
              <p:cNvSpPr/>
              <p:nvPr/>
            </p:nvSpPr>
            <p:spPr>
              <a:xfrm>
                <a:off x="13650" y="4140"/>
                <a:ext cx="117469" cy="70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6264"/>
                    </a:moveTo>
                    <a:lnTo>
                      <a:pt x="10648" y="0"/>
                    </a:lnTo>
                    <a:lnTo>
                      <a:pt x="0" y="15882"/>
                    </a:lnTo>
                    <a:lnTo>
                      <a:pt x="0" y="19059"/>
                    </a:lnTo>
                    <a:lnTo>
                      <a:pt x="228" y="19059"/>
                    </a:lnTo>
                    <a:lnTo>
                      <a:pt x="989" y="21600"/>
                    </a:lnTo>
                    <a:lnTo>
                      <a:pt x="3042" y="19186"/>
                    </a:lnTo>
                    <a:lnTo>
                      <a:pt x="4183" y="20584"/>
                    </a:lnTo>
                    <a:lnTo>
                      <a:pt x="5856" y="19186"/>
                    </a:lnTo>
                    <a:lnTo>
                      <a:pt x="6389" y="20838"/>
                    </a:lnTo>
                    <a:lnTo>
                      <a:pt x="7378" y="19821"/>
                    </a:lnTo>
                    <a:lnTo>
                      <a:pt x="8366" y="21600"/>
                    </a:lnTo>
                    <a:lnTo>
                      <a:pt x="9507" y="19059"/>
                    </a:lnTo>
                    <a:lnTo>
                      <a:pt x="9887" y="20711"/>
                    </a:lnTo>
                    <a:lnTo>
                      <a:pt x="10952" y="19186"/>
                    </a:lnTo>
                    <a:cubicBezTo>
                      <a:pt x="10952" y="19186"/>
                      <a:pt x="11256" y="21600"/>
                      <a:pt x="11561" y="21473"/>
                    </a:cubicBezTo>
                    <a:cubicBezTo>
                      <a:pt x="11865" y="21346"/>
                      <a:pt x="13082" y="19313"/>
                      <a:pt x="13082" y="19313"/>
                    </a:cubicBezTo>
                    <a:lnTo>
                      <a:pt x="13766" y="21092"/>
                    </a:lnTo>
                    <a:lnTo>
                      <a:pt x="14299" y="19313"/>
                    </a:lnTo>
                    <a:lnTo>
                      <a:pt x="17113" y="20965"/>
                    </a:lnTo>
                    <a:lnTo>
                      <a:pt x="17113" y="18805"/>
                    </a:lnTo>
                    <a:cubicBezTo>
                      <a:pt x="17113" y="18805"/>
                      <a:pt x="19318" y="19440"/>
                      <a:pt x="19394" y="19821"/>
                    </a:cubicBezTo>
                    <a:cubicBezTo>
                      <a:pt x="19547" y="20202"/>
                      <a:pt x="19623" y="18424"/>
                      <a:pt x="19623" y="18424"/>
                    </a:cubicBezTo>
                    <a:lnTo>
                      <a:pt x="21600" y="20456"/>
                    </a:lnTo>
                    <a:lnTo>
                      <a:pt x="21600" y="16264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75" name="Freeform: Shape 819"/>
              <p:cNvSpPr/>
              <p:nvPr/>
            </p:nvSpPr>
            <p:spPr>
              <a:xfrm>
                <a:off x="-1" y="-1"/>
                <a:ext cx="144774" cy="699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77" y="0"/>
                    </a:moveTo>
                    <a:lnTo>
                      <a:pt x="0" y="19811"/>
                    </a:lnTo>
                    <a:lnTo>
                      <a:pt x="2222" y="19044"/>
                    </a:lnTo>
                    <a:lnTo>
                      <a:pt x="2839" y="21600"/>
                    </a:lnTo>
                    <a:lnTo>
                      <a:pt x="4505" y="19172"/>
                    </a:lnTo>
                    <a:lnTo>
                      <a:pt x="5431" y="20578"/>
                    </a:lnTo>
                    <a:lnTo>
                      <a:pt x="6789" y="19172"/>
                    </a:lnTo>
                    <a:lnTo>
                      <a:pt x="7221" y="20833"/>
                    </a:lnTo>
                    <a:lnTo>
                      <a:pt x="8023" y="19811"/>
                    </a:lnTo>
                    <a:lnTo>
                      <a:pt x="8825" y="21600"/>
                    </a:lnTo>
                    <a:lnTo>
                      <a:pt x="9751" y="19044"/>
                    </a:lnTo>
                    <a:lnTo>
                      <a:pt x="10059" y="20705"/>
                    </a:lnTo>
                    <a:lnTo>
                      <a:pt x="10923" y="19172"/>
                    </a:lnTo>
                    <a:cubicBezTo>
                      <a:pt x="10923" y="19172"/>
                      <a:pt x="11170" y="21600"/>
                      <a:pt x="11417" y="21472"/>
                    </a:cubicBezTo>
                    <a:cubicBezTo>
                      <a:pt x="11664" y="21344"/>
                      <a:pt x="12651" y="19299"/>
                      <a:pt x="12651" y="19299"/>
                    </a:cubicBezTo>
                    <a:lnTo>
                      <a:pt x="13207" y="21089"/>
                    </a:lnTo>
                    <a:lnTo>
                      <a:pt x="13639" y="19299"/>
                    </a:lnTo>
                    <a:lnTo>
                      <a:pt x="15922" y="20961"/>
                    </a:lnTo>
                    <a:lnTo>
                      <a:pt x="15922" y="18788"/>
                    </a:lnTo>
                    <a:cubicBezTo>
                      <a:pt x="15922" y="18788"/>
                      <a:pt x="17712" y="19427"/>
                      <a:pt x="17774" y="19811"/>
                    </a:cubicBezTo>
                    <a:cubicBezTo>
                      <a:pt x="17835" y="20194"/>
                      <a:pt x="17959" y="18405"/>
                      <a:pt x="17959" y="18405"/>
                    </a:cubicBezTo>
                    <a:lnTo>
                      <a:pt x="19810" y="20705"/>
                    </a:lnTo>
                    <a:lnTo>
                      <a:pt x="19810" y="18916"/>
                    </a:lnTo>
                    <a:lnTo>
                      <a:pt x="21600" y="20194"/>
                    </a:lnTo>
                    <a:lnTo>
                      <a:pt x="10677" y="0"/>
                    </a:lnTo>
                    <a:close/>
                  </a:path>
                </a:pathLst>
              </a:custGeom>
              <a:solidFill>
                <a:srgbClr val="CF8F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76" name="Freeform: Shape 820"/>
              <p:cNvSpPr/>
              <p:nvPr/>
            </p:nvSpPr>
            <p:spPr>
              <a:xfrm>
                <a:off x="20268" y="5381"/>
                <a:ext cx="50465" cy="52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997" y="4082"/>
                    </a:lnTo>
                    <a:cubicBezTo>
                      <a:pt x="11331" y="9014"/>
                      <a:pt x="6020" y="14457"/>
                      <a:pt x="1239" y="20069"/>
                    </a:cubicBezTo>
                    <a:lnTo>
                      <a:pt x="0" y="21600"/>
                    </a:lnTo>
                    <a:lnTo>
                      <a:pt x="6551" y="15477"/>
                    </a:lnTo>
                    <a:cubicBezTo>
                      <a:pt x="9030" y="13266"/>
                      <a:pt x="11331" y="10885"/>
                      <a:pt x="13633" y="8504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77" name="Freeform: Shape 821"/>
              <p:cNvSpPr/>
              <p:nvPr/>
            </p:nvSpPr>
            <p:spPr>
              <a:xfrm>
                <a:off x="57966" y="12832"/>
                <a:ext cx="12706" cy="459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1481"/>
                    </a:lnTo>
                    <a:lnTo>
                      <a:pt x="4696" y="21600"/>
                    </a:lnTo>
                    <a:lnTo>
                      <a:pt x="7513" y="1167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78" name="Freeform: Shape 822"/>
              <p:cNvSpPr/>
              <p:nvPr/>
            </p:nvSpPr>
            <p:spPr>
              <a:xfrm>
                <a:off x="72383" y="12832"/>
                <a:ext cx="14895" cy="484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200" y="13477"/>
                    </a:lnTo>
                    <a:lnTo>
                      <a:pt x="21600" y="21600"/>
                    </a:lnTo>
                    <a:lnTo>
                      <a:pt x="15600" y="13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79" name="Freeform: Shape 823"/>
              <p:cNvSpPr/>
              <p:nvPr/>
            </p:nvSpPr>
            <p:spPr>
              <a:xfrm>
                <a:off x="65411" y="20283"/>
                <a:ext cx="12707" cy="318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3184"/>
                    </a:lnTo>
                    <a:lnTo>
                      <a:pt x="17278" y="21600"/>
                    </a:lnTo>
                    <a:lnTo>
                      <a:pt x="21600" y="11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80" name="Freeform: Shape 824"/>
              <p:cNvSpPr/>
              <p:nvPr/>
            </p:nvSpPr>
            <p:spPr>
              <a:xfrm>
                <a:off x="39294" y="23594"/>
                <a:ext cx="17790" cy="351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535" y="9911"/>
                    </a:lnTo>
                    <a:lnTo>
                      <a:pt x="0" y="21600"/>
                    </a:lnTo>
                    <a:lnTo>
                      <a:pt x="10549" y="1067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81" name="Freeform: Shape 825"/>
              <p:cNvSpPr/>
              <p:nvPr/>
            </p:nvSpPr>
            <p:spPr>
              <a:xfrm>
                <a:off x="71555" y="-1"/>
                <a:ext cx="73218" cy="683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129" y="21469"/>
                    </a:lnTo>
                    <a:lnTo>
                      <a:pt x="10373" y="21600"/>
                    </a:lnTo>
                    <a:lnTo>
                      <a:pt x="10373" y="19374"/>
                    </a:lnTo>
                    <a:cubicBezTo>
                      <a:pt x="10373" y="19374"/>
                      <a:pt x="13912" y="20029"/>
                      <a:pt x="14034" y="20422"/>
                    </a:cubicBezTo>
                    <a:cubicBezTo>
                      <a:pt x="14278" y="20814"/>
                      <a:pt x="14400" y="18982"/>
                      <a:pt x="14400" y="18982"/>
                    </a:cubicBezTo>
                    <a:lnTo>
                      <a:pt x="18061" y="21338"/>
                    </a:lnTo>
                    <a:lnTo>
                      <a:pt x="18061" y="19505"/>
                    </a:lnTo>
                    <a:lnTo>
                      <a:pt x="21600" y="20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77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82" name="Freeform: Shape 826"/>
              <p:cNvSpPr/>
              <p:nvPr/>
            </p:nvSpPr>
            <p:spPr>
              <a:xfrm>
                <a:off x="78586" y="7865"/>
                <a:ext cx="39299" cy="442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819" y="3028"/>
                    </a:lnTo>
                    <a:cubicBezTo>
                      <a:pt x="8412" y="8277"/>
                      <a:pt x="14551" y="13929"/>
                      <a:pt x="20236" y="19985"/>
                    </a:cubicBezTo>
                    <a:lnTo>
                      <a:pt x="21600" y="21600"/>
                    </a:lnTo>
                    <a:lnTo>
                      <a:pt x="13870" y="15140"/>
                    </a:lnTo>
                    <a:cubicBezTo>
                      <a:pt x="10914" y="12718"/>
                      <a:pt x="8185" y="10295"/>
                      <a:pt x="5457" y="767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83" name="Freeform: Shape 827"/>
              <p:cNvSpPr/>
              <p:nvPr/>
            </p:nvSpPr>
            <p:spPr>
              <a:xfrm>
                <a:off x="83136" y="18213"/>
                <a:ext cx="19032" cy="405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5026" y="9698"/>
                    </a:lnTo>
                    <a:lnTo>
                      <a:pt x="21600" y="21600"/>
                    </a:lnTo>
                    <a:lnTo>
                      <a:pt x="12678" y="101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8096" name="Graphic 4"/>
            <p:cNvGrpSpPr/>
            <p:nvPr/>
          </p:nvGrpSpPr>
          <p:grpSpPr>
            <a:xfrm>
              <a:off x="1337166" y="293872"/>
              <a:ext cx="60811" cy="72382"/>
              <a:chOff x="0" y="0"/>
              <a:chExt cx="60810" cy="72381"/>
            </a:xfrm>
          </p:grpSpPr>
          <p:sp>
            <p:nvSpPr>
              <p:cNvPr id="8085" name="Freeform: Shape 798"/>
              <p:cNvSpPr/>
              <p:nvPr/>
            </p:nvSpPr>
            <p:spPr>
              <a:xfrm>
                <a:off x="827" y="3247"/>
                <a:ext cx="17377" cy="173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943" y="21600"/>
                    </a:moveTo>
                    <a:lnTo>
                      <a:pt x="5657" y="21600"/>
                    </a:lnTo>
                    <a:cubicBezTo>
                      <a:pt x="2572" y="21600"/>
                      <a:pt x="0" y="19029"/>
                      <a:pt x="0" y="15943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5943"/>
                    </a:lnTo>
                    <a:cubicBezTo>
                      <a:pt x="21600" y="19029"/>
                      <a:pt x="19029" y="21600"/>
                      <a:pt x="15943" y="21600"/>
                    </a:cubicBezTo>
                    <a:close/>
                  </a:path>
                </a:pathLst>
              </a:cu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86" name="Freeform: Shape 799"/>
              <p:cNvSpPr/>
              <p:nvPr/>
            </p:nvSpPr>
            <p:spPr>
              <a:xfrm>
                <a:off x="3162" y="11939"/>
                <a:ext cx="12706" cy="17392"/>
              </a:xfrm>
              <a:prstGeom prst="rect">
                <a:avLst/>
              </a:pr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87" name="Freeform: Shape 800"/>
              <p:cNvSpPr/>
              <p:nvPr/>
            </p:nvSpPr>
            <p:spPr>
              <a:xfrm>
                <a:off x="827" y="-1"/>
                <a:ext cx="17377" cy="12707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88" name="Freeform: Shape 801"/>
              <p:cNvSpPr/>
              <p:nvPr/>
            </p:nvSpPr>
            <p:spPr>
              <a:xfrm>
                <a:off x="413" y="23529"/>
                <a:ext cx="18618" cy="194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4136"/>
                    </a:lnTo>
                    <a:cubicBezTo>
                      <a:pt x="0" y="1838"/>
                      <a:pt x="1920" y="0"/>
                      <a:pt x="4320" y="0"/>
                    </a:cubicBezTo>
                    <a:lnTo>
                      <a:pt x="17280" y="0"/>
                    </a:lnTo>
                    <a:cubicBezTo>
                      <a:pt x="19680" y="0"/>
                      <a:pt x="21600" y="1838"/>
                      <a:pt x="21600" y="4136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17E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89" name="Freeform: Shape 802"/>
              <p:cNvSpPr/>
              <p:nvPr/>
            </p:nvSpPr>
            <p:spPr>
              <a:xfrm>
                <a:off x="-1" y="42572"/>
                <a:ext cx="18617" cy="29809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90" name="Freeform: Shape 803"/>
              <p:cNvSpPr/>
              <p:nvPr/>
            </p:nvSpPr>
            <p:spPr>
              <a:xfrm>
                <a:off x="34329" y="2419"/>
                <a:ext cx="21514" cy="269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1994"/>
                    </a:lnTo>
                    <a:cubicBezTo>
                      <a:pt x="0" y="997"/>
                      <a:pt x="1246" y="0"/>
                      <a:pt x="2492" y="0"/>
                    </a:cubicBezTo>
                    <a:lnTo>
                      <a:pt x="19108" y="0"/>
                    </a:lnTo>
                    <a:cubicBezTo>
                      <a:pt x="20354" y="0"/>
                      <a:pt x="21600" y="997"/>
                      <a:pt x="21600" y="1994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91" name="Freeform: Shape 804"/>
              <p:cNvSpPr/>
              <p:nvPr/>
            </p:nvSpPr>
            <p:spPr>
              <a:xfrm>
                <a:off x="35570" y="42572"/>
                <a:ext cx="18618" cy="29809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92" name="Freeform: Shape 805"/>
              <p:cNvSpPr/>
              <p:nvPr/>
            </p:nvSpPr>
            <p:spPr>
              <a:xfrm>
                <a:off x="36397" y="3247"/>
                <a:ext cx="17377" cy="173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943" y="21600"/>
                    </a:moveTo>
                    <a:lnTo>
                      <a:pt x="5657" y="21600"/>
                    </a:lnTo>
                    <a:cubicBezTo>
                      <a:pt x="2572" y="21600"/>
                      <a:pt x="0" y="19029"/>
                      <a:pt x="0" y="15943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5943"/>
                    </a:lnTo>
                    <a:cubicBezTo>
                      <a:pt x="21600" y="19029"/>
                      <a:pt x="19028" y="21600"/>
                      <a:pt x="15943" y="21600"/>
                    </a:cubicBezTo>
                    <a:close/>
                  </a:path>
                </a:pathLst>
              </a:cu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93" name="Freeform: Shape 806"/>
              <p:cNvSpPr/>
              <p:nvPr/>
            </p:nvSpPr>
            <p:spPr>
              <a:xfrm>
                <a:off x="38733" y="11939"/>
                <a:ext cx="12706" cy="17392"/>
              </a:xfrm>
              <a:prstGeom prst="rect">
                <a:avLst/>
              </a:pr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94" name="Freeform: Shape 807"/>
              <p:cNvSpPr/>
              <p:nvPr/>
            </p:nvSpPr>
            <p:spPr>
              <a:xfrm>
                <a:off x="36397" y="-1"/>
                <a:ext cx="17377" cy="12707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095" name="Freeform: Shape 808"/>
              <p:cNvSpPr/>
              <p:nvPr/>
            </p:nvSpPr>
            <p:spPr>
              <a:xfrm>
                <a:off x="30607" y="23115"/>
                <a:ext cx="30203" cy="376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3846" y="2848"/>
                    </a:lnTo>
                    <a:cubicBezTo>
                      <a:pt x="3846" y="1187"/>
                      <a:pt x="5326" y="0"/>
                      <a:pt x="7397" y="0"/>
                    </a:cubicBezTo>
                    <a:lnTo>
                      <a:pt x="13907" y="0"/>
                    </a:lnTo>
                    <a:cubicBezTo>
                      <a:pt x="15978" y="0"/>
                      <a:pt x="17458" y="1187"/>
                      <a:pt x="17458" y="2848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0D9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8127" name="Graphic 4"/>
            <p:cNvGrpSpPr/>
            <p:nvPr/>
          </p:nvGrpSpPr>
          <p:grpSpPr>
            <a:xfrm>
              <a:off x="3383652" y="265718"/>
              <a:ext cx="138583" cy="74052"/>
              <a:chOff x="-2" y="-3"/>
              <a:chExt cx="138581" cy="74051"/>
            </a:xfrm>
          </p:grpSpPr>
          <p:grpSp>
            <p:nvGrpSpPr>
              <p:cNvPr id="8103" name="Graphic 4"/>
              <p:cNvGrpSpPr/>
              <p:nvPr/>
            </p:nvGrpSpPr>
            <p:grpSpPr>
              <a:xfrm>
                <a:off x="58733" y="0"/>
                <a:ext cx="31038" cy="73631"/>
                <a:chOff x="0" y="-1"/>
                <a:chExt cx="31036" cy="73629"/>
              </a:xfrm>
            </p:grpSpPr>
            <p:sp>
              <p:nvSpPr>
                <p:cNvPr id="8097" name="Freeform: Shape 792"/>
                <p:cNvSpPr/>
                <p:nvPr/>
              </p:nvSpPr>
              <p:spPr>
                <a:xfrm>
                  <a:off x="4550" y="2832"/>
                  <a:ext cx="21936" cy="273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193" y="21600"/>
                      </a:moveTo>
                      <a:lnTo>
                        <a:pt x="0" y="21600"/>
                      </a:lnTo>
                      <a:lnTo>
                        <a:pt x="0" y="1964"/>
                      </a:lnTo>
                      <a:cubicBezTo>
                        <a:pt x="0" y="982"/>
                        <a:pt x="1222" y="0"/>
                        <a:pt x="2445" y="0"/>
                      </a:cubicBezTo>
                      <a:lnTo>
                        <a:pt x="19155" y="0"/>
                      </a:lnTo>
                      <a:cubicBezTo>
                        <a:pt x="20378" y="0"/>
                        <a:pt x="21600" y="982"/>
                        <a:pt x="21600" y="1964"/>
                      </a:cubicBezTo>
                      <a:lnTo>
                        <a:pt x="21600" y="21600"/>
                      </a:lnTo>
                      <a:lnTo>
                        <a:pt x="21193" y="21600"/>
                      </a:lnTo>
                      <a:close/>
                    </a:path>
                  </a:pathLst>
                </a:cu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098" name="Freeform: Shape 793"/>
                <p:cNvSpPr/>
                <p:nvPr/>
              </p:nvSpPr>
              <p:spPr>
                <a:xfrm>
                  <a:off x="5378" y="43403"/>
                  <a:ext cx="19035" cy="30226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099" name="Freeform: Shape 794"/>
                <p:cNvSpPr/>
                <p:nvPr/>
              </p:nvSpPr>
              <p:spPr>
                <a:xfrm>
                  <a:off x="6204" y="3660"/>
                  <a:ext cx="17439" cy="178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162" h="21600" extrusionOk="0">
                      <a:moveTo>
                        <a:pt x="16075" y="21600"/>
                      </a:moveTo>
                      <a:lnTo>
                        <a:pt x="5526" y="21600"/>
                      </a:lnTo>
                      <a:cubicBezTo>
                        <a:pt x="2512" y="21600"/>
                        <a:pt x="0" y="19088"/>
                        <a:pt x="0" y="16074"/>
                      </a:cubicBezTo>
                      <a:lnTo>
                        <a:pt x="0" y="0"/>
                      </a:lnTo>
                      <a:lnTo>
                        <a:pt x="21098" y="0"/>
                      </a:lnTo>
                      <a:lnTo>
                        <a:pt x="21098" y="16074"/>
                      </a:lnTo>
                      <a:cubicBezTo>
                        <a:pt x="21600" y="19088"/>
                        <a:pt x="19089" y="21600"/>
                        <a:pt x="16075" y="21600"/>
                      </a:cubicBezTo>
                      <a:close/>
                    </a:path>
                  </a:pathLst>
                </a:cu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100" name="Freeform: Shape 795"/>
                <p:cNvSpPr/>
                <p:nvPr/>
              </p:nvSpPr>
              <p:spPr>
                <a:xfrm>
                  <a:off x="8540" y="12352"/>
                  <a:ext cx="12710" cy="17392"/>
                </a:xfrm>
                <a:prstGeom prst="rect">
                  <a:avLst/>
                </a:pr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101" name="Freeform: Shape 796"/>
                <p:cNvSpPr/>
                <p:nvPr/>
              </p:nvSpPr>
              <p:spPr>
                <a:xfrm>
                  <a:off x="6205" y="-2"/>
                  <a:ext cx="17381" cy="12705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102" name="Freeform: Shape 797"/>
                <p:cNvSpPr/>
                <p:nvPr/>
              </p:nvSpPr>
              <p:spPr>
                <a:xfrm>
                  <a:off x="-1" y="23532"/>
                  <a:ext cx="31037" cy="3850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3744" y="2787"/>
                      </a:lnTo>
                      <a:cubicBezTo>
                        <a:pt x="3744" y="1161"/>
                        <a:pt x="5184" y="0"/>
                        <a:pt x="7200" y="0"/>
                      </a:cubicBezTo>
                      <a:lnTo>
                        <a:pt x="13536" y="0"/>
                      </a:lnTo>
                      <a:cubicBezTo>
                        <a:pt x="15552" y="0"/>
                        <a:pt x="16992" y="1161"/>
                        <a:pt x="16992" y="2787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0D9ED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8110" name="Graphic 4"/>
              <p:cNvGrpSpPr/>
              <p:nvPr/>
            </p:nvGrpSpPr>
            <p:grpSpPr>
              <a:xfrm>
                <a:off x="-3" y="19871"/>
                <a:ext cx="21938" cy="54175"/>
                <a:chOff x="-1" y="-1"/>
                <a:chExt cx="21937" cy="54173"/>
              </a:xfrm>
            </p:grpSpPr>
            <p:sp>
              <p:nvSpPr>
                <p:cNvPr id="8104" name="Freeform: Shape 786"/>
                <p:cNvSpPr/>
                <p:nvPr/>
              </p:nvSpPr>
              <p:spPr>
                <a:xfrm>
                  <a:off x="3310" y="3660"/>
                  <a:ext cx="15314" cy="194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1838"/>
                      </a:lnTo>
                      <a:cubicBezTo>
                        <a:pt x="0" y="919"/>
                        <a:pt x="1168" y="0"/>
                        <a:pt x="2335" y="0"/>
                      </a:cubicBezTo>
                      <a:lnTo>
                        <a:pt x="19265" y="0"/>
                      </a:lnTo>
                      <a:cubicBezTo>
                        <a:pt x="20433" y="0"/>
                        <a:pt x="21600" y="919"/>
                        <a:pt x="21600" y="1838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105" name="Freeform: Shape 787"/>
                <p:cNvSpPr/>
                <p:nvPr/>
              </p:nvSpPr>
              <p:spPr>
                <a:xfrm>
                  <a:off x="4137" y="32641"/>
                  <a:ext cx="13658" cy="21532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106" name="Freeform: Shape 788"/>
                <p:cNvSpPr/>
                <p:nvPr/>
              </p:nvSpPr>
              <p:spPr>
                <a:xfrm>
                  <a:off x="4405" y="4347"/>
                  <a:ext cx="12711" cy="1270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560" y="21600"/>
                      </a:moveTo>
                      <a:lnTo>
                        <a:pt x="5760" y="21600"/>
                      </a:lnTo>
                      <a:cubicBezTo>
                        <a:pt x="2880" y="21600"/>
                        <a:pt x="0" y="19440"/>
                        <a:pt x="0" y="15840"/>
                      </a:cubicBezTo>
                      <a:lnTo>
                        <a:pt x="0" y="0"/>
                      </a:lnTo>
                      <a:lnTo>
                        <a:pt x="21600" y="0"/>
                      </a:lnTo>
                      <a:lnTo>
                        <a:pt x="21600" y="15840"/>
                      </a:lnTo>
                      <a:cubicBezTo>
                        <a:pt x="21600" y="18720"/>
                        <a:pt x="19440" y="21600"/>
                        <a:pt x="16560" y="21600"/>
                      </a:cubicBezTo>
                      <a:close/>
                    </a:path>
                  </a:pathLst>
                </a:cu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107" name="Freeform: Shape 789"/>
                <p:cNvSpPr/>
                <p:nvPr/>
              </p:nvSpPr>
              <p:spPr>
                <a:xfrm>
                  <a:off x="4405" y="10555"/>
                  <a:ext cx="12709" cy="12706"/>
                </a:xfrm>
                <a:prstGeom prst="rect">
                  <a:avLst/>
                </a:pr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108" name="Freeform: Shape 790"/>
                <p:cNvSpPr/>
                <p:nvPr/>
              </p:nvSpPr>
              <p:spPr>
                <a:xfrm>
                  <a:off x="4405" y="-2"/>
                  <a:ext cx="12709" cy="12705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109" name="Freeform: Shape 791"/>
                <p:cNvSpPr/>
                <p:nvPr/>
              </p:nvSpPr>
              <p:spPr>
                <a:xfrm>
                  <a:off x="-2" y="18148"/>
                  <a:ext cx="21938" cy="2733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3668" y="2945"/>
                      </a:lnTo>
                      <a:cubicBezTo>
                        <a:pt x="3668" y="1309"/>
                        <a:pt x="5298" y="0"/>
                        <a:pt x="7336" y="0"/>
                      </a:cubicBezTo>
                      <a:lnTo>
                        <a:pt x="13449" y="0"/>
                      </a:lnTo>
                      <a:cubicBezTo>
                        <a:pt x="15487" y="0"/>
                        <a:pt x="17117" y="1309"/>
                        <a:pt x="17117" y="2945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0D9ED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8118" name="Graphic 4"/>
              <p:cNvGrpSpPr/>
              <p:nvPr/>
            </p:nvGrpSpPr>
            <p:grpSpPr>
              <a:xfrm>
                <a:off x="28122" y="-4"/>
                <a:ext cx="19047" cy="73644"/>
                <a:chOff x="-1" y="-2"/>
                <a:chExt cx="19046" cy="73642"/>
              </a:xfrm>
            </p:grpSpPr>
            <p:grpSp>
              <p:nvGrpSpPr>
                <p:cNvPr id="8116" name="Graphic 4"/>
                <p:cNvGrpSpPr/>
                <p:nvPr/>
              </p:nvGrpSpPr>
              <p:grpSpPr>
                <a:xfrm>
                  <a:off x="-2" y="-3"/>
                  <a:ext cx="19047" cy="73644"/>
                  <a:chOff x="0" y="0"/>
                  <a:chExt cx="19046" cy="73642"/>
                </a:xfrm>
              </p:grpSpPr>
              <p:sp>
                <p:nvSpPr>
                  <p:cNvPr id="8111" name="Freeform: Shape 781"/>
                  <p:cNvSpPr/>
                  <p:nvPr/>
                </p:nvSpPr>
                <p:spPr>
                  <a:xfrm>
                    <a:off x="414" y="3662"/>
                    <a:ext cx="17444" cy="1780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162" h="21600" extrusionOk="0">
                        <a:moveTo>
                          <a:pt x="16075" y="21600"/>
                        </a:moveTo>
                        <a:lnTo>
                          <a:pt x="5525" y="21600"/>
                        </a:lnTo>
                        <a:cubicBezTo>
                          <a:pt x="2512" y="21600"/>
                          <a:pt x="0" y="19088"/>
                          <a:pt x="0" y="16074"/>
                        </a:cubicBezTo>
                        <a:lnTo>
                          <a:pt x="0" y="0"/>
                        </a:lnTo>
                        <a:lnTo>
                          <a:pt x="21098" y="0"/>
                        </a:lnTo>
                        <a:lnTo>
                          <a:pt x="21098" y="16074"/>
                        </a:lnTo>
                        <a:cubicBezTo>
                          <a:pt x="21600" y="19088"/>
                          <a:pt x="19089" y="21600"/>
                          <a:pt x="16075" y="21600"/>
                        </a:cubicBezTo>
                        <a:close/>
                      </a:path>
                    </a:pathLst>
                  </a:cu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8112" name="Freeform: Shape 782"/>
                  <p:cNvSpPr/>
                  <p:nvPr/>
                </p:nvSpPr>
                <p:spPr>
                  <a:xfrm>
                    <a:off x="3163" y="12355"/>
                    <a:ext cx="12715" cy="17395"/>
                  </a:xfrm>
                  <a:prstGeom prst="rect">
                    <a:avLst/>
                  </a:pr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8113" name="Freeform: Shape 783"/>
                  <p:cNvSpPr/>
                  <p:nvPr/>
                </p:nvSpPr>
                <p:spPr>
                  <a:xfrm>
                    <a:off x="828" y="-1"/>
                    <a:ext cx="17388" cy="12709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8114" name="Freeform: Shape 784"/>
                  <p:cNvSpPr/>
                  <p:nvPr/>
                </p:nvSpPr>
                <p:spPr>
                  <a:xfrm>
                    <a:off x="-1" y="23950"/>
                    <a:ext cx="19047" cy="1988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lnTo>
                          <a:pt x="0" y="21600"/>
                        </a:lnTo>
                        <a:lnTo>
                          <a:pt x="0" y="4050"/>
                        </a:lnTo>
                        <a:cubicBezTo>
                          <a:pt x="0" y="1800"/>
                          <a:pt x="1878" y="0"/>
                          <a:pt x="4226" y="0"/>
                        </a:cubicBezTo>
                        <a:lnTo>
                          <a:pt x="16904" y="0"/>
                        </a:lnTo>
                        <a:cubicBezTo>
                          <a:pt x="19252" y="0"/>
                          <a:pt x="21131" y="1800"/>
                          <a:pt x="21131" y="4050"/>
                        </a:cubicBezTo>
                        <a:lnTo>
                          <a:pt x="21131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F17E2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8115" name="Freeform: Shape 785"/>
                  <p:cNvSpPr/>
                  <p:nvPr/>
                </p:nvSpPr>
                <p:spPr>
                  <a:xfrm>
                    <a:off x="-1" y="43411"/>
                    <a:ext cx="19043" cy="30231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</p:grpSp>
            <p:sp>
              <p:nvSpPr>
                <p:cNvPr id="8117" name="Freeform: Shape 780"/>
                <p:cNvSpPr/>
                <p:nvPr/>
              </p:nvSpPr>
              <p:spPr>
                <a:xfrm>
                  <a:off x="0" y="23950"/>
                  <a:ext cx="19041" cy="1987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4050"/>
                      </a:lnTo>
                      <a:cubicBezTo>
                        <a:pt x="0" y="1800"/>
                        <a:pt x="1878" y="0"/>
                        <a:pt x="4226" y="0"/>
                      </a:cubicBezTo>
                      <a:lnTo>
                        <a:pt x="16904" y="0"/>
                      </a:lnTo>
                      <a:cubicBezTo>
                        <a:pt x="19252" y="0"/>
                        <a:pt x="21131" y="1800"/>
                        <a:pt x="21131" y="4050"/>
                      </a:cubicBezTo>
                      <a:lnTo>
                        <a:pt x="21131" y="2160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17E2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8126" name="Graphic 4"/>
              <p:cNvGrpSpPr/>
              <p:nvPr/>
            </p:nvGrpSpPr>
            <p:grpSpPr>
              <a:xfrm>
                <a:off x="124498" y="19866"/>
                <a:ext cx="14081" cy="54183"/>
                <a:chOff x="-1" y="-2"/>
                <a:chExt cx="14080" cy="54181"/>
              </a:xfrm>
            </p:grpSpPr>
            <p:grpSp>
              <p:nvGrpSpPr>
                <p:cNvPr id="8124" name="Graphic 4"/>
                <p:cNvGrpSpPr/>
                <p:nvPr/>
              </p:nvGrpSpPr>
              <p:grpSpPr>
                <a:xfrm>
                  <a:off x="-2" y="-3"/>
                  <a:ext cx="14081" cy="54183"/>
                  <a:chOff x="-1" y="-1"/>
                  <a:chExt cx="14080" cy="54181"/>
                </a:xfrm>
              </p:grpSpPr>
              <p:sp>
                <p:nvSpPr>
                  <p:cNvPr id="8119" name="Freeform: Shape 774"/>
                  <p:cNvSpPr/>
                  <p:nvPr/>
                </p:nvSpPr>
                <p:spPr>
                  <a:xfrm>
                    <a:off x="308" y="4346"/>
                    <a:ext cx="12714" cy="1271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37" h="21600" extrusionOk="0">
                        <a:moveTo>
                          <a:pt x="16025" y="21600"/>
                        </a:moveTo>
                        <a:lnTo>
                          <a:pt x="5574" y="21600"/>
                        </a:lnTo>
                        <a:cubicBezTo>
                          <a:pt x="2787" y="21600"/>
                          <a:pt x="0" y="19440"/>
                          <a:pt x="0" y="15840"/>
                        </a:cubicBezTo>
                        <a:lnTo>
                          <a:pt x="0" y="0"/>
                        </a:lnTo>
                        <a:lnTo>
                          <a:pt x="20903" y="0"/>
                        </a:lnTo>
                        <a:lnTo>
                          <a:pt x="20903" y="15840"/>
                        </a:lnTo>
                        <a:cubicBezTo>
                          <a:pt x="21600" y="18720"/>
                          <a:pt x="19509" y="21600"/>
                          <a:pt x="16025" y="21600"/>
                        </a:cubicBezTo>
                        <a:close/>
                      </a:path>
                    </a:pathLst>
                  </a:cu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8120" name="Freeform: Shape 775"/>
                  <p:cNvSpPr/>
                  <p:nvPr/>
                </p:nvSpPr>
                <p:spPr>
                  <a:xfrm>
                    <a:off x="682" y="10555"/>
                    <a:ext cx="12713" cy="12710"/>
                  </a:xfrm>
                  <a:prstGeom prst="rect">
                    <a:avLst/>
                  </a:pr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8121" name="Freeform: Shape 776"/>
                  <p:cNvSpPr/>
                  <p:nvPr/>
                </p:nvSpPr>
                <p:spPr>
                  <a:xfrm>
                    <a:off x="682" y="-2"/>
                    <a:ext cx="12713" cy="12710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8122" name="Freeform: Shape 777"/>
                  <p:cNvSpPr/>
                  <p:nvPr/>
                </p:nvSpPr>
                <p:spPr>
                  <a:xfrm>
                    <a:off x="-2" y="18151"/>
                    <a:ext cx="13669" cy="1450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lnTo>
                          <a:pt x="0" y="21600"/>
                        </a:lnTo>
                        <a:lnTo>
                          <a:pt x="0" y="4320"/>
                        </a:lnTo>
                        <a:cubicBezTo>
                          <a:pt x="0" y="1851"/>
                          <a:pt x="1963" y="0"/>
                          <a:pt x="4582" y="0"/>
                        </a:cubicBezTo>
                        <a:lnTo>
                          <a:pt x="17018" y="0"/>
                        </a:lnTo>
                        <a:cubicBezTo>
                          <a:pt x="19637" y="0"/>
                          <a:pt x="21600" y="1851"/>
                          <a:pt x="21600" y="4320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F17E2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8123" name="Freeform: Shape 778"/>
                  <p:cNvSpPr/>
                  <p:nvPr/>
                </p:nvSpPr>
                <p:spPr>
                  <a:xfrm>
                    <a:off x="414" y="32645"/>
                    <a:ext cx="13666" cy="21536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</p:grpSp>
            <p:sp>
              <p:nvSpPr>
                <p:cNvPr id="8125" name="Freeform: Shape 773"/>
                <p:cNvSpPr/>
                <p:nvPr/>
              </p:nvSpPr>
              <p:spPr>
                <a:xfrm>
                  <a:off x="0" y="18153"/>
                  <a:ext cx="13662" cy="1449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4320"/>
                      </a:lnTo>
                      <a:cubicBezTo>
                        <a:pt x="0" y="1851"/>
                        <a:pt x="1963" y="0"/>
                        <a:pt x="4582" y="0"/>
                      </a:cubicBezTo>
                      <a:lnTo>
                        <a:pt x="17018" y="0"/>
                      </a:lnTo>
                      <a:cubicBezTo>
                        <a:pt x="19637" y="0"/>
                        <a:pt x="21600" y="1851"/>
                        <a:pt x="21600" y="432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17E2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8128" name="Freeform: Shape 762"/>
            <p:cNvSpPr/>
            <p:nvPr/>
          </p:nvSpPr>
          <p:spPr>
            <a:xfrm>
              <a:off x="2333533" y="304572"/>
              <a:ext cx="87689" cy="12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219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129" name="Freeform: Shape 763"/>
            <p:cNvSpPr/>
            <p:nvPr/>
          </p:nvSpPr>
          <p:spPr>
            <a:xfrm>
              <a:off x="773845" y="14404"/>
              <a:ext cx="105065" cy="105149"/>
            </a:xfrm>
            <a:prstGeom prst="ellipse">
              <a:avLst/>
            </a:prstGeom>
            <a:solidFill>
              <a:srgbClr val="F1E505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8133" name="Graphic 4"/>
            <p:cNvGrpSpPr/>
            <p:nvPr/>
          </p:nvGrpSpPr>
          <p:grpSpPr>
            <a:xfrm>
              <a:off x="2741340" y="98840"/>
              <a:ext cx="138568" cy="36856"/>
              <a:chOff x="0" y="-1"/>
              <a:chExt cx="138567" cy="36855"/>
            </a:xfrm>
          </p:grpSpPr>
          <p:sp>
            <p:nvSpPr>
              <p:cNvPr id="8130" name="Freeform: Shape 760"/>
              <p:cNvSpPr/>
              <p:nvPr/>
            </p:nvSpPr>
            <p:spPr>
              <a:xfrm>
                <a:off x="26884" y="-2"/>
                <a:ext cx="79417" cy="36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50" y="9465"/>
                      <a:pt x="16425" y="0"/>
                      <a:pt x="10800" y="0"/>
                    </a:cubicBezTo>
                    <a:cubicBezTo>
                      <a:pt x="5175" y="0"/>
                      <a:pt x="450" y="9465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131" name="Freeform: Shape 761"/>
              <p:cNvSpPr/>
              <p:nvPr/>
            </p:nvSpPr>
            <p:spPr>
              <a:xfrm>
                <a:off x="85615" y="12420"/>
                <a:ext cx="52952" cy="244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094" y="9519"/>
                      <a:pt x="16537" y="0"/>
                      <a:pt x="10800" y="0"/>
                    </a:cubicBezTo>
                    <a:cubicBezTo>
                      <a:pt x="5063" y="0"/>
                      <a:pt x="506" y="951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132" name="Freeform: Shape 762"/>
              <p:cNvSpPr/>
              <p:nvPr/>
            </p:nvSpPr>
            <p:spPr>
              <a:xfrm>
                <a:off x="-1" y="12420"/>
                <a:ext cx="52947" cy="244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094" y="9519"/>
                      <a:pt x="16537" y="0"/>
                      <a:pt x="10800" y="0"/>
                    </a:cubicBezTo>
                    <a:cubicBezTo>
                      <a:pt x="5063" y="0"/>
                      <a:pt x="506" y="951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</p:grpSp>
      <p:grpSp>
        <p:nvGrpSpPr>
          <p:cNvPr id="8189" name="Graphic 185"/>
          <p:cNvGrpSpPr/>
          <p:nvPr/>
        </p:nvGrpSpPr>
        <p:grpSpPr>
          <a:xfrm>
            <a:off x="268388" y="133342"/>
            <a:ext cx="777793" cy="993794"/>
            <a:chOff x="0" y="-2"/>
            <a:chExt cx="777791" cy="993792"/>
          </a:xfrm>
        </p:grpSpPr>
        <p:sp>
          <p:nvSpPr>
            <p:cNvPr id="8135" name="Freeform: Shape 888"/>
            <p:cNvSpPr/>
            <p:nvPr/>
          </p:nvSpPr>
          <p:spPr>
            <a:xfrm>
              <a:off x="417979" y="352183"/>
              <a:ext cx="40050" cy="355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94" y="0"/>
                  </a:moveTo>
                  <a:lnTo>
                    <a:pt x="21600" y="10709"/>
                  </a:lnTo>
                  <a:lnTo>
                    <a:pt x="7737" y="21600"/>
                  </a:lnTo>
                  <a:lnTo>
                    <a:pt x="0" y="16336"/>
                  </a:lnTo>
                  <a:lnTo>
                    <a:pt x="9994" y="0"/>
                  </a:lnTo>
                  <a:close/>
                </a:path>
              </a:pathLst>
            </a:custGeom>
            <a:solidFill>
              <a:srgbClr val="EDC49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136" name="Freeform: Shape 889"/>
            <p:cNvSpPr/>
            <p:nvPr/>
          </p:nvSpPr>
          <p:spPr>
            <a:xfrm>
              <a:off x="284394" y="361749"/>
              <a:ext cx="160187" cy="77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342"/>
                  </a:moveTo>
                  <a:lnTo>
                    <a:pt x="20391" y="0"/>
                  </a:lnTo>
                  <a:lnTo>
                    <a:pt x="21600" y="3586"/>
                  </a:lnTo>
                  <a:lnTo>
                    <a:pt x="1733" y="21600"/>
                  </a:lnTo>
                  <a:lnTo>
                    <a:pt x="0" y="11342"/>
                  </a:lnTo>
                  <a:close/>
                </a:path>
              </a:pathLst>
            </a:custGeom>
            <a:solidFill>
              <a:srgbClr val="EDC49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137" name="Freeform: Shape 890"/>
            <p:cNvSpPr/>
            <p:nvPr/>
          </p:nvSpPr>
          <p:spPr>
            <a:xfrm>
              <a:off x="179909" y="397326"/>
              <a:ext cx="124215" cy="76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2" h="20428" extrusionOk="0">
                  <a:moveTo>
                    <a:pt x="17739" y="0"/>
                  </a:moveTo>
                  <a:lnTo>
                    <a:pt x="20732" y="13920"/>
                  </a:lnTo>
                  <a:lnTo>
                    <a:pt x="7463" y="19840"/>
                  </a:lnTo>
                  <a:cubicBezTo>
                    <a:pt x="4619" y="21600"/>
                    <a:pt x="1377" y="19280"/>
                    <a:pt x="329" y="14640"/>
                  </a:cubicBezTo>
                  <a:cubicBezTo>
                    <a:pt x="-868" y="9360"/>
                    <a:pt x="1327" y="3680"/>
                    <a:pt x="4819" y="2960"/>
                  </a:cubicBezTo>
                  <a:lnTo>
                    <a:pt x="17739" y="0"/>
                  </a:lnTo>
                  <a:close/>
                </a:path>
              </a:pathLst>
            </a:custGeom>
            <a:solidFill>
              <a:srgbClr val="D1D3D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8152" name="Graphic 185"/>
            <p:cNvGrpSpPr/>
            <p:nvPr/>
          </p:nvGrpSpPr>
          <p:grpSpPr>
            <a:xfrm>
              <a:off x="247930" y="-3"/>
              <a:ext cx="529863" cy="651458"/>
              <a:chOff x="-1" y="-1"/>
              <a:chExt cx="529861" cy="651456"/>
            </a:xfrm>
          </p:grpSpPr>
          <p:sp>
            <p:nvSpPr>
              <p:cNvPr id="8138" name="Freeform: Shape 929"/>
              <p:cNvSpPr/>
              <p:nvPr/>
            </p:nvSpPr>
            <p:spPr>
              <a:xfrm>
                <a:off x="7473" y="-2"/>
                <a:ext cx="514618" cy="5728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19" y="21600"/>
                    </a:moveTo>
                    <a:lnTo>
                      <a:pt x="13070" y="20811"/>
                    </a:lnTo>
                    <a:lnTo>
                      <a:pt x="21600" y="13630"/>
                    </a:lnTo>
                    <a:lnTo>
                      <a:pt x="21600" y="4058"/>
                    </a:lnTo>
                    <a:lnTo>
                      <a:pt x="19919" y="3946"/>
                    </a:lnTo>
                    <a:cubicBezTo>
                      <a:pt x="16921" y="3732"/>
                      <a:pt x="14024" y="2615"/>
                      <a:pt x="11791" y="800"/>
                    </a:cubicBezTo>
                    <a:lnTo>
                      <a:pt x="10800" y="0"/>
                    </a:lnTo>
                    <a:lnTo>
                      <a:pt x="9809" y="800"/>
                    </a:lnTo>
                    <a:cubicBezTo>
                      <a:pt x="7564" y="2604"/>
                      <a:pt x="4679" y="3720"/>
                      <a:pt x="1681" y="3946"/>
                    </a:cubicBezTo>
                    <a:lnTo>
                      <a:pt x="0" y="4058"/>
                    </a:lnTo>
                    <a:lnTo>
                      <a:pt x="0" y="13348"/>
                    </a:lnTo>
                    <a:lnTo>
                      <a:pt x="9019" y="21600"/>
                    </a:lnTo>
                    <a:close/>
                  </a:path>
                </a:pathLst>
              </a:custGeom>
              <a:solidFill>
                <a:srgbClr val="057EB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139" name="Freeform: Shape 930"/>
              <p:cNvSpPr/>
              <p:nvPr/>
            </p:nvSpPr>
            <p:spPr>
              <a:xfrm>
                <a:off x="7473" y="300461"/>
                <a:ext cx="254023" cy="3447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53" y="2567"/>
                    </a:moveTo>
                    <a:cubicBezTo>
                      <a:pt x="1016" y="1761"/>
                      <a:pt x="432" y="899"/>
                      <a:pt x="0" y="0"/>
                    </a:cubicBezTo>
                    <a:lnTo>
                      <a:pt x="0" y="4253"/>
                    </a:lnTo>
                    <a:cubicBezTo>
                      <a:pt x="0" y="6313"/>
                      <a:pt x="712" y="8337"/>
                      <a:pt x="2058" y="10135"/>
                    </a:cubicBezTo>
                    <a:cubicBezTo>
                      <a:pt x="2135" y="10210"/>
                      <a:pt x="2185" y="10285"/>
                      <a:pt x="2262" y="10360"/>
                    </a:cubicBezTo>
                    <a:cubicBezTo>
                      <a:pt x="5514" y="13975"/>
                      <a:pt x="12401" y="17347"/>
                      <a:pt x="20406" y="21057"/>
                    </a:cubicBezTo>
                    <a:lnTo>
                      <a:pt x="21600" y="21600"/>
                    </a:lnTo>
                    <a:lnTo>
                      <a:pt x="21600" y="14088"/>
                    </a:lnTo>
                    <a:lnTo>
                      <a:pt x="20101" y="13395"/>
                    </a:lnTo>
                    <a:cubicBezTo>
                      <a:pt x="12020" y="9648"/>
                      <a:pt x="5082" y="6238"/>
                      <a:pt x="1753" y="2567"/>
                    </a:cubicBezTo>
                    <a:close/>
                  </a:path>
                </a:pathLst>
              </a:custGeom>
              <a:solidFill>
                <a:srgbClr val="8BC5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140" name="Freeform: Shape 931"/>
              <p:cNvSpPr/>
              <p:nvPr/>
            </p:nvSpPr>
            <p:spPr>
              <a:xfrm>
                <a:off x="268662" y="300461"/>
                <a:ext cx="254027" cy="3444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75" y="0"/>
                    </a:moveTo>
                    <a:cubicBezTo>
                      <a:pt x="21117" y="900"/>
                      <a:pt x="20533" y="1762"/>
                      <a:pt x="19821" y="2569"/>
                    </a:cubicBezTo>
                    <a:cubicBezTo>
                      <a:pt x="16492" y="6262"/>
                      <a:pt x="9555" y="9656"/>
                      <a:pt x="1499" y="13388"/>
                    </a:cubicBezTo>
                    <a:lnTo>
                      <a:pt x="0" y="14081"/>
                    </a:lnTo>
                    <a:lnTo>
                      <a:pt x="0" y="21600"/>
                    </a:lnTo>
                    <a:lnTo>
                      <a:pt x="1194" y="21056"/>
                    </a:lnTo>
                    <a:cubicBezTo>
                      <a:pt x="9174" y="17344"/>
                      <a:pt x="16060" y="13969"/>
                      <a:pt x="19338" y="10350"/>
                    </a:cubicBezTo>
                    <a:cubicBezTo>
                      <a:pt x="19415" y="10275"/>
                      <a:pt x="19465" y="10200"/>
                      <a:pt x="19542" y="10125"/>
                    </a:cubicBezTo>
                    <a:cubicBezTo>
                      <a:pt x="20888" y="8325"/>
                      <a:pt x="21600" y="6319"/>
                      <a:pt x="21600" y="4237"/>
                    </a:cubicBezTo>
                    <a:lnTo>
                      <a:pt x="21600" y="0"/>
                    </a:lnTo>
                    <a:lnTo>
                      <a:pt x="21575" y="0"/>
                    </a:lnTo>
                    <a:close/>
                  </a:path>
                </a:pathLst>
              </a:custGeom>
              <a:solidFill>
                <a:srgbClr val="C9D9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8143" name="Graphic 185"/>
              <p:cNvGrpSpPr/>
              <p:nvPr/>
            </p:nvGrpSpPr>
            <p:grpSpPr>
              <a:xfrm>
                <a:off x="7469" y="300456"/>
                <a:ext cx="515223" cy="344726"/>
                <a:chOff x="0" y="-1"/>
                <a:chExt cx="515222" cy="344724"/>
              </a:xfrm>
            </p:grpSpPr>
            <p:sp>
              <p:nvSpPr>
                <p:cNvPr id="8141" name="Freeform: Shape 941"/>
                <p:cNvSpPr/>
                <p:nvPr/>
              </p:nvSpPr>
              <p:spPr>
                <a:xfrm>
                  <a:off x="0" y="-2"/>
                  <a:ext cx="254029" cy="3447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53" y="2567"/>
                      </a:moveTo>
                      <a:cubicBezTo>
                        <a:pt x="1016" y="1761"/>
                        <a:pt x="432" y="899"/>
                        <a:pt x="0" y="0"/>
                      </a:cubicBezTo>
                      <a:lnTo>
                        <a:pt x="0" y="4253"/>
                      </a:lnTo>
                      <a:cubicBezTo>
                        <a:pt x="0" y="6313"/>
                        <a:pt x="712" y="8337"/>
                        <a:pt x="2058" y="10135"/>
                      </a:cubicBezTo>
                      <a:cubicBezTo>
                        <a:pt x="2135" y="10210"/>
                        <a:pt x="2185" y="10285"/>
                        <a:pt x="2262" y="10360"/>
                      </a:cubicBezTo>
                      <a:cubicBezTo>
                        <a:pt x="5514" y="13975"/>
                        <a:pt x="12401" y="17347"/>
                        <a:pt x="20406" y="21057"/>
                      </a:cubicBezTo>
                      <a:lnTo>
                        <a:pt x="21600" y="21600"/>
                      </a:lnTo>
                      <a:lnTo>
                        <a:pt x="21600" y="14088"/>
                      </a:lnTo>
                      <a:lnTo>
                        <a:pt x="20101" y="13395"/>
                      </a:lnTo>
                      <a:cubicBezTo>
                        <a:pt x="12020" y="9648"/>
                        <a:pt x="5082" y="6238"/>
                        <a:pt x="1753" y="2567"/>
                      </a:cubicBezTo>
                      <a:close/>
                    </a:path>
                  </a:pathLst>
                </a:custGeom>
                <a:solidFill>
                  <a:srgbClr val="8BC54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142" name="Freeform: Shape 942"/>
                <p:cNvSpPr/>
                <p:nvPr/>
              </p:nvSpPr>
              <p:spPr>
                <a:xfrm>
                  <a:off x="261195" y="-1"/>
                  <a:ext cx="254028" cy="3444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575" y="0"/>
                      </a:moveTo>
                      <a:cubicBezTo>
                        <a:pt x="21117" y="900"/>
                        <a:pt x="20533" y="1762"/>
                        <a:pt x="19821" y="2569"/>
                      </a:cubicBezTo>
                      <a:cubicBezTo>
                        <a:pt x="16492" y="6262"/>
                        <a:pt x="9555" y="9656"/>
                        <a:pt x="1499" y="13388"/>
                      </a:cubicBezTo>
                      <a:lnTo>
                        <a:pt x="0" y="14081"/>
                      </a:lnTo>
                      <a:lnTo>
                        <a:pt x="0" y="21600"/>
                      </a:lnTo>
                      <a:lnTo>
                        <a:pt x="1194" y="21056"/>
                      </a:lnTo>
                      <a:cubicBezTo>
                        <a:pt x="9174" y="17344"/>
                        <a:pt x="16060" y="13969"/>
                        <a:pt x="19338" y="10350"/>
                      </a:cubicBezTo>
                      <a:cubicBezTo>
                        <a:pt x="19415" y="10275"/>
                        <a:pt x="19465" y="10200"/>
                        <a:pt x="19542" y="10125"/>
                      </a:cubicBezTo>
                      <a:cubicBezTo>
                        <a:pt x="20888" y="8325"/>
                        <a:pt x="21600" y="6319"/>
                        <a:pt x="21600" y="4237"/>
                      </a:cubicBezTo>
                      <a:lnTo>
                        <a:pt x="21600" y="0"/>
                      </a:lnTo>
                      <a:lnTo>
                        <a:pt x="21575" y="0"/>
                      </a:lnTo>
                      <a:close/>
                    </a:path>
                  </a:pathLst>
                </a:custGeom>
                <a:solidFill>
                  <a:srgbClr val="C9D92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sp>
            <p:nvSpPr>
              <p:cNvPr id="8144" name="Freeform: Shape 933"/>
              <p:cNvSpPr/>
              <p:nvPr/>
            </p:nvSpPr>
            <p:spPr>
              <a:xfrm>
                <a:off x="-2" y="297770"/>
                <a:ext cx="269268" cy="3536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514" y="21070"/>
                    </a:moveTo>
                    <a:cubicBezTo>
                      <a:pt x="11915" y="17419"/>
                      <a:pt x="5370" y="14114"/>
                      <a:pt x="2230" y="10517"/>
                    </a:cubicBezTo>
                    <a:cubicBezTo>
                      <a:pt x="2182" y="10462"/>
                      <a:pt x="2134" y="10389"/>
                      <a:pt x="2062" y="10334"/>
                    </a:cubicBezTo>
                    <a:lnTo>
                      <a:pt x="2014" y="10261"/>
                    </a:lnTo>
                    <a:cubicBezTo>
                      <a:pt x="695" y="8454"/>
                      <a:pt x="0" y="6391"/>
                      <a:pt x="0" y="4309"/>
                    </a:cubicBezTo>
                    <a:lnTo>
                      <a:pt x="0" y="164"/>
                    </a:lnTo>
                    <a:lnTo>
                      <a:pt x="1199" y="0"/>
                    </a:lnTo>
                    <a:cubicBezTo>
                      <a:pt x="1606" y="840"/>
                      <a:pt x="2134" y="1643"/>
                      <a:pt x="2805" y="2392"/>
                    </a:cubicBezTo>
                    <a:cubicBezTo>
                      <a:pt x="5873" y="5916"/>
                      <a:pt x="12370" y="9184"/>
                      <a:pt x="19898" y="12799"/>
                    </a:cubicBezTo>
                    <a:lnTo>
                      <a:pt x="21312" y="13475"/>
                    </a:lnTo>
                    <a:lnTo>
                      <a:pt x="21600" y="13877"/>
                    </a:lnTo>
                    <a:lnTo>
                      <a:pt x="21600" y="21198"/>
                    </a:lnTo>
                    <a:lnTo>
                      <a:pt x="20665" y="21600"/>
                    </a:lnTo>
                    <a:lnTo>
                      <a:pt x="19514" y="21070"/>
                    </a:lnTo>
                    <a:close/>
                  </a:path>
                </a:pathLst>
              </a:custGeom>
              <a:solidFill>
                <a:srgbClr val="8BC5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145" name="Freeform: Shape 934"/>
              <p:cNvSpPr/>
              <p:nvPr/>
            </p:nvSpPr>
            <p:spPr>
              <a:xfrm>
                <a:off x="215170" y="127059"/>
                <a:ext cx="99225" cy="99267"/>
              </a:xfrm>
              <a:prstGeom prst="ellipse">
                <a:avLst/>
              </a:prstGeom>
              <a:solidFill>
                <a:srgbClr val="F380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146" name="Freeform: Shape 935"/>
              <p:cNvSpPr/>
              <p:nvPr/>
            </p:nvSpPr>
            <p:spPr>
              <a:xfrm>
                <a:off x="264478" y="297770"/>
                <a:ext cx="265383" cy="3536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84" y="0"/>
                    </a:moveTo>
                    <a:cubicBezTo>
                      <a:pt x="19970" y="840"/>
                      <a:pt x="19435" y="1643"/>
                      <a:pt x="18754" y="2392"/>
                    </a:cubicBezTo>
                    <a:cubicBezTo>
                      <a:pt x="15641" y="5916"/>
                      <a:pt x="9049" y="9184"/>
                      <a:pt x="1411" y="12799"/>
                    </a:cubicBezTo>
                    <a:lnTo>
                      <a:pt x="0" y="13457"/>
                    </a:lnTo>
                    <a:lnTo>
                      <a:pt x="0" y="21344"/>
                    </a:lnTo>
                    <a:lnTo>
                      <a:pt x="632" y="21600"/>
                    </a:lnTo>
                    <a:lnTo>
                      <a:pt x="1776" y="21070"/>
                    </a:lnTo>
                    <a:cubicBezTo>
                      <a:pt x="9486" y="17419"/>
                      <a:pt x="16127" y="14114"/>
                      <a:pt x="19314" y="10517"/>
                    </a:cubicBezTo>
                    <a:cubicBezTo>
                      <a:pt x="19362" y="10462"/>
                      <a:pt x="19411" y="10389"/>
                      <a:pt x="19484" y="10334"/>
                    </a:cubicBezTo>
                    <a:lnTo>
                      <a:pt x="19532" y="10261"/>
                    </a:lnTo>
                    <a:cubicBezTo>
                      <a:pt x="20870" y="8454"/>
                      <a:pt x="21600" y="6391"/>
                      <a:pt x="21600" y="4309"/>
                    </a:cubicBezTo>
                    <a:lnTo>
                      <a:pt x="21600" y="164"/>
                    </a:lnTo>
                    <a:lnTo>
                      <a:pt x="20384" y="0"/>
                    </a:lnTo>
                    <a:close/>
                  </a:path>
                </a:pathLst>
              </a:custGeom>
              <a:solidFill>
                <a:srgbClr val="C9D9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147" name="Freeform: Shape 936"/>
              <p:cNvSpPr/>
              <p:nvPr/>
            </p:nvSpPr>
            <p:spPr>
              <a:xfrm>
                <a:off x="173034" y="218841"/>
                <a:ext cx="267471" cy="2454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409" y="14628"/>
                    </a:lnTo>
                    <a:lnTo>
                      <a:pt x="0" y="7156"/>
                    </a:lnTo>
                    <a:lnTo>
                      <a:pt x="0" y="14128"/>
                    </a:lnTo>
                    <a:lnTo>
                      <a:pt x="7409" y="21600"/>
                    </a:lnTo>
                    <a:lnTo>
                      <a:pt x="21600" y="6998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380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148" name="Freeform: Shape 937"/>
              <p:cNvSpPr/>
              <p:nvPr/>
            </p:nvSpPr>
            <p:spPr>
              <a:xfrm>
                <a:off x="173034" y="108823"/>
                <a:ext cx="267471" cy="2442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409" y="14620"/>
                    </a:lnTo>
                    <a:lnTo>
                      <a:pt x="0" y="7112"/>
                    </a:lnTo>
                    <a:lnTo>
                      <a:pt x="0" y="14092"/>
                    </a:lnTo>
                    <a:lnTo>
                      <a:pt x="7409" y="21600"/>
                    </a:lnTo>
                    <a:lnTo>
                      <a:pt x="21600" y="703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380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149" name="Freeform: Shape 938"/>
              <p:cNvSpPr/>
              <p:nvPr/>
            </p:nvSpPr>
            <p:spPr>
              <a:xfrm>
                <a:off x="264777" y="108823"/>
                <a:ext cx="175728" cy="2442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4620"/>
                    </a:moveTo>
                    <a:lnTo>
                      <a:pt x="0" y="21600"/>
                    </a:lnTo>
                    <a:lnTo>
                      <a:pt x="21600" y="7033"/>
                    </a:lnTo>
                    <a:lnTo>
                      <a:pt x="21600" y="0"/>
                    </a:lnTo>
                    <a:lnTo>
                      <a:pt x="0" y="14620"/>
                    </a:lnTo>
                    <a:close/>
                  </a:path>
                </a:pathLst>
              </a:custGeom>
              <a:solidFill>
                <a:srgbClr val="F8B21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150" name="Freeform: Shape 939"/>
              <p:cNvSpPr/>
              <p:nvPr/>
            </p:nvSpPr>
            <p:spPr>
              <a:xfrm>
                <a:off x="264777" y="127059"/>
                <a:ext cx="49617" cy="992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lnTo>
                      <a:pt x="0" y="21600"/>
                    </a:lnTo>
                    <a:cubicBezTo>
                      <a:pt x="0" y="21600"/>
                      <a:pt x="0" y="21600"/>
                      <a:pt x="0" y="21600"/>
                    </a:cubicBezTo>
                    <a:cubicBezTo>
                      <a:pt x="11971" y="21600"/>
                      <a:pt x="21600" y="16786"/>
                      <a:pt x="21600" y="10800"/>
                    </a:cubicBezTo>
                    <a:cubicBezTo>
                      <a:pt x="21600" y="4814"/>
                      <a:pt x="11971" y="0"/>
                      <a:pt x="0" y="0"/>
                    </a:cubicBezTo>
                    <a:close/>
                  </a:path>
                </a:pathLst>
              </a:custGeom>
              <a:solidFill>
                <a:srgbClr val="F8B21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151" name="Freeform: Shape 940"/>
              <p:cNvSpPr/>
              <p:nvPr/>
            </p:nvSpPr>
            <p:spPr>
              <a:xfrm>
                <a:off x="264777" y="218841"/>
                <a:ext cx="175728" cy="2454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4628"/>
                    </a:moveTo>
                    <a:lnTo>
                      <a:pt x="0" y="21600"/>
                    </a:lnTo>
                    <a:lnTo>
                      <a:pt x="21600" y="6998"/>
                    </a:lnTo>
                    <a:lnTo>
                      <a:pt x="21600" y="0"/>
                    </a:lnTo>
                    <a:lnTo>
                      <a:pt x="0" y="14628"/>
                    </a:lnTo>
                    <a:close/>
                  </a:path>
                </a:pathLst>
              </a:custGeom>
              <a:solidFill>
                <a:srgbClr val="F8B21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8155" name="Graphic 185"/>
            <p:cNvGrpSpPr/>
            <p:nvPr/>
          </p:nvGrpSpPr>
          <p:grpSpPr>
            <a:xfrm>
              <a:off x="480137" y="851748"/>
              <a:ext cx="130902" cy="67580"/>
              <a:chOff x="0" y="0"/>
              <a:chExt cx="130901" cy="67579"/>
            </a:xfrm>
          </p:grpSpPr>
          <p:sp>
            <p:nvSpPr>
              <p:cNvPr id="8153" name="Freeform: Shape 927"/>
              <p:cNvSpPr/>
              <p:nvPr/>
            </p:nvSpPr>
            <p:spPr>
              <a:xfrm>
                <a:off x="5379" y="11237"/>
                <a:ext cx="125523" cy="563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95" h="19753" extrusionOk="0">
                    <a:moveTo>
                      <a:pt x="0" y="11050"/>
                    </a:moveTo>
                    <a:lnTo>
                      <a:pt x="290" y="13881"/>
                    </a:lnTo>
                    <a:cubicBezTo>
                      <a:pt x="628" y="17341"/>
                      <a:pt x="2030" y="19753"/>
                      <a:pt x="3672" y="19753"/>
                    </a:cubicBezTo>
                    <a:lnTo>
                      <a:pt x="5412" y="19753"/>
                    </a:lnTo>
                    <a:lnTo>
                      <a:pt x="12660" y="15454"/>
                    </a:lnTo>
                    <a:lnTo>
                      <a:pt x="13675" y="14615"/>
                    </a:lnTo>
                    <a:cubicBezTo>
                      <a:pt x="15028" y="13671"/>
                      <a:pt x="20054" y="9268"/>
                      <a:pt x="20295" y="8009"/>
                    </a:cubicBezTo>
                    <a:cubicBezTo>
                      <a:pt x="19619" y="6856"/>
                      <a:pt x="21600" y="-1847"/>
                      <a:pt x="11452" y="355"/>
                    </a:cubicBezTo>
                    <a:lnTo>
                      <a:pt x="4446" y="1299"/>
                    </a:lnTo>
                    <a:lnTo>
                      <a:pt x="773" y="6961"/>
                    </a:lnTo>
                    <a:lnTo>
                      <a:pt x="0" y="1105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154" name="Freeform: Shape 928"/>
              <p:cNvSpPr/>
              <p:nvPr/>
            </p:nvSpPr>
            <p:spPr>
              <a:xfrm>
                <a:off x="-1" y="-1"/>
                <a:ext cx="42968" cy="445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05" h="21600" extrusionOk="0">
                    <a:moveTo>
                      <a:pt x="0" y="11017"/>
                    </a:moveTo>
                    <a:lnTo>
                      <a:pt x="3046" y="15077"/>
                    </a:lnTo>
                    <a:lnTo>
                      <a:pt x="8031" y="21600"/>
                    </a:lnTo>
                    <a:lnTo>
                      <a:pt x="16892" y="17831"/>
                    </a:lnTo>
                    <a:cubicBezTo>
                      <a:pt x="16892" y="17831"/>
                      <a:pt x="21600" y="12902"/>
                      <a:pt x="19246" y="11887"/>
                    </a:cubicBezTo>
                    <a:cubicBezTo>
                      <a:pt x="16892" y="10873"/>
                      <a:pt x="10246" y="0"/>
                      <a:pt x="10246" y="0"/>
                    </a:cubicBezTo>
                    <a:lnTo>
                      <a:pt x="0" y="11017"/>
                    </a:lnTo>
                    <a:close/>
                  </a:path>
                </a:pathLst>
              </a:custGeom>
              <a:solidFill>
                <a:srgbClr val="EDC49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8158" name="Graphic 185"/>
            <p:cNvGrpSpPr/>
            <p:nvPr/>
          </p:nvGrpSpPr>
          <p:grpSpPr>
            <a:xfrm>
              <a:off x="143426" y="889417"/>
              <a:ext cx="104587" cy="104374"/>
              <a:chOff x="-3" y="-1"/>
              <a:chExt cx="104585" cy="104372"/>
            </a:xfrm>
          </p:grpSpPr>
          <p:sp>
            <p:nvSpPr>
              <p:cNvPr id="8156" name="Freeform: Shape 925"/>
              <p:cNvSpPr/>
              <p:nvPr/>
            </p:nvSpPr>
            <p:spPr>
              <a:xfrm>
                <a:off x="-4" y="12856"/>
                <a:ext cx="104586" cy="915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39" h="21534" extrusionOk="0">
                    <a:moveTo>
                      <a:pt x="3150" y="0"/>
                    </a:moveTo>
                    <a:lnTo>
                      <a:pt x="1774" y="1126"/>
                    </a:lnTo>
                    <a:cubicBezTo>
                      <a:pt x="158" y="2463"/>
                      <a:pt x="-440" y="4995"/>
                      <a:pt x="338" y="7177"/>
                    </a:cubicBezTo>
                    <a:lnTo>
                      <a:pt x="1176" y="9498"/>
                    </a:lnTo>
                    <a:lnTo>
                      <a:pt x="6979" y="18082"/>
                    </a:lnTo>
                    <a:lnTo>
                      <a:pt x="7877" y="19208"/>
                    </a:lnTo>
                    <a:cubicBezTo>
                      <a:pt x="9133" y="20756"/>
                      <a:pt x="10869" y="21600"/>
                      <a:pt x="12723" y="21530"/>
                    </a:cubicBezTo>
                    <a:lnTo>
                      <a:pt x="19066" y="21178"/>
                    </a:lnTo>
                    <a:cubicBezTo>
                      <a:pt x="19903" y="21107"/>
                      <a:pt x="20621" y="20474"/>
                      <a:pt x="20861" y="19489"/>
                    </a:cubicBezTo>
                    <a:cubicBezTo>
                      <a:pt x="21160" y="18293"/>
                      <a:pt x="20562" y="17027"/>
                      <a:pt x="19544" y="16745"/>
                    </a:cubicBezTo>
                    <a:lnTo>
                      <a:pt x="18228" y="16323"/>
                    </a:lnTo>
                    <a:cubicBezTo>
                      <a:pt x="16553" y="15760"/>
                      <a:pt x="15117" y="14423"/>
                      <a:pt x="14339" y="12524"/>
                    </a:cubicBezTo>
                    <a:lnTo>
                      <a:pt x="10450" y="3377"/>
                    </a:lnTo>
                    <a:lnTo>
                      <a:pt x="5723" y="0"/>
                    </a:lnTo>
                    <a:lnTo>
                      <a:pt x="31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157" name="Freeform: Shape 926"/>
              <p:cNvSpPr/>
              <p:nvPr/>
            </p:nvSpPr>
            <p:spPr>
              <a:xfrm>
                <a:off x="18436" y="-2"/>
                <a:ext cx="43042" cy="41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141" extrusionOk="0">
                    <a:moveTo>
                      <a:pt x="6750" y="0"/>
                    </a:moveTo>
                    <a:lnTo>
                      <a:pt x="4200" y="4524"/>
                    </a:lnTo>
                    <a:lnTo>
                      <a:pt x="0" y="11822"/>
                    </a:lnTo>
                    <a:lnTo>
                      <a:pt x="7350" y="18973"/>
                    </a:lnTo>
                    <a:cubicBezTo>
                      <a:pt x="7350" y="18973"/>
                      <a:pt x="14100" y="21600"/>
                      <a:pt x="14100" y="18973"/>
                    </a:cubicBezTo>
                    <a:cubicBezTo>
                      <a:pt x="14100" y="16346"/>
                      <a:pt x="21600" y="5546"/>
                      <a:pt x="21600" y="5546"/>
                    </a:cubicBezTo>
                    <a:lnTo>
                      <a:pt x="6750" y="0"/>
                    </a:lnTo>
                    <a:close/>
                  </a:path>
                </a:pathLst>
              </a:custGeom>
              <a:solidFill>
                <a:srgbClr val="EDC49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8159" name="Freeform: Shape 894"/>
            <p:cNvSpPr/>
            <p:nvPr/>
          </p:nvSpPr>
          <p:spPr>
            <a:xfrm>
              <a:off x="117941" y="297173"/>
              <a:ext cx="109863" cy="160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1" h="21600" extrusionOk="0">
                  <a:moveTo>
                    <a:pt x="17418" y="18416"/>
                  </a:moveTo>
                  <a:lnTo>
                    <a:pt x="14209" y="13299"/>
                  </a:lnTo>
                  <a:lnTo>
                    <a:pt x="19194" y="11082"/>
                  </a:lnTo>
                  <a:cubicBezTo>
                    <a:pt x="21027" y="10276"/>
                    <a:pt x="21600" y="8584"/>
                    <a:pt x="20511" y="7294"/>
                  </a:cubicBezTo>
                  <a:lnTo>
                    <a:pt x="17360" y="3587"/>
                  </a:lnTo>
                  <a:lnTo>
                    <a:pt x="19251" y="1572"/>
                  </a:lnTo>
                  <a:lnTo>
                    <a:pt x="11745" y="0"/>
                  </a:lnTo>
                  <a:lnTo>
                    <a:pt x="3839" y="685"/>
                  </a:lnTo>
                  <a:lnTo>
                    <a:pt x="0" y="9591"/>
                  </a:lnTo>
                  <a:lnTo>
                    <a:pt x="10084" y="21600"/>
                  </a:lnTo>
                  <a:lnTo>
                    <a:pt x="17418" y="18416"/>
                  </a:lnTo>
                  <a:close/>
                </a:path>
              </a:pathLst>
            </a:custGeom>
            <a:solidFill>
              <a:srgbClr val="EDC49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160" name="Freeform: Shape 895"/>
            <p:cNvSpPr/>
            <p:nvPr/>
          </p:nvSpPr>
          <p:spPr>
            <a:xfrm>
              <a:off x="159913" y="419150"/>
              <a:ext cx="226094" cy="287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6" h="21600" extrusionOk="0">
                  <a:moveTo>
                    <a:pt x="5411" y="0"/>
                  </a:moveTo>
                  <a:lnTo>
                    <a:pt x="2714" y="584"/>
                  </a:lnTo>
                  <a:cubicBezTo>
                    <a:pt x="1664" y="921"/>
                    <a:pt x="813" y="1549"/>
                    <a:pt x="359" y="2380"/>
                  </a:cubicBezTo>
                  <a:cubicBezTo>
                    <a:pt x="-67" y="3166"/>
                    <a:pt x="-124" y="4042"/>
                    <a:pt x="245" y="4872"/>
                  </a:cubicBezTo>
                  <a:lnTo>
                    <a:pt x="8278" y="18838"/>
                  </a:lnTo>
                  <a:lnTo>
                    <a:pt x="13330" y="21600"/>
                  </a:lnTo>
                  <a:lnTo>
                    <a:pt x="21476" y="19849"/>
                  </a:lnTo>
                  <a:lnTo>
                    <a:pt x="18070" y="14999"/>
                  </a:lnTo>
                  <a:lnTo>
                    <a:pt x="10690" y="1706"/>
                  </a:lnTo>
                  <a:lnTo>
                    <a:pt x="5411" y="0"/>
                  </a:lnTo>
                  <a:close/>
                </a:path>
              </a:pathLst>
            </a:custGeom>
            <a:solidFill>
              <a:srgbClr val="E6E7E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161" name="Freeform: Shape 896"/>
            <p:cNvSpPr/>
            <p:nvPr/>
          </p:nvSpPr>
          <p:spPr>
            <a:xfrm>
              <a:off x="226420" y="379026"/>
              <a:ext cx="261035" cy="120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0" h="21404" extrusionOk="0">
                  <a:moveTo>
                    <a:pt x="543" y="7459"/>
                  </a:moveTo>
                  <a:lnTo>
                    <a:pt x="8146" y="14268"/>
                  </a:lnTo>
                  <a:lnTo>
                    <a:pt x="18638" y="4586"/>
                  </a:lnTo>
                  <a:lnTo>
                    <a:pt x="19131" y="2511"/>
                  </a:lnTo>
                  <a:lnTo>
                    <a:pt x="19502" y="329"/>
                  </a:lnTo>
                  <a:cubicBezTo>
                    <a:pt x="19551" y="117"/>
                    <a:pt x="19650" y="-43"/>
                    <a:pt x="19773" y="10"/>
                  </a:cubicBezTo>
                  <a:cubicBezTo>
                    <a:pt x="19872" y="63"/>
                    <a:pt x="19946" y="276"/>
                    <a:pt x="19946" y="489"/>
                  </a:cubicBezTo>
                  <a:lnTo>
                    <a:pt x="19921" y="1926"/>
                  </a:lnTo>
                  <a:lnTo>
                    <a:pt x="20983" y="276"/>
                  </a:lnTo>
                  <a:lnTo>
                    <a:pt x="21501" y="1766"/>
                  </a:lnTo>
                  <a:cubicBezTo>
                    <a:pt x="21600" y="2191"/>
                    <a:pt x="21575" y="2724"/>
                    <a:pt x="21427" y="3096"/>
                  </a:cubicBezTo>
                  <a:lnTo>
                    <a:pt x="19650" y="7246"/>
                  </a:lnTo>
                  <a:lnTo>
                    <a:pt x="9603" y="20759"/>
                  </a:lnTo>
                  <a:cubicBezTo>
                    <a:pt x="9158" y="21344"/>
                    <a:pt x="8591" y="21557"/>
                    <a:pt x="8072" y="21291"/>
                  </a:cubicBezTo>
                  <a:lnTo>
                    <a:pt x="0" y="16875"/>
                  </a:lnTo>
                  <a:lnTo>
                    <a:pt x="543" y="7459"/>
                  </a:lnTo>
                  <a:close/>
                </a:path>
              </a:pathLst>
            </a:custGeom>
            <a:solidFill>
              <a:srgbClr val="EDC49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162" name="Freeform: Shape 897"/>
            <p:cNvSpPr/>
            <p:nvPr/>
          </p:nvSpPr>
          <p:spPr>
            <a:xfrm>
              <a:off x="164261" y="481036"/>
              <a:ext cx="348455" cy="424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10" y="0"/>
                  </a:moveTo>
                  <a:lnTo>
                    <a:pt x="8114" y="3684"/>
                  </a:lnTo>
                  <a:cubicBezTo>
                    <a:pt x="7114" y="5328"/>
                    <a:pt x="4631" y="5921"/>
                    <a:pt x="2705" y="4978"/>
                  </a:cubicBezTo>
                  <a:lnTo>
                    <a:pt x="1927" y="3029"/>
                  </a:lnTo>
                  <a:lnTo>
                    <a:pt x="4372" y="8052"/>
                  </a:lnTo>
                  <a:lnTo>
                    <a:pt x="4075" y="10990"/>
                  </a:lnTo>
                  <a:cubicBezTo>
                    <a:pt x="3816" y="13532"/>
                    <a:pt x="2945" y="15998"/>
                    <a:pt x="1519" y="18266"/>
                  </a:cubicBezTo>
                  <a:lnTo>
                    <a:pt x="0" y="20687"/>
                  </a:lnTo>
                  <a:lnTo>
                    <a:pt x="2427" y="21600"/>
                  </a:lnTo>
                  <a:lnTo>
                    <a:pt x="5039" y="19043"/>
                  </a:lnTo>
                  <a:cubicBezTo>
                    <a:pt x="7021" y="17094"/>
                    <a:pt x="8521" y="14841"/>
                    <a:pt x="9448" y="12406"/>
                  </a:cubicBezTo>
                  <a:cubicBezTo>
                    <a:pt x="13412" y="14461"/>
                    <a:pt x="16839" y="17155"/>
                    <a:pt x="19507" y="20337"/>
                  </a:cubicBezTo>
                  <a:lnTo>
                    <a:pt x="19618" y="20458"/>
                  </a:lnTo>
                  <a:lnTo>
                    <a:pt x="21600" y="18951"/>
                  </a:lnTo>
                  <a:lnTo>
                    <a:pt x="20637" y="17049"/>
                  </a:lnTo>
                  <a:cubicBezTo>
                    <a:pt x="19025" y="13882"/>
                    <a:pt x="16746" y="10975"/>
                    <a:pt x="13875" y="8479"/>
                  </a:cubicBezTo>
                  <a:lnTo>
                    <a:pt x="12208" y="7017"/>
                  </a:lnTo>
                  <a:lnTo>
                    <a:pt x="8558" y="15"/>
                  </a:lnTo>
                  <a:lnTo>
                    <a:pt x="6910" y="15"/>
                  </a:lnTo>
                  <a:lnTo>
                    <a:pt x="6910" y="0"/>
                  </a:lnTo>
                  <a:close/>
                </a:path>
              </a:pathLst>
            </a:custGeom>
            <a:solidFill>
              <a:srgbClr val="F8B21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163" name="Freeform: Shape 898"/>
            <p:cNvSpPr/>
            <p:nvPr/>
          </p:nvSpPr>
          <p:spPr>
            <a:xfrm>
              <a:off x="72518" y="262194"/>
              <a:ext cx="119541" cy="1629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655"/>
                  </a:moveTo>
                  <a:lnTo>
                    <a:pt x="17820" y="5985"/>
                  </a:lnTo>
                  <a:lnTo>
                    <a:pt x="12906" y="7094"/>
                  </a:lnTo>
                  <a:lnTo>
                    <a:pt x="11772" y="10741"/>
                  </a:lnTo>
                  <a:lnTo>
                    <a:pt x="10260" y="15734"/>
                  </a:lnTo>
                  <a:lnTo>
                    <a:pt x="12852" y="19856"/>
                  </a:lnTo>
                  <a:lnTo>
                    <a:pt x="11772" y="21600"/>
                  </a:lnTo>
                  <a:lnTo>
                    <a:pt x="1728" y="14823"/>
                  </a:lnTo>
                  <a:lnTo>
                    <a:pt x="0" y="5945"/>
                  </a:lnTo>
                  <a:cubicBezTo>
                    <a:pt x="0" y="5945"/>
                    <a:pt x="8478" y="0"/>
                    <a:pt x="9234" y="0"/>
                  </a:cubicBezTo>
                  <a:cubicBezTo>
                    <a:pt x="9990" y="0"/>
                    <a:pt x="20088" y="2616"/>
                    <a:pt x="20088" y="2616"/>
                  </a:cubicBezTo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164" name="Freeform: Shape 899"/>
            <p:cNvSpPr/>
            <p:nvPr/>
          </p:nvSpPr>
          <p:spPr>
            <a:xfrm>
              <a:off x="51177" y="242990"/>
              <a:ext cx="128630" cy="1441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4" h="20585" extrusionOk="0">
                  <a:moveTo>
                    <a:pt x="20704" y="2912"/>
                  </a:moveTo>
                  <a:lnTo>
                    <a:pt x="15508" y="10553"/>
                  </a:lnTo>
                  <a:lnTo>
                    <a:pt x="6464" y="20585"/>
                  </a:lnTo>
                  <a:lnTo>
                    <a:pt x="2664" y="16572"/>
                  </a:lnTo>
                  <a:cubicBezTo>
                    <a:pt x="-848" y="12858"/>
                    <a:pt x="-896" y="7437"/>
                    <a:pt x="2568" y="3681"/>
                  </a:cubicBezTo>
                  <a:cubicBezTo>
                    <a:pt x="5887" y="95"/>
                    <a:pt x="11564" y="-1015"/>
                    <a:pt x="16278" y="991"/>
                  </a:cubicBezTo>
                  <a:lnTo>
                    <a:pt x="20704" y="2912"/>
                  </a:lnTo>
                  <a:close/>
                </a:path>
              </a:pathLst>
            </a:custGeom>
            <a:solidFill>
              <a:srgbClr val="FBB41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165" name="Freeform: Shape 901"/>
            <p:cNvSpPr/>
            <p:nvPr/>
          </p:nvSpPr>
          <p:spPr>
            <a:xfrm>
              <a:off x="159588" y="419150"/>
              <a:ext cx="104192" cy="250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600" extrusionOk="0">
                  <a:moveTo>
                    <a:pt x="5117" y="6102"/>
                  </a:moveTo>
                  <a:cubicBezTo>
                    <a:pt x="4321" y="5175"/>
                    <a:pt x="4444" y="4145"/>
                    <a:pt x="5361" y="3244"/>
                  </a:cubicBezTo>
                  <a:cubicBezTo>
                    <a:pt x="6340" y="2291"/>
                    <a:pt x="8176" y="1570"/>
                    <a:pt x="10440" y="1184"/>
                  </a:cubicBezTo>
                  <a:lnTo>
                    <a:pt x="15335" y="618"/>
                  </a:lnTo>
                  <a:lnTo>
                    <a:pt x="11664" y="0"/>
                  </a:lnTo>
                  <a:lnTo>
                    <a:pt x="5851" y="669"/>
                  </a:lnTo>
                  <a:cubicBezTo>
                    <a:pt x="3587" y="1056"/>
                    <a:pt x="1751" y="1776"/>
                    <a:pt x="772" y="2729"/>
                  </a:cubicBezTo>
                  <a:cubicBezTo>
                    <a:pt x="-146" y="3630"/>
                    <a:pt x="-268" y="4634"/>
                    <a:pt x="527" y="5587"/>
                  </a:cubicBezTo>
                  <a:lnTo>
                    <a:pt x="17844" y="21600"/>
                  </a:lnTo>
                  <a:lnTo>
                    <a:pt x="21332" y="21523"/>
                  </a:lnTo>
                  <a:lnTo>
                    <a:pt x="5117" y="6102"/>
                  </a:lnTo>
                  <a:close/>
                </a:path>
              </a:pathLst>
            </a:custGeom>
            <a:solidFill>
              <a:srgbClr val="F8B21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166" name="Freeform: Shape 902"/>
            <p:cNvSpPr/>
            <p:nvPr/>
          </p:nvSpPr>
          <p:spPr>
            <a:xfrm>
              <a:off x="198676" y="415534"/>
              <a:ext cx="120389" cy="89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9" h="20247" extrusionOk="0">
                  <a:moveTo>
                    <a:pt x="21019" y="5915"/>
                  </a:moveTo>
                  <a:lnTo>
                    <a:pt x="18358" y="20247"/>
                  </a:lnTo>
                  <a:lnTo>
                    <a:pt x="4584" y="14745"/>
                  </a:lnTo>
                  <a:cubicBezTo>
                    <a:pt x="1454" y="13930"/>
                    <a:pt x="-581" y="9855"/>
                    <a:pt x="149" y="5779"/>
                  </a:cubicBezTo>
                  <a:cubicBezTo>
                    <a:pt x="984" y="1160"/>
                    <a:pt x="4897" y="-1353"/>
                    <a:pt x="8184" y="753"/>
                  </a:cubicBezTo>
                  <a:lnTo>
                    <a:pt x="21019" y="5915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167" name="Freeform: Shape 903"/>
            <p:cNvSpPr/>
            <p:nvPr/>
          </p:nvSpPr>
          <p:spPr>
            <a:xfrm>
              <a:off x="157388" y="242761"/>
              <a:ext cx="38257" cy="55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31" y="2772"/>
                  </a:moveTo>
                  <a:lnTo>
                    <a:pt x="9619" y="462"/>
                  </a:lnTo>
                  <a:cubicBezTo>
                    <a:pt x="10462" y="231"/>
                    <a:pt x="11475" y="0"/>
                    <a:pt x="12488" y="0"/>
                  </a:cubicBezTo>
                  <a:lnTo>
                    <a:pt x="14513" y="0"/>
                  </a:lnTo>
                  <a:cubicBezTo>
                    <a:pt x="16706" y="0"/>
                    <a:pt x="18563" y="693"/>
                    <a:pt x="19913" y="1848"/>
                  </a:cubicBezTo>
                  <a:lnTo>
                    <a:pt x="20419" y="2426"/>
                  </a:lnTo>
                  <a:cubicBezTo>
                    <a:pt x="21263" y="3234"/>
                    <a:pt x="21600" y="4043"/>
                    <a:pt x="21600" y="5082"/>
                  </a:cubicBezTo>
                  <a:cubicBezTo>
                    <a:pt x="21600" y="6237"/>
                    <a:pt x="20925" y="7392"/>
                    <a:pt x="19744" y="8201"/>
                  </a:cubicBezTo>
                  <a:lnTo>
                    <a:pt x="675" y="21600"/>
                  </a:lnTo>
                  <a:lnTo>
                    <a:pt x="12825" y="7970"/>
                  </a:lnTo>
                  <a:lnTo>
                    <a:pt x="0" y="3696"/>
                  </a:lnTo>
                  <a:lnTo>
                    <a:pt x="2531" y="2772"/>
                  </a:lnTo>
                  <a:close/>
                </a:path>
              </a:pathLst>
            </a:custGeom>
            <a:solidFill>
              <a:srgbClr val="D2942A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168" name="Freeform: Shape 904"/>
            <p:cNvSpPr/>
            <p:nvPr/>
          </p:nvSpPr>
          <p:spPr>
            <a:xfrm>
              <a:off x="58174" y="247440"/>
              <a:ext cx="111224" cy="33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3" h="20575" extrusionOk="0">
                  <a:moveTo>
                    <a:pt x="0" y="20031"/>
                  </a:moveTo>
                  <a:lnTo>
                    <a:pt x="113" y="20575"/>
                  </a:lnTo>
                  <a:cubicBezTo>
                    <a:pt x="3393" y="8777"/>
                    <a:pt x="9104" y="3331"/>
                    <a:pt x="13910" y="7143"/>
                  </a:cubicBezTo>
                  <a:lnTo>
                    <a:pt x="17246" y="10955"/>
                  </a:lnTo>
                  <a:lnTo>
                    <a:pt x="20526" y="15311"/>
                  </a:lnTo>
                  <a:cubicBezTo>
                    <a:pt x="20695" y="11862"/>
                    <a:pt x="21600" y="10229"/>
                    <a:pt x="20526" y="9503"/>
                  </a:cubicBezTo>
                  <a:lnTo>
                    <a:pt x="15493" y="3150"/>
                  </a:lnTo>
                  <a:cubicBezTo>
                    <a:pt x="12836" y="-299"/>
                    <a:pt x="9895" y="-1025"/>
                    <a:pt x="7181" y="1516"/>
                  </a:cubicBezTo>
                  <a:cubicBezTo>
                    <a:pt x="4637" y="3876"/>
                    <a:pt x="2375" y="8595"/>
                    <a:pt x="622" y="15311"/>
                  </a:cubicBezTo>
                  <a:lnTo>
                    <a:pt x="0" y="20031"/>
                  </a:lnTo>
                  <a:close/>
                </a:path>
              </a:pathLst>
            </a:custGeom>
            <a:solidFill>
              <a:srgbClr val="D2942A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169" name="Freeform: Shape 905"/>
            <p:cNvSpPr/>
            <p:nvPr/>
          </p:nvSpPr>
          <p:spPr>
            <a:xfrm>
              <a:off x="158882" y="315111"/>
              <a:ext cx="21527" cy="21535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170" name="Freeform: Shape 906"/>
            <p:cNvSpPr/>
            <p:nvPr/>
          </p:nvSpPr>
          <p:spPr>
            <a:xfrm>
              <a:off x="164486" y="314740"/>
              <a:ext cx="12711" cy="1271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171" name="Freeform: Shape 907"/>
            <p:cNvSpPr/>
            <p:nvPr/>
          </p:nvSpPr>
          <p:spPr>
            <a:xfrm>
              <a:off x="192053" y="338729"/>
              <a:ext cx="26603" cy="134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29" y="0"/>
                  </a:moveTo>
                  <a:lnTo>
                    <a:pt x="0" y="15840"/>
                  </a:lnTo>
                  <a:lnTo>
                    <a:pt x="1214" y="21600"/>
                  </a:lnTo>
                  <a:lnTo>
                    <a:pt x="21600" y="2400"/>
                  </a:lnTo>
                  <a:lnTo>
                    <a:pt x="20629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8174" name="Graphic 185"/>
            <p:cNvGrpSpPr/>
            <p:nvPr/>
          </p:nvGrpSpPr>
          <p:grpSpPr>
            <a:xfrm>
              <a:off x="0" y="320786"/>
              <a:ext cx="44023" cy="62725"/>
              <a:chOff x="0" y="-1"/>
              <a:chExt cx="44022" cy="62723"/>
            </a:xfrm>
          </p:grpSpPr>
          <p:sp>
            <p:nvSpPr>
              <p:cNvPr id="8172" name="Freeform: Shape 918"/>
              <p:cNvSpPr/>
              <p:nvPr/>
            </p:nvSpPr>
            <p:spPr>
              <a:xfrm>
                <a:off x="21273" y="30364"/>
                <a:ext cx="22750" cy="323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45" h="21441" extrusionOk="0">
                    <a:moveTo>
                      <a:pt x="9851" y="2268"/>
                    </a:moveTo>
                    <a:cubicBezTo>
                      <a:pt x="5531" y="4250"/>
                      <a:pt x="2561" y="7222"/>
                      <a:pt x="941" y="10789"/>
                    </a:cubicBezTo>
                    <a:cubicBezTo>
                      <a:pt x="131" y="12771"/>
                      <a:pt x="-409" y="14951"/>
                      <a:pt x="401" y="16932"/>
                    </a:cubicBezTo>
                    <a:cubicBezTo>
                      <a:pt x="1211" y="18914"/>
                      <a:pt x="3371" y="20697"/>
                      <a:pt x="6071" y="21292"/>
                    </a:cubicBezTo>
                    <a:cubicBezTo>
                      <a:pt x="6611" y="21490"/>
                      <a:pt x="7151" y="21490"/>
                      <a:pt x="7691" y="21292"/>
                    </a:cubicBezTo>
                    <a:cubicBezTo>
                      <a:pt x="8771" y="21094"/>
                      <a:pt x="9581" y="20103"/>
                      <a:pt x="10121" y="19310"/>
                    </a:cubicBezTo>
                    <a:cubicBezTo>
                      <a:pt x="12011" y="15743"/>
                      <a:pt x="12281" y="11978"/>
                      <a:pt x="13631" y="8411"/>
                    </a:cubicBezTo>
                    <a:cubicBezTo>
                      <a:pt x="14441" y="6033"/>
                      <a:pt x="16061" y="3853"/>
                      <a:pt x="18491" y="2070"/>
                    </a:cubicBezTo>
                    <a:cubicBezTo>
                      <a:pt x="18761" y="1872"/>
                      <a:pt x="21191" y="484"/>
                      <a:pt x="20381" y="88"/>
                    </a:cubicBezTo>
                    <a:cubicBezTo>
                      <a:pt x="19841" y="-110"/>
                      <a:pt x="18491" y="88"/>
                      <a:pt x="17951" y="88"/>
                    </a:cubicBezTo>
                    <a:cubicBezTo>
                      <a:pt x="17141" y="88"/>
                      <a:pt x="16061" y="286"/>
                      <a:pt x="15251" y="484"/>
                    </a:cubicBezTo>
                    <a:cubicBezTo>
                      <a:pt x="13361" y="881"/>
                      <a:pt x="11471" y="1475"/>
                      <a:pt x="9851" y="2268"/>
                    </a:cubicBezTo>
                    <a:close/>
                  </a:path>
                </a:pathLst>
              </a:custGeom>
              <a:solidFill>
                <a:srgbClr val="68C5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173" name="Freeform: Shape 919"/>
              <p:cNvSpPr/>
              <p:nvPr/>
            </p:nvSpPr>
            <p:spPr>
              <a:xfrm>
                <a:off x="0" y="-2"/>
                <a:ext cx="39094" cy="156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28" h="21340" extrusionOk="0">
                    <a:moveTo>
                      <a:pt x="16427" y="5298"/>
                    </a:moveTo>
                    <a:cubicBezTo>
                      <a:pt x="13867" y="1630"/>
                      <a:pt x="10987" y="0"/>
                      <a:pt x="8107" y="0"/>
                    </a:cubicBezTo>
                    <a:cubicBezTo>
                      <a:pt x="6027" y="0"/>
                      <a:pt x="3787" y="407"/>
                      <a:pt x="2027" y="3260"/>
                    </a:cubicBezTo>
                    <a:cubicBezTo>
                      <a:pt x="587" y="5706"/>
                      <a:pt x="-533" y="10189"/>
                      <a:pt x="267" y="14265"/>
                    </a:cubicBezTo>
                    <a:cubicBezTo>
                      <a:pt x="907" y="17524"/>
                      <a:pt x="2667" y="18340"/>
                      <a:pt x="4107" y="18340"/>
                    </a:cubicBezTo>
                    <a:cubicBezTo>
                      <a:pt x="6987" y="18747"/>
                      <a:pt x="9867" y="18747"/>
                      <a:pt x="12747" y="18340"/>
                    </a:cubicBezTo>
                    <a:cubicBezTo>
                      <a:pt x="14187" y="18340"/>
                      <a:pt x="15627" y="17932"/>
                      <a:pt x="17067" y="18747"/>
                    </a:cubicBezTo>
                    <a:cubicBezTo>
                      <a:pt x="18027" y="19155"/>
                      <a:pt x="18667" y="20378"/>
                      <a:pt x="19467" y="21193"/>
                    </a:cubicBezTo>
                    <a:cubicBezTo>
                      <a:pt x="19947" y="21600"/>
                      <a:pt x="20747" y="21193"/>
                      <a:pt x="20907" y="19562"/>
                    </a:cubicBezTo>
                    <a:cubicBezTo>
                      <a:pt x="21067" y="17932"/>
                      <a:pt x="20267" y="15894"/>
                      <a:pt x="19947" y="14672"/>
                    </a:cubicBezTo>
                    <a:cubicBezTo>
                      <a:pt x="19467" y="13042"/>
                      <a:pt x="18987" y="11411"/>
                      <a:pt x="18507" y="10189"/>
                    </a:cubicBezTo>
                    <a:cubicBezTo>
                      <a:pt x="17867" y="8151"/>
                      <a:pt x="17227" y="6521"/>
                      <a:pt x="16427" y="5298"/>
                    </a:cubicBezTo>
                    <a:close/>
                  </a:path>
                </a:pathLst>
              </a:custGeom>
              <a:solidFill>
                <a:srgbClr val="68C5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8177" name="Graphic 185"/>
            <p:cNvGrpSpPr/>
            <p:nvPr/>
          </p:nvGrpSpPr>
          <p:grpSpPr>
            <a:xfrm>
              <a:off x="161658" y="546070"/>
              <a:ext cx="159495" cy="120647"/>
              <a:chOff x="0" y="1"/>
              <a:chExt cx="159493" cy="120646"/>
            </a:xfrm>
          </p:grpSpPr>
          <p:sp>
            <p:nvSpPr>
              <p:cNvPr id="8175" name="Freeform: Shape 921"/>
              <p:cNvSpPr/>
              <p:nvPr/>
            </p:nvSpPr>
            <p:spPr>
              <a:xfrm>
                <a:off x="0" y="1"/>
                <a:ext cx="159495" cy="1206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98" h="20750" extrusionOk="0">
                    <a:moveTo>
                      <a:pt x="15530" y="12472"/>
                    </a:moveTo>
                    <a:lnTo>
                      <a:pt x="6048" y="4500"/>
                    </a:lnTo>
                    <a:cubicBezTo>
                      <a:pt x="6205" y="3009"/>
                      <a:pt x="5694" y="1518"/>
                      <a:pt x="4671" y="643"/>
                    </a:cubicBezTo>
                    <a:cubicBezTo>
                      <a:pt x="3648" y="-231"/>
                      <a:pt x="2389" y="-180"/>
                      <a:pt x="1445" y="592"/>
                    </a:cubicBezTo>
                    <a:lnTo>
                      <a:pt x="4120" y="2855"/>
                    </a:lnTo>
                    <a:lnTo>
                      <a:pt x="2704" y="5735"/>
                    </a:lnTo>
                    <a:lnTo>
                      <a:pt x="28" y="3472"/>
                    </a:lnTo>
                    <a:cubicBezTo>
                      <a:pt x="-129" y="4963"/>
                      <a:pt x="382" y="6455"/>
                      <a:pt x="1405" y="7329"/>
                    </a:cubicBezTo>
                    <a:cubicBezTo>
                      <a:pt x="2428" y="8203"/>
                      <a:pt x="3687" y="8152"/>
                      <a:pt x="4632" y="7380"/>
                    </a:cubicBezTo>
                    <a:lnTo>
                      <a:pt x="14114" y="15352"/>
                    </a:lnTo>
                    <a:cubicBezTo>
                      <a:pt x="13878" y="17100"/>
                      <a:pt x="14428" y="19003"/>
                      <a:pt x="15648" y="20032"/>
                    </a:cubicBezTo>
                    <a:cubicBezTo>
                      <a:pt x="17261" y="21369"/>
                      <a:pt x="19425" y="20803"/>
                      <a:pt x="20448" y="18643"/>
                    </a:cubicBezTo>
                    <a:cubicBezTo>
                      <a:pt x="21471" y="16535"/>
                      <a:pt x="21038" y="13706"/>
                      <a:pt x="19386" y="12369"/>
                    </a:cubicBezTo>
                    <a:cubicBezTo>
                      <a:pt x="18205" y="11340"/>
                      <a:pt x="16671" y="11443"/>
                      <a:pt x="15530" y="12472"/>
                    </a:cubicBezTo>
                    <a:close/>
                    <a:moveTo>
                      <a:pt x="19032" y="17460"/>
                    </a:moveTo>
                    <a:cubicBezTo>
                      <a:pt x="18481" y="18540"/>
                      <a:pt x="17379" y="18849"/>
                      <a:pt x="16553" y="18180"/>
                    </a:cubicBezTo>
                    <a:cubicBezTo>
                      <a:pt x="15727" y="17460"/>
                      <a:pt x="15491" y="16020"/>
                      <a:pt x="16002" y="14940"/>
                    </a:cubicBezTo>
                    <a:cubicBezTo>
                      <a:pt x="16553" y="13860"/>
                      <a:pt x="17655" y="13552"/>
                      <a:pt x="18481" y="14220"/>
                    </a:cubicBezTo>
                    <a:cubicBezTo>
                      <a:pt x="19346" y="14940"/>
                      <a:pt x="19582" y="16380"/>
                      <a:pt x="19032" y="17460"/>
                    </a:cubicBezTo>
                    <a:close/>
                  </a:path>
                </a:pathLst>
              </a:custGeom>
              <a:solidFill>
                <a:srgbClr val="D1D3D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176" name="Freeform: Shape 922"/>
              <p:cNvSpPr/>
              <p:nvPr/>
            </p:nvSpPr>
            <p:spPr>
              <a:xfrm rot="18163907">
                <a:off x="69940" y="15204"/>
                <a:ext cx="12706" cy="84581"/>
              </a:xfrm>
              <a:prstGeom prst="rect">
                <a:avLst/>
              </a:prstGeom>
              <a:solidFill>
                <a:srgbClr val="9DB2B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8183" name="Graphic 185"/>
            <p:cNvGrpSpPr/>
            <p:nvPr/>
          </p:nvGrpSpPr>
          <p:grpSpPr>
            <a:xfrm>
              <a:off x="140046" y="609289"/>
              <a:ext cx="183902" cy="91743"/>
              <a:chOff x="-1" y="-1"/>
              <a:chExt cx="183900" cy="91742"/>
            </a:xfrm>
          </p:grpSpPr>
          <p:sp>
            <p:nvSpPr>
              <p:cNvPr id="8178" name="Freeform: Shape 916"/>
              <p:cNvSpPr/>
              <p:nvPr/>
            </p:nvSpPr>
            <p:spPr>
              <a:xfrm rot="16519153">
                <a:off x="56708" y="33863"/>
                <a:ext cx="14656" cy="36166"/>
              </a:xfrm>
              <a:prstGeom prst="rect">
                <a:avLst/>
              </a:prstGeom>
              <a:solidFill>
                <a:srgbClr val="D1D3D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179" name="Freeform: Shape 917"/>
              <p:cNvSpPr/>
              <p:nvPr/>
            </p:nvSpPr>
            <p:spPr>
              <a:xfrm>
                <a:off x="5681" y="-2"/>
                <a:ext cx="44533" cy="77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887" y="9674"/>
                    </a:moveTo>
                    <a:lnTo>
                      <a:pt x="10003" y="21600"/>
                    </a:lnTo>
                    <a:lnTo>
                      <a:pt x="0" y="21100"/>
                    </a:lnTo>
                    <a:lnTo>
                      <a:pt x="1595" y="11092"/>
                    </a:lnTo>
                    <a:cubicBezTo>
                      <a:pt x="2319" y="6338"/>
                      <a:pt x="7973" y="2418"/>
                      <a:pt x="15946" y="1001"/>
                    </a:cubicBezTo>
                    <a:lnTo>
                      <a:pt x="21600" y="0"/>
                    </a:lnTo>
                    <a:lnTo>
                      <a:pt x="21165" y="834"/>
                    </a:lnTo>
                    <a:lnTo>
                      <a:pt x="17541" y="2919"/>
                    </a:lnTo>
                    <a:cubicBezTo>
                      <a:pt x="14207" y="4670"/>
                      <a:pt x="12322" y="7089"/>
                      <a:pt x="11887" y="9674"/>
                    </a:cubicBezTo>
                    <a:close/>
                  </a:path>
                </a:pathLst>
              </a:custGeom>
              <a:solidFill>
                <a:srgbClr val="D1D3D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180" name="Freeform: Shape 918"/>
              <p:cNvSpPr/>
              <p:nvPr/>
            </p:nvSpPr>
            <p:spPr>
              <a:xfrm rot="16519153">
                <a:off x="10478" y="25023"/>
                <a:ext cx="33789" cy="46923"/>
              </a:xfrm>
              <a:prstGeom prst="rect">
                <a:avLst/>
              </a:prstGeom>
              <a:solidFill>
                <a:srgbClr val="A7A9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181" name="Freeform: Shape 919"/>
              <p:cNvSpPr/>
              <p:nvPr/>
            </p:nvSpPr>
            <p:spPr>
              <a:xfrm>
                <a:off x="68437" y="37968"/>
                <a:ext cx="115462" cy="380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1" h="21290" extrusionOk="0">
                    <a:moveTo>
                      <a:pt x="21433" y="13395"/>
                    </a:moveTo>
                    <a:lnTo>
                      <a:pt x="21378" y="14567"/>
                    </a:lnTo>
                    <a:cubicBezTo>
                      <a:pt x="21267" y="18586"/>
                      <a:pt x="20045" y="21600"/>
                      <a:pt x="18713" y="21265"/>
                    </a:cubicBezTo>
                    <a:lnTo>
                      <a:pt x="0" y="16074"/>
                    </a:lnTo>
                    <a:lnTo>
                      <a:pt x="500" y="0"/>
                    </a:lnTo>
                    <a:lnTo>
                      <a:pt x="19212" y="5191"/>
                    </a:lnTo>
                    <a:cubicBezTo>
                      <a:pt x="20601" y="5693"/>
                      <a:pt x="21600" y="9377"/>
                      <a:pt x="21433" y="13395"/>
                    </a:cubicBezTo>
                    <a:close/>
                  </a:path>
                </a:pathLst>
              </a:custGeom>
              <a:solidFill>
                <a:srgbClr val="057EB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182" name="Freeform: Shape 920"/>
              <p:cNvSpPr/>
              <p:nvPr/>
            </p:nvSpPr>
            <p:spPr>
              <a:xfrm rot="16519153">
                <a:off x="6454" y="66493"/>
                <a:ext cx="18243" cy="29591"/>
              </a:xfrm>
              <a:prstGeom prst="rect">
                <a:avLst/>
              </a:prstGeom>
              <a:solidFill>
                <a:srgbClr val="A7A9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8187" name="Graphic 185"/>
            <p:cNvGrpSpPr/>
            <p:nvPr/>
          </p:nvGrpSpPr>
          <p:grpSpPr>
            <a:xfrm>
              <a:off x="139577" y="583591"/>
              <a:ext cx="175310" cy="86447"/>
              <a:chOff x="-2" y="0"/>
              <a:chExt cx="175309" cy="86445"/>
            </a:xfrm>
          </p:grpSpPr>
          <p:sp>
            <p:nvSpPr>
              <p:cNvPr id="8184" name="Freeform: Shape 913"/>
              <p:cNvSpPr/>
              <p:nvPr/>
            </p:nvSpPr>
            <p:spPr>
              <a:xfrm rot="17546323">
                <a:off x="5130" y="1681"/>
                <a:ext cx="20037" cy="24511"/>
              </a:xfrm>
              <a:prstGeom prst="rect">
                <a:avLst/>
              </a:prstGeom>
              <a:solidFill>
                <a:srgbClr val="A7A9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185" name="Freeform: Shape 914"/>
              <p:cNvSpPr/>
              <p:nvPr/>
            </p:nvSpPr>
            <p:spPr>
              <a:xfrm rot="17546323">
                <a:off x="49330" y="-6302"/>
                <a:ext cx="12706" cy="73821"/>
              </a:xfrm>
              <a:prstGeom prst="rect">
                <a:avLst/>
              </a:prstGeom>
              <a:solidFill>
                <a:srgbClr val="A7A9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186" name="Freeform: Shape 915"/>
              <p:cNvSpPr/>
              <p:nvPr/>
            </p:nvSpPr>
            <p:spPr>
              <a:xfrm>
                <a:off x="81756" y="34070"/>
                <a:ext cx="93552" cy="523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2" h="21373" extrusionOk="0">
                    <a:moveTo>
                      <a:pt x="21394" y="16475"/>
                    </a:moveTo>
                    <a:lnTo>
                      <a:pt x="20503" y="20258"/>
                    </a:lnTo>
                    <a:cubicBezTo>
                      <a:pt x="20297" y="21234"/>
                      <a:pt x="19680" y="21600"/>
                      <a:pt x="19131" y="21234"/>
                    </a:cubicBezTo>
                    <a:lnTo>
                      <a:pt x="0" y="7200"/>
                    </a:lnTo>
                    <a:lnTo>
                      <a:pt x="1646" y="0"/>
                    </a:lnTo>
                    <a:lnTo>
                      <a:pt x="20777" y="14034"/>
                    </a:lnTo>
                    <a:cubicBezTo>
                      <a:pt x="21326" y="14522"/>
                      <a:pt x="21600" y="15620"/>
                      <a:pt x="21394" y="16475"/>
                    </a:cubicBezTo>
                    <a:close/>
                  </a:path>
                </a:pathLst>
              </a:custGeom>
              <a:solidFill>
                <a:srgbClr val="8BC5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8188" name="Freeform: Shape 912"/>
            <p:cNvSpPr/>
            <p:nvPr/>
          </p:nvSpPr>
          <p:spPr>
            <a:xfrm>
              <a:off x="264372" y="596437"/>
              <a:ext cx="76640" cy="91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3" h="21107" extrusionOk="0">
                  <a:moveTo>
                    <a:pt x="5029" y="0"/>
                  </a:moveTo>
                  <a:lnTo>
                    <a:pt x="5029" y="3302"/>
                  </a:lnTo>
                  <a:cubicBezTo>
                    <a:pt x="5029" y="9080"/>
                    <a:pt x="3298" y="14721"/>
                    <a:pt x="0" y="19743"/>
                  </a:cubicBezTo>
                  <a:lnTo>
                    <a:pt x="12037" y="21050"/>
                  </a:lnTo>
                  <a:cubicBezTo>
                    <a:pt x="17148" y="21600"/>
                    <a:pt x="21600" y="18092"/>
                    <a:pt x="21105" y="13827"/>
                  </a:cubicBezTo>
                  <a:lnTo>
                    <a:pt x="20858" y="11213"/>
                  </a:lnTo>
                  <a:cubicBezTo>
                    <a:pt x="20611" y="8599"/>
                    <a:pt x="18797" y="6260"/>
                    <a:pt x="15994" y="4953"/>
                  </a:cubicBezTo>
                  <a:lnTo>
                    <a:pt x="5029" y="0"/>
                  </a:lnTo>
                  <a:close/>
                </a:path>
              </a:pathLst>
            </a:custGeom>
            <a:solidFill>
              <a:srgbClr val="F38027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</p:grpSp>
      <p:pic>
        <p:nvPicPr>
          <p:cNvPr id="8190" name="Picture 12" descr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8002" y="5870254"/>
            <a:ext cx="720374" cy="719129"/>
          </a:xfrm>
          <a:prstGeom prst="rect">
            <a:avLst/>
          </a:prstGeom>
          <a:ln w="12700">
            <a:miter lim="400000"/>
          </a:ln>
        </p:spPr>
      </p:pic>
      <p:sp>
        <p:nvSpPr>
          <p:cNvPr id="81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78981" y="6232199"/>
            <a:ext cx="258620" cy="2483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itle Text"/>
          <p:cNvSpPr txBox="1">
            <a:spLocks noGrp="1"/>
          </p:cNvSpPr>
          <p:nvPr>
            <p:ph type="title"/>
          </p:nvPr>
        </p:nvSpPr>
        <p:spPr>
          <a:xfrm>
            <a:off x="913794" y="609601"/>
            <a:ext cx="10353765" cy="34248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19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13797" y="4204820"/>
            <a:ext cx="10353762" cy="1592189"/>
          </a:xfrm>
          <a:prstGeom prst="rect">
            <a:avLst/>
          </a:prstGeom>
        </p:spPr>
        <p:txBody>
          <a:bodyPr anchor="ctr"/>
          <a:lstStyle>
            <a:lvl1pPr marL="0" indent="0" algn="ctr">
              <a:buSzTx/>
              <a:buFontTx/>
              <a:buNone/>
              <a:defRPr sz="1600"/>
            </a:lvl1pPr>
            <a:lvl2pPr marL="0" indent="0" algn="ctr">
              <a:buSzTx/>
              <a:buFontTx/>
              <a:buNone/>
              <a:defRPr sz="1600"/>
            </a:lvl2pPr>
            <a:lvl3pPr marL="0" indent="0" algn="ctr">
              <a:buSzTx/>
              <a:buFontTx/>
              <a:buNone/>
              <a:defRPr sz="1600"/>
            </a:lvl3pPr>
            <a:lvl4pPr marL="0" indent="0" algn="ctr">
              <a:buSzTx/>
              <a:buFontTx/>
              <a:buNone/>
              <a:defRPr sz="1600"/>
            </a:lvl4pPr>
            <a:lvl5pPr marL="0" indent="0" algn="ctr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0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7" name="Title Text"/>
          <p:cNvSpPr txBox="1">
            <a:spLocks noGrp="1"/>
          </p:cNvSpPr>
          <p:nvPr>
            <p:ph type="title"/>
          </p:nvPr>
        </p:nvSpPr>
        <p:spPr>
          <a:xfrm>
            <a:off x="914400" y="457200"/>
            <a:ext cx="10261600" cy="1143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o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78981" y="6232200"/>
            <a:ext cx="258620" cy="2483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22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Slide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6FE366-9856-BD8E-FFBC-49ADD5FCA8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" t="4674" r="1891" b="1810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231" name="TextBox 7"/>
          <p:cNvSpPr txBox="1"/>
          <p:nvPr/>
        </p:nvSpPr>
        <p:spPr>
          <a:xfrm>
            <a:off x="0" y="6720840"/>
            <a:ext cx="61277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sp>
        <p:nvSpPr>
          <p:cNvPr id="8232" name="TextBox 6"/>
          <p:cNvSpPr txBox="1"/>
          <p:nvPr/>
        </p:nvSpPr>
        <p:spPr>
          <a:xfrm>
            <a:off x="0" y="6720840"/>
            <a:ext cx="61277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sp>
        <p:nvSpPr>
          <p:cNvPr id="8233" name="TextBox 7"/>
          <p:cNvSpPr txBox="1"/>
          <p:nvPr/>
        </p:nvSpPr>
        <p:spPr>
          <a:xfrm>
            <a:off x="3376612" y="6672580"/>
            <a:ext cx="546100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grpSp>
        <p:nvGrpSpPr>
          <p:cNvPr id="8763" name="Group 358"/>
          <p:cNvGrpSpPr/>
          <p:nvPr/>
        </p:nvGrpSpPr>
        <p:grpSpPr>
          <a:xfrm>
            <a:off x="-77710" y="5564935"/>
            <a:ext cx="10674278" cy="1329756"/>
            <a:chOff x="0" y="-11"/>
            <a:chExt cx="10674276" cy="1329754"/>
          </a:xfrm>
        </p:grpSpPr>
        <p:grpSp>
          <p:nvGrpSpPr>
            <p:cNvPr id="8589" name="Graphic 4"/>
            <p:cNvGrpSpPr/>
            <p:nvPr/>
          </p:nvGrpSpPr>
          <p:grpSpPr>
            <a:xfrm>
              <a:off x="3650021" y="50684"/>
              <a:ext cx="3104995" cy="954231"/>
              <a:chOff x="0" y="11"/>
              <a:chExt cx="3104993" cy="954229"/>
            </a:xfrm>
          </p:grpSpPr>
          <p:sp>
            <p:nvSpPr>
              <p:cNvPr id="8586" name="Freeform: Shape 528"/>
              <p:cNvSpPr/>
              <p:nvPr/>
            </p:nvSpPr>
            <p:spPr>
              <a:xfrm flipH="1">
                <a:off x="-1" y="11"/>
                <a:ext cx="1972227" cy="9542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7" extrusionOk="0">
                    <a:moveTo>
                      <a:pt x="21600" y="20917"/>
                    </a:moveTo>
                    <a:lnTo>
                      <a:pt x="0" y="20917"/>
                    </a:lnTo>
                    <a:lnTo>
                      <a:pt x="8499" y="2050"/>
                    </a:lnTo>
                    <a:cubicBezTo>
                      <a:pt x="9721" y="-683"/>
                      <a:pt x="11867" y="-683"/>
                      <a:pt x="13089" y="2050"/>
                    </a:cubicBezTo>
                    <a:lnTo>
                      <a:pt x="21600" y="20917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587" name="Freeform: Shape 529"/>
              <p:cNvSpPr/>
              <p:nvPr/>
            </p:nvSpPr>
            <p:spPr>
              <a:xfrm flipH="1">
                <a:off x="1805863" y="325028"/>
                <a:ext cx="1299131" cy="6292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8" extrusionOk="0">
                    <a:moveTo>
                      <a:pt x="21600" y="20918"/>
                    </a:moveTo>
                    <a:lnTo>
                      <a:pt x="0" y="20918"/>
                    </a:lnTo>
                    <a:lnTo>
                      <a:pt x="8498" y="2045"/>
                    </a:lnTo>
                    <a:cubicBezTo>
                      <a:pt x="9717" y="-682"/>
                      <a:pt x="11865" y="-682"/>
                      <a:pt x="13084" y="2045"/>
                    </a:cubicBezTo>
                    <a:lnTo>
                      <a:pt x="21600" y="20918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588" name="Freeform: Shape 530"/>
              <p:cNvSpPr/>
              <p:nvPr/>
            </p:nvSpPr>
            <p:spPr>
              <a:xfrm flipH="1">
                <a:off x="1053966" y="251007"/>
                <a:ext cx="1451264" cy="7032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7" extrusionOk="0">
                    <a:moveTo>
                      <a:pt x="21600" y="20917"/>
                    </a:moveTo>
                    <a:lnTo>
                      <a:pt x="0" y="20917"/>
                    </a:lnTo>
                    <a:lnTo>
                      <a:pt x="8503" y="2050"/>
                    </a:lnTo>
                    <a:cubicBezTo>
                      <a:pt x="9725" y="-683"/>
                      <a:pt x="11875" y="-683"/>
                      <a:pt x="13097" y="2050"/>
                    </a:cubicBezTo>
                    <a:lnTo>
                      <a:pt x="21600" y="20917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8590" name="Freeform: Shape 360"/>
            <p:cNvSpPr/>
            <p:nvPr/>
          </p:nvSpPr>
          <p:spPr>
            <a:xfrm flipH="1">
              <a:off x="6222006" y="175898"/>
              <a:ext cx="1451259" cy="7032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7" extrusionOk="0">
                  <a:moveTo>
                    <a:pt x="21600" y="20917"/>
                  </a:moveTo>
                  <a:lnTo>
                    <a:pt x="0" y="20917"/>
                  </a:lnTo>
                  <a:lnTo>
                    <a:pt x="8503" y="2050"/>
                  </a:lnTo>
                  <a:cubicBezTo>
                    <a:pt x="9725" y="-683"/>
                    <a:pt x="11875" y="-683"/>
                    <a:pt x="13097" y="2050"/>
                  </a:cubicBezTo>
                  <a:lnTo>
                    <a:pt x="21600" y="20917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591" name="Freeform: Shape 361"/>
            <p:cNvSpPr/>
            <p:nvPr/>
          </p:nvSpPr>
          <p:spPr>
            <a:xfrm flipH="1">
              <a:off x="7734548" y="563831"/>
              <a:ext cx="955470" cy="4629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20" extrusionOk="0">
                  <a:moveTo>
                    <a:pt x="21600" y="20920"/>
                  </a:moveTo>
                  <a:lnTo>
                    <a:pt x="0" y="20920"/>
                  </a:lnTo>
                  <a:lnTo>
                    <a:pt x="8511" y="2039"/>
                  </a:lnTo>
                  <a:cubicBezTo>
                    <a:pt x="9748" y="-680"/>
                    <a:pt x="11876" y="-680"/>
                    <a:pt x="13113" y="2039"/>
                  </a:cubicBezTo>
                  <a:lnTo>
                    <a:pt x="21600" y="20920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592" name="Freeform: Shape 362"/>
            <p:cNvSpPr/>
            <p:nvPr/>
          </p:nvSpPr>
          <p:spPr>
            <a:xfrm flipH="1">
              <a:off x="7139164" y="368870"/>
              <a:ext cx="1068198" cy="517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5" extrusionOk="0">
                  <a:moveTo>
                    <a:pt x="21600" y="20915"/>
                  </a:moveTo>
                  <a:lnTo>
                    <a:pt x="0" y="20915"/>
                  </a:lnTo>
                  <a:lnTo>
                    <a:pt x="8498" y="2054"/>
                  </a:lnTo>
                  <a:cubicBezTo>
                    <a:pt x="9716" y="-685"/>
                    <a:pt x="11862" y="-685"/>
                    <a:pt x="13102" y="2054"/>
                  </a:cubicBezTo>
                  <a:lnTo>
                    <a:pt x="21600" y="20915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593" name="Freeform: Shape 363"/>
            <p:cNvSpPr/>
            <p:nvPr/>
          </p:nvSpPr>
          <p:spPr>
            <a:xfrm flipH="1">
              <a:off x="8430625" y="786159"/>
              <a:ext cx="201387" cy="92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1130" y="9656"/>
                    <a:pt x="16552" y="0"/>
                    <a:pt x="10800" y="0"/>
                  </a:cubicBezTo>
                  <a:cubicBezTo>
                    <a:pt x="5165" y="0"/>
                    <a:pt x="470" y="9402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8597" name="Graphic 4"/>
            <p:cNvGrpSpPr/>
            <p:nvPr/>
          </p:nvGrpSpPr>
          <p:grpSpPr>
            <a:xfrm>
              <a:off x="7962194" y="710687"/>
              <a:ext cx="525353" cy="138917"/>
              <a:chOff x="-1" y="0"/>
              <a:chExt cx="525352" cy="138916"/>
            </a:xfrm>
          </p:grpSpPr>
          <p:sp>
            <p:nvSpPr>
              <p:cNvPr id="8594" name="Freeform: Shape 525"/>
              <p:cNvSpPr/>
              <p:nvPr/>
            </p:nvSpPr>
            <p:spPr>
              <a:xfrm flipH="1">
                <a:off x="122581" y="-1"/>
                <a:ext cx="302077" cy="1389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524"/>
                      <a:pt x="16513" y="0"/>
                      <a:pt x="10800" y="0"/>
                    </a:cubicBezTo>
                    <a:cubicBezTo>
                      <a:pt x="5087" y="0"/>
                      <a:pt x="470" y="9524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595" name="Freeform: Shape 526"/>
              <p:cNvSpPr/>
              <p:nvPr/>
            </p:nvSpPr>
            <p:spPr>
              <a:xfrm flipH="1">
                <a:off x="-2" y="45937"/>
                <a:ext cx="201391" cy="929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596" name="Freeform: Shape 527"/>
              <p:cNvSpPr/>
              <p:nvPr/>
            </p:nvSpPr>
            <p:spPr>
              <a:xfrm flipH="1">
                <a:off x="323962" y="45937"/>
                <a:ext cx="201390" cy="929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8601" name="Graphic 4"/>
            <p:cNvGrpSpPr/>
            <p:nvPr/>
          </p:nvGrpSpPr>
          <p:grpSpPr>
            <a:xfrm>
              <a:off x="6811917" y="673500"/>
              <a:ext cx="525356" cy="138918"/>
              <a:chOff x="-1" y="0"/>
              <a:chExt cx="525355" cy="138916"/>
            </a:xfrm>
          </p:grpSpPr>
          <p:sp>
            <p:nvSpPr>
              <p:cNvPr id="8598" name="Freeform: Shape 522"/>
              <p:cNvSpPr/>
              <p:nvPr/>
            </p:nvSpPr>
            <p:spPr>
              <a:xfrm flipH="1">
                <a:off x="122583" y="0"/>
                <a:ext cx="302078" cy="1389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524"/>
                      <a:pt x="16513" y="0"/>
                      <a:pt x="10800" y="0"/>
                    </a:cubicBezTo>
                    <a:cubicBezTo>
                      <a:pt x="5087" y="0"/>
                      <a:pt x="470" y="9524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599" name="Freeform: Shape 523"/>
              <p:cNvSpPr/>
              <p:nvPr/>
            </p:nvSpPr>
            <p:spPr>
              <a:xfrm flipH="1">
                <a:off x="-2" y="45937"/>
                <a:ext cx="201391" cy="929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00" name="Freeform: Shape 524"/>
              <p:cNvSpPr/>
              <p:nvPr/>
            </p:nvSpPr>
            <p:spPr>
              <a:xfrm flipH="1">
                <a:off x="323964" y="45937"/>
                <a:ext cx="201391" cy="929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8605" name="Graphic 4"/>
            <p:cNvGrpSpPr/>
            <p:nvPr/>
          </p:nvGrpSpPr>
          <p:grpSpPr>
            <a:xfrm>
              <a:off x="6450747" y="217417"/>
              <a:ext cx="453118" cy="120321"/>
              <a:chOff x="-1" y="0"/>
              <a:chExt cx="453117" cy="120320"/>
            </a:xfrm>
          </p:grpSpPr>
          <p:sp>
            <p:nvSpPr>
              <p:cNvPr id="8602" name="Freeform: Shape 519"/>
              <p:cNvSpPr/>
              <p:nvPr/>
            </p:nvSpPr>
            <p:spPr>
              <a:xfrm flipH="1">
                <a:off x="106164" y="0"/>
                <a:ext cx="260488" cy="1203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46" y="9622"/>
                      <a:pt x="16518" y="0"/>
                      <a:pt x="10800" y="0"/>
                    </a:cubicBezTo>
                    <a:cubicBezTo>
                      <a:pt x="5082" y="0"/>
                      <a:pt x="454" y="9425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03" name="Freeform: Shape 520"/>
              <p:cNvSpPr/>
              <p:nvPr/>
            </p:nvSpPr>
            <p:spPr>
              <a:xfrm flipH="1">
                <a:off x="-2" y="40469"/>
                <a:ext cx="172934" cy="79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90" y="9469"/>
                      <a:pt x="16542" y="0"/>
                      <a:pt x="10800" y="0"/>
                    </a:cubicBezTo>
                    <a:cubicBezTo>
                      <a:pt x="5058" y="0"/>
                      <a:pt x="410" y="946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04" name="Freeform: Shape 521"/>
              <p:cNvSpPr/>
              <p:nvPr/>
            </p:nvSpPr>
            <p:spPr>
              <a:xfrm flipH="1">
                <a:off x="280183" y="40469"/>
                <a:ext cx="172934" cy="79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90" y="9469"/>
                      <a:pt x="16542" y="0"/>
                      <a:pt x="10800" y="0"/>
                    </a:cubicBezTo>
                    <a:cubicBezTo>
                      <a:pt x="5058" y="0"/>
                      <a:pt x="410" y="946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8609" name="Graphic 4"/>
            <p:cNvGrpSpPr/>
            <p:nvPr/>
          </p:nvGrpSpPr>
          <p:grpSpPr>
            <a:xfrm>
              <a:off x="5813771" y="665845"/>
              <a:ext cx="748622" cy="197978"/>
              <a:chOff x="0" y="0"/>
              <a:chExt cx="748621" cy="197976"/>
            </a:xfrm>
          </p:grpSpPr>
          <p:sp>
            <p:nvSpPr>
              <p:cNvPr id="8606" name="Freeform: Shape 516"/>
              <p:cNvSpPr/>
              <p:nvPr/>
            </p:nvSpPr>
            <p:spPr>
              <a:xfrm flipH="1">
                <a:off x="175114" y="-1"/>
                <a:ext cx="429036" cy="1979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59" y="9547"/>
                      <a:pt x="16475" y="0"/>
                      <a:pt x="10800" y="0"/>
                    </a:cubicBezTo>
                    <a:cubicBezTo>
                      <a:pt x="5125" y="0"/>
                      <a:pt x="441" y="9547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07" name="Freeform: Shape 517"/>
              <p:cNvSpPr/>
              <p:nvPr/>
            </p:nvSpPr>
            <p:spPr>
              <a:xfrm flipH="1">
                <a:off x="0" y="66718"/>
                <a:ext cx="286756" cy="1312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8" y="9540"/>
                      <a:pt x="16489" y="0"/>
                      <a:pt x="10800" y="0"/>
                    </a:cubicBezTo>
                    <a:cubicBezTo>
                      <a:pt x="5111" y="0"/>
                      <a:pt x="495" y="954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08" name="Freeform: Shape 518"/>
              <p:cNvSpPr/>
              <p:nvPr/>
            </p:nvSpPr>
            <p:spPr>
              <a:xfrm flipH="1">
                <a:off x="461864" y="66718"/>
                <a:ext cx="286758" cy="1312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8" y="9540"/>
                      <a:pt x="16489" y="0"/>
                      <a:pt x="10800" y="0"/>
                    </a:cubicBezTo>
                    <a:cubicBezTo>
                      <a:pt x="5111" y="0"/>
                      <a:pt x="495" y="954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8610" name="Freeform: Shape 368"/>
            <p:cNvSpPr/>
            <p:nvPr/>
          </p:nvSpPr>
          <p:spPr>
            <a:xfrm flipH="1">
              <a:off x="783633" y="-12"/>
              <a:ext cx="1882478" cy="911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6" extrusionOk="0">
                  <a:moveTo>
                    <a:pt x="21600" y="20916"/>
                  </a:moveTo>
                  <a:lnTo>
                    <a:pt x="0" y="20916"/>
                  </a:lnTo>
                  <a:lnTo>
                    <a:pt x="8502" y="2051"/>
                  </a:lnTo>
                  <a:cubicBezTo>
                    <a:pt x="9733" y="-684"/>
                    <a:pt x="11867" y="-684"/>
                    <a:pt x="13098" y="2051"/>
                  </a:cubicBezTo>
                  <a:lnTo>
                    <a:pt x="21600" y="20916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11" name="Freeform: Shape 369"/>
            <p:cNvSpPr/>
            <p:nvPr/>
          </p:nvSpPr>
          <p:spPr>
            <a:xfrm flipH="1">
              <a:off x="164168" y="148479"/>
              <a:ext cx="1240031" cy="600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4" extrusionOk="0">
                  <a:moveTo>
                    <a:pt x="21600" y="20914"/>
                  </a:moveTo>
                  <a:lnTo>
                    <a:pt x="0" y="20914"/>
                  </a:lnTo>
                  <a:lnTo>
                    <a:pt x="8503" y="2057"/>
                  </a:lnTo>
                  <a:cubicBezTo>
                    <a:pt x="9723" y="-686"/>
                    <a:pt x="11877" y="-686"/>
                    <a:pt x="13097" y="2057"/>
                  </a:cubicBezTo>
                  <a:lnTo>
                    <a:pt x="21600" y="20914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12" name="Freeform: Shape 370"/>
            <p:cNvSpPr/>
            <p:nvPr/>
          </p:nvSpPr>
          <p:spPr>
            <a:xfrm flipH="1">
              <a:off x="2169221" y="199937"/>
              <a:ext cx="1385591" cy="6704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8" extrusionOk="0">
                  <a:moveTo>
                    <a:pt x="21600" y="20918"/>
                  </a:moveTo>
                  <a:lnTo>
                    <a:pt x="0" y="20918"/>
                  </a:lnTo>
                  <a:lnTo>
                    <a:pt x="8514" y="2048"/>
                  </a:lnTo>
                  <a:cubicBezTo>
                    <a:pt x="9742" y="-682"/>
                    <a:pt x="11875" y="-682"/>
                    <a:pt x="13103" y="2048"/>
                  </a:cubicBezTo>
                  <a:lnTo>
                    <a:pt x="21600" y="20918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13" name="Freeform: Shape 371"/>
            <p:cNvSpPr/>
            <p:nvPr/>
          </p:nvSpPr>
          <p:spPr>
            <a:xfrm flipH="1">
              <a:off x="3634701" y="796002"/>
              <a:ext cx="7039576" cy="524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6656" y="0"/>
                    <a:pt x="2875" y="8190"/>
                    <a:pt x="0" y="21600"/>
                  </a:cubicBezTo>
                  <a:lnTo>
                    <a:pt x="21600" y="21600"/>
                  </a:lnTo>
                  <a:cubicBezTo>
                    <a:pt x="18725" y="8145"/>
                    <a:pt x="14944" y="0"/>
                    <a:pt x="10800" y="0"/>
                  </a:cubicBezTo>
                  <a:close/>
                </a:path>
              </a:pathLst>
            </a:custGeom>
            <a:solidFill>
              <a:srgbClr val="F8B21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8618" name="Graphic 4"/>
            <p:cNvGrpSpPr/>
            <p:nvPr/>
          </p:nvGrpSpPr>
          <p:grpSpPr>
            <a:xfrm>
              <a:off x="5646316" y="796001"/>
              <a:ext cx="4454466" cy="525000"/>
              <a:chOff x="0" y="0"/>
              <a:chExt cx="4454465" cy="524998"/>
            </a:xfrm>
          </p:grpSpPr>
          <p:sp>
            <p:nvSpPr>
              <p:cNvPr id="8614" name="Freeform: Shape 512"/>
              <p:cNvSpPr/>
              <p:nvPr/>
            </p:nvSpPr>
            <p:spPr>
              <a:xfrm flipH="1">
                <a:off x="1515827" y="-1"/>
                <a:ext cx="2938638" cy="525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039" y="0"/>
                    </a:moveTo>
                    <a:cubicBezTo>
                      <a:pt x="12743" y="0"/>
                      <a:pt x="5060" y="8190"/>
                      <a:pt x="0" y="21600"/>
                    </a:cubicBezTo>
                    <a:lnTo>
                      <a:pt x="2719" y="21600"/>
                    </a:lnTo>
                    <a:cubicBezTo>
                      <a:pt x="7417" y="9135"/>
                      <a:pt x="14915" y="1215"/>
                      <a:pt x="21600" y="135"/>
                    </a:cubicBezTo>
                    <a:cubicBezTo>
                      <a:pt x="21085" y="45"/>
                      <a:pt x="20562" y="0"/>
                      <a:pt x="20039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15" name="Freeform: Shape 513"/>
              <p:cNvSpPr/>
              <p:nvPr/>
            </p:nvSpPr>
            <p:spPr>
              <a:xfrm flipH="1">
                <a:off x="990487" y="2186"/>
                <a:ext cx="2649698" cy="5228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60" y="0"/>
                    </a:moveTo>
                    <a:cubicBezTo>
                      <a:pt x="14552" y="0"/>
                      <a:pt x="4024" y="8134"/>
                      <a:pt x="0" y="21600"/>
                    </a:cubicBezTo>
                    <a:lnTo>
                      <a:pt x="2480" y="21600"/>
                    </a:lnTo>
                    <a:cubicBezTo>
                      <a:pt x="6210" y="9083"/>
                      <a:pt x="16283" y="1220"/>
                      <a:pt x="21600" y="136"/>
                    </a:cubicBezTo>
                    <a:cubicBezTo>
                      <a:pt x="21190" y="45"/>
                      <a:pt x="20779" y="0"/>
                      <a:pt x="20360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16" name="Freeform: Shape 514"/>
              <p:cNvSpPr/>
              <p:nvPr/>
            </p:nvSpPr>
            <p:spPr>
              <a:xfrm flipH="1">
                <a:off x="606332" y="21874"/>
                <a:ext cx="2405633" cy="5031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47" y="0"/>
                    </a:moveTo>
                    <a:cubicBezTo>
                      <a:pt x="16185" y="0"/>
                      <a:pt x="7017" y="3850"/>
                      <a:pt x="0" y="21600"/>
                    </a:cubicBezTo>
                    <a:lnTo>
                      <a:pt x="2535" y="21600"/>
                    </a:lnTo>
                    <a:cubicBezTo>
                      <a:pt x="8687" y="5400"/>
                      <a:pt x="17512" y="1268"/>
                      <a:pt x="21600" y="141"/>
                    </a:cubicBezTo>
                    <a:cubicBezTo>
                      <a:pt x="21286" y="47"/>
                      <a:pt x="20971" y="0"/>
                      <a:pt x="20647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17" name="Freeform: Shape 515"/>
              <p:cNvSpPr/>
              <p:nvPr/>
            </p:nvSpPr>
            <p:spPr>
              <a:xfrm flipH="1">
                <a:off x="-1" y="73123"/>
                <a:ext cx="2551198" cy="451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703" extrusionOk="0">
                    <a:moveTo>
                      <a:pt x="20998" y="5"/>
                    </a:moveTo>
                    <a:cubicBezTo>
                      <a:pt x="18153" y="5"/>
                      <a:pt x="7144" y="-897"/>
                      <a:pt x="0" y="20703"/>
                    </a:cubicBezTo>
                    <a:lnTo>
                      <a:pt x="1751" y="20703"/>
                    </a:lnTo>
                    <a:cubicBezTo>
                      <a:pt x="8608" y="2812"/>
                      <a:pt x="18996" y="1308"/>
                      <a:pt x="21600" y="105"/>
                    </a:cubicBezTo>
                    <a:cubicBezTo>
                      <a:pt x="21396" y="55"/>
                      <a:pt x="21192" y="5"/>
                      <a:pt x="20998" y="5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8619" name="Freeform: Shape 373"/>
            <p:cNvSpPr/>
            <p:nvPr/>
          </p:nvSpPr>
          <p:spPr>
            <a:xfrm flipH="1">
              <a:off x="-1" y="615535"/>
              <a:ext cx="6208879" cy="706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672"/>
                  </a:moveTo>
                  <a:cubicBezTo>
                    <a:pt x="19997" y="568"/>
                    <a:pt x="18337" y="0"/>
                    <a:pt x="16639" y="0"/>
                  </a:cubicBezTo>
                  <a:cubicBezTo>
                    <a:pt x="10254" y="0"/>
                    <a:pt x="4428" y="8159"/>
                    <a:pt x="0" y="21600"/>
                  </a:cubicBezTo>
                  <a:lnTo>
                    <a:pt x="21600" y="21600"/>
                  </a:lnTo>
                  <a:lnTo>
                    <a:pt x="21600" y="1672"/>
                  </a:lnTo>
                  <a:close/>
                </a:path>
              </a:pathLst>
            </a:custGeom>
            <a:solidFill>
              <a:srgbClr val="8CC63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20" name="Freeform: Shape 374"/>
            <p:cNvSpPr/>
            <p:nvPr/>
          </p:nvSpPr>
          <p:spPr>
            <a:xfrm flipH="1">
              <a:off x="-1" y="615535"/>
              <a:ext cx="6208879" cy="706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39" y="0"/>
                  </a:moveTo>
                  <a:cubicBezTo>
                    <a:pt x="10254" y="0"/>
                    <a:pt x="4428" y="8159"/>
                    <a:pt x="0" y="21600"/>
                  </a:cubicBezTo>
                  <a:cubicBezTo>
                    <a:pt x="4428" y="9362"/>
                    <a:pt x="10254" y="1939"/>
                    <a:pt x="16639" y="1939"/>
                  </a:cubicBezTo>
                  <a:cubicBezTo>
                    <a:pt x="18337" y="1939"/>
                    <a:pt x="19997" y="2474"/>
                    <a:pt x="21600" y="3477"/>
                  </a:cubicBezTo>
                  <a:lnTo>
                    <a:pt x="21600" y="1672"/>
                  </a:lnTo>
                  <a:cubicBezTo>
                    <a:pt x="19997" y="568"/>
                    <a:pt x="18337" y="0"/>
                    <a:pt x="16639" y="0"/>
                  </a:cubicBezTo>
                  <a:close/>
                </a:path>
              </a:pathLst>
            </a:custGeom>
            <a:solidFill>
              <a:srgbClr val="B1C4D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21" name="Freeform: Shape 375"/>
            <p:cNvSpPr/>
            <p:nvPr/>
          </p:nvSpPr>
          <p:spPr>
            <a:xfrm flipH="1">
              <a:off x="744230" y="864907"/>
              <a:ext cx="6874312" cy="456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8656" y="8184"/>
                    <a:pt x="14784" y="0"/>
                    <a:pt x="10540" y="0"/>
                  </a:cubicBezTo>
                  <a:cubicBezTo>
                    <a:pt x="6297" y="0"/>
                    <a:pt x="3793" y="1036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C9D92D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22" name="Freeform: Shape 376"/>
            <p:cNvSpPr/>
            <p:nvPr/>
          </p:nvSpPr>
          <p:spPr>
            <a:xfrm flipH="1">
              <a:off x="373211" y="301637"/>
              <a:ext cx="356800" cy="4987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1"/>
                  </a:moveTo>
                  <a:cubicBezTo>
                    <a:pt x="21600" y="3458"/>
                    <a:pt x="16763" y="0"/>
                    <a:pt x="10800" y="0"/>
                  </a:cubicBezTo>
                  <a:cubicBezTo>
                    <a:pt x="4837" y="0"/>
                    <a:pt x="0" y="3458"/>
                    <a:pt x="0" y="7721"/>
                  </a:cubicBezTo>
                  <a:cubicBezTo>
                    <a:pt x="0" y="11747"/>
                    <a:pt x="4307" y="15063"/>
                    <a:pt x="9806" y="15395"/>
                  </a:cubicBezTo>
                  <a:lnTo>
                    <a:pt x="9806" y="21600"/>
                  </a:lnTo>
                  <a:lnTo>
                    <a:pt x="11661" y="21600"/>
                  </a:lnTo>
                  <a:lnTo>
                    <a:pt x="11661" y="15395"/>
                  </a:lnTo>
                  <a:cubicBezTo>
                    <a:pt x="17227" y="15063"/>
                    <a:pt x="21600" y="11747"/>
                    <a:pt x="21600" y="7721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23" name="Freeform: Shape 377"/>
            <p:cNvSpPr/>
            <p:nvPr/>
          </p:nvSpPr>
          <p:spPr>
            <a:xfrm flipH="1">
              <a:off x="135712" y="371635"/>
              <a:ext cx="306456" cy="428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24" name="Freeform: Shape 378"/>
            <p:cNvSpPr/>
            <p:nvPr/>
          </p:nvSpPr>
          <p:spPr>
            <a:xfrm flipH="1">
              <a:off x="662149" y="523662"/>
              <a:ext cx="242976" cy="341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69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25" name="Freeform: Shape 379"/>
            <p:cNvSpPr/>
            <p:nvPr/>
          </p:nvSpPr>
          <p:spPr>
            <a:xfrm flipH="1">
              <a:off x="875570" y="412102"/>
              <a:ext cx="306454" cy="428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26" name="Freeform: Shape 380"/>
            <p:cNvSpPr/>
            <p:nvPr/>
          </p:nvSpPr>
          <p:spPr>
            <a:xfrm flipH="1">
              <a:off x="288938" y="570693"/>
              <a:ext cx="306455" cy="428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429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27" name="Freeform: Shape 381"/>
            <p:cNvSpPr/>
            <p:nvPr/>
          </p:nvSpPr>
          <p:spPr>
            <a:xfrm flipH="1">
              <a:off x="546135" y="720536"/>
              <a:ext cx="232032" cy="3259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28" name="Freeform: Shape 382"/>
            <p:cNvSpPr/>
            <p:nvPr/>
          </p:nvSpPr>
          <p:spPr>
            <a:xfrm flipH="1">
              <a:off x="728910" y="707409"/>
              <a:ext cx="225466" cy="316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98"/>
                  </a:moveTo>
                  <a:cubicBezTo>
                    <a:pt x="21600" y="3438"/>
                    <a:pt x="16777" y="0"/>
                    <a:pt x="10800" y="0"/>
                  </a:cubicBezTo>
                  <a:cubicBezTo>
                    <a:pt x="4823" y="0"/>
                    <a:pt x="0" y="3438"/>
                    <a:pt x="0" y="7698"/>
                  </a:cubicBezTo>
                  <a:cubicBezTo>
                    <a:pt x="0" y="11734"/>
                    <a:pt x="4299" y="15023"/>
                    <a:pt x="9856" y="15397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97"/>
                  </a:lnTo>
                  <a:cubicBezTo>
                    <a:pt x="17196" y="15023"/>
                    <a:pt x="21600" y="11734"/>
                    <a:pt x="21600" y="7698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29" name="Freeform: Shape 383"/>
            <p:cNvSpPr/>
            <p:nvPr/>
          </p:nvSpPr>
          <p:spPr>
            <a:xfrm flipH="1">
              <a:off x="108352" y="642878"/>
              <a:ext cx="225465" cy="31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30" name="Freeform: Shape 384"/>
            <p:cNvSpPr/>
            <p:nvPr/>
          </p:nvSpPr>
          <p:spPr>
            <a:xfrm flipH="1">
              <a:off x="5060784" y="779595"/>
              <a:ext cx="225464" cy="314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8636" name="Graphic 4"/>
            <p:cNvGrpSpPr/>
            <p:nvPr/>
          </p:nvGrpSpPr>
          <p:grpSpPr>
            <a:xfrm>
              <a:off x="1145894" y="535687"/>
              <a:ext cx="652313" cy="138924"/>
              <a:chOff x="-1" y="0"/>
              <a:chExt cx="652312" cy="138922"/>
            </a:xfrm>
          </p:grpSpPr>
          <p:sp>
            <p:nvSpPr>
              <p:cNvPr id="8631" name="Freeform: Shape 507"/>
              <p:cNvSpPr/>
              <p:nvPr/>
            </p:nvSpPr>
            <p:spPr>
              <a:xfrm flipH="1">
                <a:off x="450921" y="45940"/>
                <a:ext cx="201390" cy="929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8635" name="Graphic 4"/>
              <p:cNvGrpSpPr/>
              <p:nvPr/>
            </p:nvGrpSpPr>
            <p:grpSpPr>
              <a:xfrm>
                <a:off x="-2" y="-1"/>
                <a:ext cx="526453" cy="138924"/>
                <a:chOff x="-1" y="0"/>
                <a:chExt cx="526452" cy="138922"/>
              </a:xfrm>
            </p:grpSpPr>
            <p:sp>
              <p:nvSpPr>
                <p:cNvPr id="8632" name="Freeform: Shape 509"/>
                <p:cNvSpPr/>
                <p:nvPr/>
              </p:nvSpPr>
              <p:spPr>
                <a:xfrm flipH="1">
                  <a:off x="123676" y="-1"/>
                  <a:ext cx="302085" cy="13892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524"/>
                        <a:pt x="16513" y="0"/>
                        <a:pt x="10800" y="0"/>
                      </a:cubicBezTo>
                      <a:cubicBezTo>
                        <a:pt x="5087" y="0"/>
                        <a:pt x="470" y="952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633" name="Freeform: Shape 510"/>
                <p:cNvSpPr/>
                <p:nvPr/>
              </p:nvSpPr>
              <p:spPr>
                <a:xfrm flipH="1">
                  <a:off x="-2" y="45939"/>
                  <a:ext cx="201393" cy="929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634" name="Freeform: Shape 511"/>
                <p:cNvSpPr/>
                <p:nvPr/>
              </p:nvSpPr>
              <p:spPr>
                <a:xfrm flipH="1">
                  <a:off x="325060" y="45939"/>
                  <a:ext cx="201392" cy="929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8637" name="Freeform: Shape 386"/>
            <p:cNvSpPr/>
            <p:nvPr/>
          </p:nvSpPr>
          <p:spPr>
            <a:xfrm flipH="1">
              <a:off x="914970" y="642878"/>
              <a:ext cx="225464" cy="316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98"/>
                  </a:moveTo>
                  <a:cubicBezTo>
                    <a:pt x="21600" y="3438"/>
                    <a:pt x="16777" y="0"/>
                    <a:pt x="10800" y="0"/>
                  </a:cubicBezTo>
                  <a:cubicBezTo>
                    <a:pt x="4823" y="0"/>
                    <a:pt x="0" y="3438"/>
                    <a:pt x="0" y="7698"/>
                  </a:cubicBezTo>
                  <a:cubicBezTo>
                    <a:pt x="0" y="11734"/>
                    <a:pt x="4299" y="15023"/>
                    <a:pt x="9856" y="15397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97"/>
                  </a:lnTo>
                  <a:cubicBezTo>
                    <a:pt x="17196" y="15023"/>
                    <a:pt x="21600" y="11734"/>
                    <a:pt x="21600" y="7698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38" name="Freeform: Shape 387"/>
            <p:cNvSpPr/>
            <p:nvPr/>
          </p:nvSpPr>
          <p:spPr>
            <a:xfrm flipH="1">
              <a:off x="2667200" y="371635"/>
              <a:ext cx="267053" cy="37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05"/>
                  </a:moveTo>
                  <a:cubicBezTo>
                    <a:pt x="21600" y="3474"/>
                    <a:pt x="16731" y="0"/>
                    <a:pt x="10800" y="0"/>
                  </a:cubicBezTo>
                  <a:cubicBezTo>
                    <a:pt x="4869" y="0"/>
                    <a:pt x="0" y="3474"/>
                    <a:pt x="0" y="7705"/>
                  </a:cubicBezTo>
                  <a:cubicBezTo>
                    <a:pt x="0" y="11747"/>
                    <a:pt x="4338" y="15032"/>
                    <a:pt x="9915" y="15411"/>
                  </a:cubicBezTo>
                  <a:lnTo>
                    <a:pt x="9915" y="21600"/>
                  </a:lnTo>
                  <a:lnTo>
                    <a:pt x="11774" y="21600"/>
                  </a:lnTo>
                  <a:lnTo>
                    <a:pt x="11774" y="15411"/>
                  </a:lnTo>
                  <a:cubicBezTo>
                    <a:pt x="17262" y="15095"/>
                    <a:pt x="21600" y="11747"/>
                    <a:pt x="21600" y="770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8644" name="Graphic 4"/>
            <p:cNvGrpSpPr/>
            <p:nvPr/>
          </p:nvGrpSpPr>
          <p:grpSpPr>
            <a:xfrm>
              <a:off x="2644211" y="680059"/>
              <a:ext cx="652313" cy="138924"/>
              <a:chOff x="-1" y="-1"/>
              <a:chExt cx="652312" cy="138923"/>
            </a:xfrm>
          </p:grpSpPr>
          <p:sp>
            <p:nvSpPr>
              <p:cNvPr id="8639" name="Freeform: Shape 502"/>
              <p:cNvSpPr/>
              <p:nvPr/>
            </p:nvSpPr>
            <p:spPr>
              <a:xfrm flipH="1">
                <a:off x="450921" y="45939"/>
                <a:ext cx="201390" cy="929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8643" name="Graphic 4"/>
              <p:cNvGrpSpPr/>
              <p:nvPr/>
            </p:nvGrpSpPr>
            <p:grpSpPr>
              <a:xfrm>
                <a:off x="-2" y="-2"/>
                <a:ext cx="526452" cy="138924"/>
                <a:chOff x="0" y="0"/>
                <a:chExt cx="526451" cy="138923"/>
              </a:xfrm>
            </p:grpSpPr>
            <p:sp>
              <p:nvSpPr>
                <p:cNvPr id="8640" name="Freeform: Shape 504"/>
                <p:cNvSpPr/>
                <p:nvPr/>
              </p:nvSpPr>
              <p:spPr>
                <a:xfrm flipH="1">
                  <a:off x="123676" y="-1"/>
                  <a:ext cx="302084" cy="1389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524"/>
                        <a:pt x="16513" y="0"/>
                        <a:pt x="10800" y="0"/>
                      </a:cubicBezTo>
                      <a:cubicBezTo>
                        <a:pt x="5087" y="0"/>
                        <a:pt x="470" y="952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641" name="Freeform: Shape 505"/>
                <p:cNvSpPr/>
                <p:nvPr/>
              </p:nvSpPr>
              <p:spPr>
                <a:xfrm flipH="1">
                  <a:off x="-1" y="45941"/>
                  <a:ext cx="201391" cy="9298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165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642" name="Freeform: Shape 506"/>
                <p:cNvSpPr/>
                <p:nvPr/>
              </p:nvSpPr>
              <p:spPr>
                <a:xfrm flipH="1">
                  <a:off x="325060" y="45941"/>
                  <a:ext cx="201391" cy="9298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grpSp>
          <p:nvGrpSpPr>
            <p:cNvPr id="8650" name="Graphic 4"/>
            <p:cNvGrpSpPr/>
            <p:nvPr/>
          </p:nvGrpSpPr>
          <p:grpSpPr>
            <a:xfrm>
              <a:off x="5962613" y="1167863"/>
              <a:ext cx="739870" cy="158608"/>
              <a:chOff x="-1" y="0"/>
              <a:chExt cx="739869" cy="158607"/>
            </a:xfrm>
          </p:grpSpPr>
          <p:sp>
            <p:nvSpPr>
              <p:cNvPr id="8645" name="Freeform: Shape 497"/>
              <p:cNvSpPr/>
              <p:nvPr/>
            </p:nvSpPr>
            <p:spPr>
              <a:xfrm flipH="1">
                <a:off x="512211" y="53595"/>
                <a:ext cx="227657" cy="105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5" y="9450"/>
                      <a:pt x="16511" y="0"/>
                      <a:pt x="10800" y="0"/>
                    </a:cubicBezTo>
                    <a:cubicBezTo>
                      <a:pt x="5088" y="0"/>
                      <a:pt x="415" y="945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8649" name="Graphic 4"/>
              <p:cNvGrpSpPr/>
              <p:nvPr/>
            </p:nvGrpSpPr>
            <p:grpSpPr>
              <a:xfrm>
                <a:off x="-2" y="-1"/>
                <a:ext cx="597591" cy="158609"/>
                <a:chOff x="-1" y="0"/>
                <a:chExt cx="597590" cy="158607"/>
              </a:xfrm>
            </p:grpSpPr>
            <p:sp>
              <p:nvSpPr>
                <p:cNvPr id="8646" name="Freeform: Shape 499"/>
                <p:cNvSpPr/>
                <p:nvPr/>
              </p:nvSpPr>
              <p:spPr>
                <a:xfrm flipH="1">
                  <a:off x="140091" y="-1"/>
                  <a:ext cx="343675" cy="1586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7" y="9534"/>
                        <a:pt x="16510" y="0"/>
                        <a:pt x="10800" y="0"/>
                      </a:cubicBezTo>
                      <a:cubicBezTo>
                        <a:pt x="5090" y="0"/>
                        <a:pt x="413" y="953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647" name="Freeform: Shape 500"/>
                <p:cNvSpPr/>
                <p:nvPr/>
              </p:nvSpPr>
              <p:spPr>
                <a:xfrm flipH="1">
                  <a:off x="-2" y="53594"/>
                  <a:ext cx="227659" cy="1050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5" y="9450"/>
                        <a:pt x="16511" y="0"/>
                        <a:pt x="10800" y="0"/>
                      </a:cubicBezTo>
                      <a:cubicBezTo>
                        <a:pt x="5088" y="0"/>
                        <a:pt x="415" y="9450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648" name="Freeform: Shape 501"/>
                <p:cNvSpPr/>
                <p:nvPr/>
              </p:nvSpPr>
              <p:spPr>
                <a:xfrm flipH="1">
                  <a:off x="369933" y="53594"/>
                  <a:ext cx="227657" cy="1050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5" y="9450"/>
                        <a:pt x="16511" y="0"/>
                        <a:pt x="10800" y="0"/>
                      </a:cubicBezTo>
                      <a:cubicBezTo>
                        <a:pt x="5088" y="0"/>
                        <a:pt x="415" y="9450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8651" name="Freeform: Shape 390"/>
            <p:cNvSpPr/>
            <p:nvPr/>
          </p:nvSpPr>
          <p:spPr>
            <a:xfrm flipH="1">
              <a:off x="9738505" y="650535"/>
              <a:ext cx="355706" cy="498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1"/>
                  </a:moveTo>
                  <a:cubicBezTo>
                    <a:pt x="21600" y="3458"/>
                    <a:pt x="16748" y="0"/>
                    <a:pt x="10767" y="0"/>
                  </a:cubicBezTo>
                  <a:cubicBezTo>
                    <a:pt x="4785" y="0"/>
                    <a:pt x="0" y="3458"/>
                    <a:pt x="0" y="7721"/>
                  </a:cubicBezTo>
                  <a:cubicBezTo>
                    <a:pt x="0" y="11747"/>
                    <a:pt x="4320" y="15063"/>
                    <a:pt x="9836" y="15395"/>
                  </a:cubicBezTo>
                  <a:lnTo>
                    <a:pt x="9836" y="21600"/>
                  </a:lnTo>
                  <a:lnTo>
                    <a:pt x="11697" y="21600"/>
                  </a:lnTo>
                  <a:lnTo>
                    <a:pt x="11697" y="15395"/>
                  </a:lnTo>
                  <a:cubicBezTo>
                    <a:pt x="17280" y="15063"/>
                    <a:pt x="21600" y="11747"/>
                    <a:pt x="21600" y="7721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52" name="Freeform: Shape 391"/>
            <p:cNvSpPr/>
            <p:nvPr/>
          </p:nvSpPr>
          <p:spPr>
            <a:xfrm flipH="1">
              <a:off x="9904865" y="834282"/>
              <a:ext cx="242976" cy="341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319" y="15023"/>
                    <a:pt x="21600" y="11769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53" name="Freeform: Shape 392"/>
            <p:cNvSpPr/>
            <p:nvPr/>
          </p:nvSpPr>
          <p:spPr>
            <a:xfrm flipH="1">
              <a:off x="9359824" y="642878"/>
              <a:ext cx="306455" cy="428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54" name="Freeform: Shape 393"/>
            <p:cNvSpPr/>
            <p:nvPr/>
          </p:nvSpPr>
          <p:spPr>
            <a:xfrm flipH="1">
              <a:off x="9054467" y="657097"/>
              <a:ext cx="232032" cy="325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742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55" name="Freeform: Shape 394"/>
            <p:cNvSpPr/>
            <p:nvPr/>
          </p:nvSpPr>
          <p:spPr>
            <a:xfrm flipH="1">
              <a:off x="2937532" y="452571"/>
              <a:ext cx="232030" cy="325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742"/>
                    <a:pt x="21600" y="7683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8662" name="Graphic 4"/>
            <p:cNvGrpSpPr/>
            <p:nvPr/>
          </p:nvGrpSpPr>
          <p:grpSpPr>
            <a:xfrm>
              <a:off x="1756606" y="347570"/>
              <a:ext cx="392926" cy="444062"/>
              <a:chOff x="0" y="0"/>
              <a:chExt cx="392925" cy="444061"/>
            </a:xfrm>
          </p:grpSpPr>
          <p:sp>
            <p:nvSpPr>
              <p:cNvPr id="8656" name="Freeform: Shape 496"/>
              <p:cNvSpPr/>
              <p:nvPr/>
            </p:nvSpPr>
            <p:spPr>
              <a:xfrm flipH="1">
                <a:off x="211234" y="-1"/>
                <a:ext cx="181691" cy="4429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5013"/>
                    </a:lnTo>
                    <a:lnTo>
                      <a:pt x="10800" y="0"/>
                    </a:lnTo>
                    <a:lnTo>
                      <a:pt x="21600" y="5013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57" name="Freeform: Shape 497"/>
              <p:cNvSpPr/>
              <p:nvPr/>
            </p:nvSpPr>
            <p:spPr>
              <a:xfrm flipH="1">
                <a:off x="3" y="101717"/>
                <a:ext cx="211237" cy="341251"/>
              </a:xfrm>
              <a:prstGeom prst="rect">
                <a:avLst/>
              </a:prstGeom>
              <a:solidFill>
                <a:srgbClr val="9AD9E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58" name="Freeform: Shape 498"/>
              <p:cNvSpPr/>
              <p:nvPr/>
            </p:nvSpPr>
            <p:spPr>
              <a:xfrm flipH="1">
                <a:off x="-1" y="-1"/>
                <a:ext cx="302081" cy="1017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6496" y="21600"/>
                    </a:lnTo>
                    <a:lnTo>
                      <a:pt x="0" y="0"/>
                    </a:lnTo>
                    <a:lnTo>
                      <a:pt x="15104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E754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59" name="Freeform: Shape 499"/>
              <p:cNvSpPr/>
              <p:nvPr/>
            </p:nvSpPr>
            <p:spPr>
              <a:xfrm flipH="1">
                <a:off x="275807" y="283279"/>
                <a:ext cx="54729" cy="160782"/>
              </a:xfrm>
              <a:prstGeom prst="rect">
                <a:avLst/>
              </a:prstGeom>
              <a:solidFill>
                <a:srgbClr val="E754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60" name="Freeform: Shape 500"/>
              <p:cNvSpPr/>
              <p:nvPr/>
            </p:nvSpPr>
            <p:spPr>
              <a:xfrm flipH="1">
                <a:off x="130241" y="246089"/>
                <a:ext cx="40502" cy="90785"/>
              </a:xfrm>
              <a:prstGeom prst="rect">
                <a:avLst/>
              </a:prstGeom>
              <a:solidFill>
                <a:srgbClr val="64CB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61" name="Freeform: Shape 501"/>
              <p:cNvSpPr/>
              <p:nvPr/>
            </p:nvSpPr>
            <p:spPr>
              <a:xfrm flipH="1">
                <a:off x="35024" y="155309"/>
                <a:ext cx="40501" cy="90785"/>
              </a:xfrm>
              <a:prstGeom prst="rect">
                <a:avLst/>
              </a:prstGeom>
              <a:solidFill>
                <a:srgbClr val="64CB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8663" name="Freeform: Shape 396"/>
            <p:cNvSpPr/>
            <p:nvPr/>
          </p:nvSpPr>
          <p:spPr>
            <a:xfrm flipH="1">
              <a:off x="744233" y="864907"/>
              <a:ext cx="4006824" cy="456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26" y="0"/>
                  </a:moveTo>
                  <a:cubicBezTo>
                    <a:pt x="1741" y="0"/>
                    <a:pt x="861" y="104"/>
                    <a:pt x="0" y="363"/>
                  </a:cubicBezTo>
                  <a:cubicBezTo>
                    <a:pt x="6248" y="2072"/>
                    <a:pt x="11912" y="9790"/>
                    <a:pt x="16349" y="21600"/>
                  </a:cubicBezTo>
                  <a:lnTo>
                    <a:pt x="21600" y="21600"/>
                  </a:lnTo>
                  <a:cubicBezTo>
                    <a:pt x="16550" y="8184"/>
                    <a:pt x="9906" y="0"/>
                    <a:pt x="2626" y="0"/>
                  </a:cubicBezTo>
                  <a:close/>
                </a:path>
              </a:pathLst>
            </a:custGeom>
            <a:solidFill>
              <a:srgbClr val="64CBE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64" name="Freeform: Shape 397"/>
            <p:cNvSpPr/>
            <p:nvPr/>
          </p:nvSpPr>
          <p:spPr>
            <a:xfrm flipH="1">
              <a:off x="4072486" y="537881"/>
              <a:ext cx="306454" cy="428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65" name="Freeform: Shape 398"/>
            <p:cNvSpPr/>
            <p:nvPr/>
          </p:nvSpPr>
          <p:spPr>
            <a:xfrm flipH="1">
              <a:off x="4649266" y="691004"/>
              <a:ext cx="242976" cy="341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00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66" name="Freeform: Shape 399"/>
            <p:cNvSpPr/>
            <p:nvPr/>
          </p:nvSpPr>
          <p:spPr>
            <a:xfrm flipH="1">
              <a:off x="3986024" y="736940"/>
              <a:ext cx="306454" cy="428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429"/>
                  </a:lnTo>
                  <a:cubicBezTo>
                    <a:pt x="17280" y="15098"/>
                    <a:pt x="21600" y="11792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67" name="Freeform: Shape 400"/>
            <p:cNvSpPr/>
            <p:nvPr/>
          </p:nvSpPr>
          <p:spPr>
            <a:xfrm flipH="1">
              <a:off x="2300557" y="937091"/>
              <a:ext cx="225464" cy="314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68" name="Freeform: Shape 401"/>
            <p:cNvSpPr/>
            <p:nvPr/>
          </p:nvSpPr>
          <p:spPr>
            <a:xfrm flipH="1">
              <a:off x="4804680" y="537881"/>
              <a:ext cx="306455" cy="428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69" name="Freeform: Shape 402"/>
            <p:cNvSpPr/>
            <p:nvPr/>
          </p:nvSpPr>
          <p:spPr>
            <a:xfrm flipH="1">
              <a:off x="5613486" y="803659"/>
              <a:ext cx="242976" cy="341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768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00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70" name="Freeform: Shape 403"/>
            <p:cNvSpPr/>
            <p:nvPr/>
          </p:nvSpPr>
          <p:spPr>
            <a:xfrm flipH="1">
              <a:off x="5385837" y="743503"/>
              <a:ext cx="306455" cy="428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03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71" name="Freeform: Shape 404"/>
            <p:cNvSpPr/>
            <p:nvPr/>
          </p:nvSpPr>
          <p:spPr>
            <a:xfrm flipH="1">
              <a:off x="5797357" y="1003809"/>
              <a:ext cx="232031" cy="3259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219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72" name="Freeform: Shape 405"/>
            <p:cNvSpPr/>
            <p:nvPr/>
          </p:nvSpPr>
          <p:spPr>
            <a:xfrm flipH="1">
              <a:off x="1524583" y="558662"/>
              <a:ext cx="232031" cy="23187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673" name="Freeform: Shape 406"/>
            <p:cNvSpPr/>
            <p:nvPr/>
          </p:nvSpPr>
          <p:spPr>
            <a:xfrm rot="10800000" flipH="1">
              <a:off x="1462747" y="559517"/>
              <a:ext cx="62391" cy="231874"/>
            </a:xfrm>
            <a:prstGeom prst="rect">
              <a:avLst/>
            </a:prstGeom>
            <a:solidFill>
              <a:srgbClr val="9AD9E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8693" name="Graphic 4"/>
            <p:cNvGrpSpPr/>
            <p:nvPr/>
          </p:nvGrpSpPr>
          <p:grpSpPr>
            <a:xfrm>
              <a:off x="6065497" y="464601"/>
              <a:ext cx="384167" cy="420003"/>
              <a:chOff x="0" y="0"/>
              <a:chExt cx="384166" cy="420001"/>
            </a:xfrm>
          </p:grpSpPr>
          <p:sp>
            <p:nvSpPr>
              <p:cNvPr id="8674" name="Freeform: Shape 477"/>
              <p:cNvSpPr/>
              <p:nvPr/>
            </p:nvSpPr>
            <p:spPr>
              <a:xfrm flipH="1">
                <a:off x="37213" y="157496"/>
                <a:ext cx="309739" cy="181566"/>
              </a:xfrm>
              <a:prstGeom prst="rect">
                <a:avLst/>
              </a:pr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75" name="Freeform: Shape 478"/>
              <p:cNvSpPr/>
              <p:nvPr/>
            </p:nvSpPr>
            <p:spPr>
              <a:xfrm flipH="1">
                <a:off x="37213" y="157496"/>
                <a:ext cx="65673" cy="181566"/>
              </a:xfrm>
              <a:prstGeom prst="rect">
                <a:avLst/>
              </a:prstGeom>
              <a:solidFill>
                <a:srgbClr val="9357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76" name="Freeform: Shape 479"/>
              <p:cNvSpPr/>
              <p:nvPr/>
            </p:nvSpPr>
            <p:spPr>
              <a:xfrm flipH="1">
                <a:off x="19703" y="337634"/>
                <a:ext cx="344760" cy="12703"/>
              </a:xfrm>
              <a:prstGeom prst="rect">
                <a:avLst/>
              </a:pr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77" name="Freeform: Shape 480"/>
              <p:cNvSpPr/>
              <p:nvPr/>
            </p:nvSpPr>
            <p:spPr>
              <a:xfrm flipH="1">
                <a:off x="19702" y="337634"/>
                <a:ext cx="83184" cy="12703"/>
              </a:xfrm>
              <a:prstGeom prst="rect">
                <a:avLst/>
              </a:pr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78" name="Freeform: Shape 481"/>
              <p:cNvSpPr/>
              <p:nvPr/>
            </p:nvSpPr>
            <p:spPr>
              <a:xfrm flipH="1">
                <a:off x="290033" y="344529"/>
                <a:ext cx="55825" cy="754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788" y="0"/>
                    </a:lnTo>
                    <a:lnTo>
                      <a:pt x="4659" y="8765"/>
                    </a:lnTo>
                    <a:lnTo>
                      <a:pt x="4659" y="1878"/>
                    </a:lnTo>
                    <a:lnTo>
                      <a:pt x="0" y="1878"/>
                    </a:lnTo>
                    <a:lnTo>
                      <a:pt x="0" y="21600"/>
                    </a:lnTo>
                    <a:lnTo>
                      <a:pt x="4659" y="21600"/>
                    </a:lnTo>
                    <a:lnTo>
                      <a:pt x="4659" y="1158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79" name="Freeform: Shape 482"/>
              <p:cNvSpPr/>
              <p:nvPr/>
            </p:nvSpPr>
            <p:spPr>
              <a:xfrm flipH="1">
                <a:off x="37212" y="344529"/>
                <a:ext cx="56918" cy="754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4154" y="0"/>
                    </a:lnTo>
                    <a:lnTo>
                      <a:pt x="16615" y="8765"/>
                    </a:lnTo>
                    <a:lnTo>
                      <a:pt x="16615" y="1878"/>
                    </a:lnTo>
                    <a:lnTo>
                      <a:pt x="21600" y="1878"/>
                    </a:lnTo>
                    <a:lnTo>
                      <a:pt x="21600" y="21600"/>
                    </a:lnTo>
                    <a:lnTo>
                      <a:pt x="16615" y="21600"/>
                    </a:lnTo>
                    <a:lnTo>
                      <a:pt x="16615" y="11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80" name="Freeform: Shape 483"/>
              <p:cNvSpPr/>
              <p:nvPr/>
            </p:nvSpPr>
            <p:spPr>
              <a:xfrm flipH="1">
                <a:off x="195910" y="218748"/>
                <a:ext cx="60201" cy="120314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81" name="Freeform: Shape 484"/>
              <p:cNvSpPr/>
              <p:nvPr/>
            </p:nvSpPr>
            <p:spPr>
              <a:xfrm flipH="1">
                <a:off x="277995" y="203436"/>
                <a:ext cx="42689" cy="55785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82" name="Freeform: Shape 485"/>
              <p:cNvSpPr/>
              <p:nvPr/>
            </p:nvSpPr>
            <p:spPr>
              <a:xfrm flipH="1">
                <a:off x="131335" y="203436"/>
                <a:ext cx="42690" cy="55785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83" name="Freeform: Shape 486"/>
              <p:cNvSpPr/>
              <p:nvPr/>
            </p:nvSpPr>
            <p:spPr>
              <a:xfrm flipH="1">
                <a:off x="37212" y="10937"/>
                <a:ext cx="310835" cy="185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6264"/>
                    </a:moveTo>
                    <a:lnTo>
                      <a:pt x="10648" y="0"/>
                    </a:lnTo>
                    <a:lnTo>
                      <a:pt x="0" y="15882"/>
                    </a:lnTo>
                    <a:lnTo>
                      <a:pt x="0" y="19059"/>
                    </a:lnTo>
                    <a:lnTo>
                      <a:pt x="228" y="19059"/>
                    </a:lnTo>
                    <a:lnTo>
                      <a:pt x="989" y="21600"/>
                    </a:lnTo>
                    <a:lnTo>
                      <a:pt x="3042" y="19186"/>
                    </a:lnTo>
                    <a:lnTo>
                      <a:pt x="4183" y="20584"/>
                    </a:lnTo>
                    <a:lnTo>
                      <a:pt x="5856" y="19186"/>
                    </a:lnTo>
                    <a:lnTo>
                      <a:pt x="6389" y="20838"/>
                    </a:lnTo>
                    <a:lnTo>
                      <a:pt x="7378" y="19821"/>
                    </a:lnTo>
                    <a:lnTo>
                      <a:pt x="8366" y="21600"/>
                    </a:lnTo>
                    <a:lnTo>
                      <a:pt x="9507" y="19059"/>
                    </a:lnTo>
                    <a:lnTo>
                      <a:pt x="9887" y="20711"/>
                    </a:lnTo>
                    <a:lnTo>
                      <a:pt x="10952" y="19186"/>
                    </a:lnTo>
                    <a:cubicBezTo>
                      <a:pt x="10952" y="19186"/>
                      <a:pt x="11256" y="21600"/>
                      <a:pt x="11561" y="21473"/>
                    </a:cubicBezTo>
                    <a:cubicBezTo>
                      <a:pt x="11865" y="21346"/>
                      <a:pt x="13082" y="19313"/>
                      <a:pt x="13082" y="19313"/>
                    </a:cubicBezTo>
                    <a:lnTo>
                      <a:pt x="13766" y="21092"/>
                    </a:lnTo>
                    <a:lnTo>
                      <a:pt x="14299" y="19313"/>
                    </a:lnTo>
                    <a:lnTo>
                      <a:pt x="17113" y="20965"/>
                    </a:lnTo>
                    <a:lnTo>
                      <a:pt x="17113" y="18805"/>
                    </a:lnTo>
                    <a:cubicBezTo>
                      <a:pt x="17113" y="18805"/>
                      <a:pt x="19318" y="19440"/>
                      <a:pt x="19394" y="19821"/>
                    </a:cubicBezTo>
                    <a:cubicBezTo>
                      <a:pt x="19547" y="20202"/>
                      <a:pt x="19623" y="18424"/>
                      <a:pt x="19623" y="18424"/>
                    </a:cubicBezTo>
                    <a:lnTo>
                      <a:pt x="21600" y="20456"/>
                    </a:lnTo>
                    <a:lnTo>
                      <a:pt x="21600" y="16264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84" name="Freeform: Shape 487"/>
              <p:cNvSpPr/>
              <p:nvPr/>
            </p:nvSpPr>
            <p:spPr>
              <a:xfrm flipH="1">
                <a:off x="1093" y="1"/>
                <a:ext cx="383074" cy="1848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38" y="0"/>
                    </a:moveTo>
                    <a:lnTo>
                      <a:pt x="0" y="19811"/>
                    </a:lnTo>
                    <a:lnTo>
                      <a:pt x="2222" y="19044"/>
                    </a:lnTo>
                    <a:lnTo>
                      <a:pt x="2839" y="21600"/>
                    </a:lnTo>
                    <a:lnTo>
                      <a:pt x="4505" y="19172"/>
                    </a:lnTo>
                    <a:lnTo>
                      <a:pt x="5431" y="20578"/>
                    </a:lnTo>
                    <a:lnTo>
                      <a:pt x="6789" y="19172"/>
                    </a:lnTo>
                    <a:lnTo>
                      <a:pt x="7221" y="20833"/>
                    </a:lnTo>
                    <a:lnTo>
                      <a:pt x="8023" y="19811"/>
                    </a:lnTo>
                    <a:lnTo>
                      <a:pt x="8825" y="21600"/>
                    </a:lnTo>
                    <a:lnTo>
                      <a:pt x="9751" y="19044"/>
                    </a:lnTo>
                    <a:lnTo>
                      <a:pt x="10059" y="20705"/>
                    </a:lnTo>
                    <a:lnTo>
                      <a:pt x="10923" y="19172"/>
                    </a:lnTo>
                    <a:cubicBezTo>
                      <a:pt x="10923" y="19172"/>
                      <a:pt x="11170" y="21600"/>
                      <a:pt x="11417" y="21472"/>
                    </a:cubicBezTo>
                    <a:cubicBezTo>
                      <a:pt x="11664" y="21344"/>
                      <a:pt x="12651" y="19299"/>
                      <a:pt x="12651" y="19299"/>
                    </a:cubicBezTo>
                    <a:lnTo>
                      <a:pt x="13207" y="21089"/>
                    </a:lnTo>
                    <a:lnTo>
                      <a:pt x="13639" y="19299"/>
                    </a:lnTo>
                    <a:lnTo>
                      <a:pt x="15922" y="20961"/>
                    </a:lnTo>
                    <a:lnTo>
                      <a:pt x="15922" y="18788"/>
                    </a:lnTo>
                    <a:cubicBezTo>
                      <a:pt x="15922" y="18788"/>
                      <a:pt x="17712" y="19427"/>
                      <a:pt x="17774" y="19811"/>
                    </a:cubicBezTo>
                    <a:cubicBezTo>
                      <a:pt x="17835" y="20194"/>
                      <a:pt x="17959" y="18405"/>
                      <a:pt x="17959" y="18405"/>
                    </a:cubicBezTo>
                    <a:lnTo>
                      <a:pt x="19810" y="20705"/>
                    </a:lnTo>
                    <a:lnTo>
                      <a:pt x="19810" y="18916"/>
                    </a:lnTo>
                    <a:lnTo>
                      <a:pt x="21600" y="20194"/>
                    </a:lnTo>
                    <a:lnTo>
                      <a:pt x="10738" y="0"/>
                    </a:lnTo>
                    <a:close/>
                  </a:path>
                </a:pathLst>
              </a:custGeom>
              <a:solidFill>
                <a:srgbClr val="CF8F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85" name="Freeform: Shape 488"/>
              <p:cNvSpPr/>
              <p:nvPr/>
            </p:nvSpPr>
            <p:spPr>
              <a:xfrm flipH="1">
                <a:off x="195909" y="14218"/>
                <a:ext cx="133531" cy="138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997" y="4082"/>
                    </a:lnTo>
                    <a:cubicBezTo>
                      <a:pt x="11331" y="9014"/>
                      <a:pt x="6020" y="14457"/>
                      <a:pt x="1239" y="20069"/>
                    </a:cubicBezTo>
                    <a:lnTo>
                      <a:pt x="0" y="21600"/>
                    </a:lnTo>
                    <a:lnTo>
                      <a:pt x="6551" y="15477"/>
                    </a:lnTo>
                    <a:cubicBezTo>
                      <a:pt x="9030" y="13266"/>
                      <a:pt x="11331" y="10885"/>
                      <a:pt x="13633" y="8504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86" name="Freeform: Shape 489"/>
              <p:cNvSpPr/>
              <p:nvPr/>
            </p:nvSpPr>
            <p:spPr>
              <a:xfrm flipH="1">
                <a:off x="200289" y="33904"/>
                <a:ext cx="26273" cy="121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1481"/>
                    </a:lnTo>
                    <a:lnTo>
                      <a:pt x="5400" y="21600"/>
                    </a:lnTo>
                    <a:lnTo>
                      <a:pt x="7200" y="1167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87" name="Freeform: Shape 490"/>
              <p:cNvSpPr/>
              <p:nvPr/>
            </p:nvSpPr>
            <p:spPr>
              <a:xfrm flipH="1">
                <a:off x="152131" y="33904"/>
                <a:ext cx="39406" cy="127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9600" y="13477"/>
                    </a:lnTo>
                    <a:lnTo>
                      <a:pt x="21600" y="21600"/>
                    </a:lnTo>
                    <a:lnTo>
                      <a:pt x="15000" y="13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88" name="Freeform: Shape 491"/>
              <p:cNvSpPr/>
              <p:nvPr/>
            </p:nvSpPr>
            <p:spPr>
              <a:xfrm flipH="1">
                <a:off x="186824" y="53592"/>
                <a:ext cx="12703" cy="842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3184"/>
                    </a:lnTo>
                    <a:lnTo>
                      <a:pt x="17278" y="21600"/>
                    </a:lnTo>
                    <a:lnTo>
                      <a:pt x="21600" y="11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89" name="Freeform: Shape 492"/>
              <p:cNvSpPr/>
              <p:nvPr/>
            </p:nvSpPr>
            <p:spPr>
              <a:xfrm flipH="1">
                <a:off x="232028" y="62341"/>
                <a:ext cx="47067" cy="929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033" y="9911"/>
                    </a:lnTo>
                    <a:lnTo>
                      <a:pt x="0" y="21600"/>
                    </a:lnTo>
                    <a:lnTo>
                      <a:pt x="10549" y="1067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90" name="Freeform: Shape 493"/>
              <p:cNvSpPr/>
              <p:nvPr/>
            </p:nvSpPr>
            <p:spPr>
              <a:xfrm flipH="1">
                <a:off x="-1" y="0"/>
                <a:ext cx="193728" cy="1804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129" y="21469"/>
                    </a:lnTo>
                    <a:lnTo>
                      <a:pt x="10373" y="21600"/>
                    </a:lnTo>
                    <a:lnTo>
                      <a:pt x="10373" y="19374"/>
                    </a:lnTo>
                    <a:cubicBezTo>
                      <a:pt x="10373" y="19374"/>
                      <a:pt x="13912" y="20029"/>
                      <a:pt x="14034" y="20422"/>
                    </a:cubicBezTo>
                    <a:cubicBezTo>
                      <a:pt x="14278" y="20814"/>
                      <a:pt x="14400" y="18982"/>
                      <a:pt x="14400" y="18982"/>
                    </a:cubicBezTo>
                    <a:lnTo>
                      <a:pt x="18061" y="21338"/>
                    </a:lnTo>
                    <a:lnTo>
                      <a:pt x="18061" y="19505"/>
                    </a:lnTo>
                    <a:lnTo>
                      <a:pt x="21600" y="20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77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91" name="Freeform: Shape 494"/>
              <p:cNvSpPr/>
              <p:nvPr/>
            </p:nvSpPr>
            <p:spPr>
              <a:xfrm flipH="1">
                <a:off x="71140" y="20780"/>
                <a:ext cx="103980" cy="1170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819" y="3028"/>
                    </a:lnTo>
                    <a:cubicBezTo>
                      <a:pt x="8412" y="8277"/>
                      <a:pt x="14551" y="13929"/>
                      <a:pt x="20236" y="19985"/>
                    </a:cubicBezTo>
                    <a:lnTo>
                      <a:pt x="21600" y="21600"/>
                    </a:lnTo>
                    <a:lnTo>
                      <a:pt x="13870" y="15140"/>
                    </a:lnTo>
                    <a:cubicBezTo>
                      <a:pt x="10914" y="12718"/>
                      <a:pt x="8185" y="10295"/>
                      <a:pt x="5457" y="767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92" name="Freeform: Shape 495"/>
              <p:cNvSpPr/>
              <p:nvPr/>
            </p:nvSpPr>
            <p:spPr>
              <a:xfrm flipH="1">
                <a:off x="112730" y="48122"/>
                <a:ext cx="50351" cy="107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5026" y="9698"/>
                    </a:lnTo>
                    <a:lnTo>
                      <a:pt x="21600" y="21600"/>
                    </a:lnTo>
                    <a:lnTo>
                      <a:pt x="12678" y="101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8713" name="Graphic 4"/>
            <p:cNvGrpSpPr/>
            <p:nvPr/>
          </p:nvGrpSpPr>
          <p:grpSpPr>
            <a:xfrm>
              <a:off x="6525170" y="464601"/>
              <a:ext cx="383073" cy="420003"/>
              <a:chOff x="0" y="0"/>
              <a:chExt cx="383072" cy="420001"/>
            </a:xfrm>
          </p:grpSpPr>
          <p:sp>
            <p:nvSpPr>
              <p:cNvPr id="8694" name="Freeform: Shape 458"/>
              <p:cNvSpPr/>
              <p:nvPr/>
            </p:nvSpPr>
            <p:spPr>
              <a:xfrm flipH="1">
                <a:off x="37214" y="157496"/>
                <a:ext cx="309737" cy="181566"/>
              </a:xfrm>
              <a:prstGeom prst="rect">
                <a:avLst/>
              </a:pr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95" name="Freeform: Shape 459"/>
              <p:cNvSpPr/>
              <p:nvPr/>
            </p:nvSpPr>
            <p:spPr>
              <a:xfrm flipH="1">
                <a:off x="37213" y="157496"/>
                <a:ext cx="65674" cy="181566"/>
              </a:xfrm>
              <a:prstGeom prst="rect">
                <a:avLst/>
              </a:prstGeom>
              <a:solidFill>
                <a:srgbClr val="9357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96" name="Freeform: Shape 460"/>
              <p:cNvSpPr/>
              <p:nvPr/>
            </p:nvSpPr>
            <p:spPr>
              <a:xfrm flipH="1">
                <a:off x="19704" y="337634"/>
                <a:ext cx="344760" cy="12703"/>
              </a:xfrm>
              <a:prstGeom prst="rect">
                <a:avLst/>
              </a:pr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97" name="Freeform: Shape 461"/>
              <p:cNvSpPr/>
              <p:nvPr/>
            </p:nvSpPr>
            <p:spPr>
              <a:xfrm flipH="1">
                <a:off x="19702" y="337634"/>
                <a:ext cx="83185" cy="12703"/>
              </a:xfrm>
              <a:prstGeom prst="rect">
                <a:avLst/>
              </a:pr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98" name="Freeform: Shape 462"/>
              <p:cNvSpPr/>
              <p:nvPr/>
            </p:nvSpPr>
            <p:spPr>
              <a:xfrm flipH="1">
                <a:off x="288939" y="344529"/>
                <a:ext cx="56919" cy="754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446" y="0"/>
                    </a:lnTo>
                    <a:lnTo>
                      <a:pt x="4569" y="8765"/>
                    </a:lnTo>
                    <a:lnTo>
                      <a:pt x="4569" y="1878"/>
                    </a:lnTo>
                    <a:lnTo>
                      <a:pt x="0" y="1878"/>
                    </a:lnTo>
                    <a:lnTo>
                      <a:pt x="0" y="21600"/>
                    </a:lnTo>
                    <a:lnTo>
                      <a:pt x="4569" y="21600"/>
                    </a:lnTo>
                    <a:lnTo>
                      <a:pt x="4569" y="1158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699" name="Freeform: Shape 463"/>
              <p:cNvSpPr/>
              <p:nvPr/>
            </p:nvSpPr>
            <p:spPr>
              <a:xfrm flipH="1">
                <a:off x="37212" y="344529"/>
                <a:ext cx="56919" cy="754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4154" y="0"/>
                    </a:lnTo>
                    <a:lnTo>
                      <a:pt x="16615" y="8765"/>
                    </a:lnTo>
                    <a:lnTo>
                      <a:pt x="16615" y="1878"/>
                    </a:lnTo>
                    <a:lnTo>
                      <a:pt x="21600" y="1878"/>
                    </a:lnTo>
                    <a:lnTo>
                      <a:pt x="21600" y="21600"/>
                    </a:lnTo>
                    <a:lnTo>
                      <a:pt x="16615" y="21600"/>
                    </a:lnTo>
                    <a:lnTo>
                      <a:pt x="16615" y="11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00" name="Freeform: Shape 464"/>
              <p:cNvSpPr/>
              <p:nvPr/>
            </p:nvSpPr>
            <p:spPr>
              <a:xfrm flipH="1">
                <a:off x="195910" y="218748"/>
                <a:ext cx="60201" cy="120314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01" name="Freeform: Shape 465"/>
              <p:cNvSpPr/>
              <p:nvPr/>
            </p:nvSpPr>
            <p:spPr>
              <a:xfrm flipH="1">
                <a:off x="277995" y="203436"/>
                <a:ext cx="42689" cy="55785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02" name="Freeform: Shape 466"/>
              <p:cNvSpPr/>
              <p:nvPr/>
            </p:nvSpPr>
            <p:spPr>
              <a:xfrm flipH="1">
                <a:off x="131336" y="203436"/>
                <a:ext cx="42690" cy="55785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03" name="Freeform: Shape 467"/>
              <p:cNvSpPr/>
              <p:nvPr/>
            </p:nvSpPr>
            <p:spPr>
              <a:xfrm flipH="1">
                <a:off x="36119" y="10937"/>
                <a:ext cx="310834" cy="185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6264"/>
                    </a:moveTo>
                    <a:lnTo>
                      <a:pt x="10648" y="0"/>
                    </a:lnTo>
                    <a:lnTo>
                      <a:pt x="0" y="15882"/>
                    </a:lnTo>
                    <a:lnTo>
                      <a:pt x="0" y="19059"/>
                    </a:lnTo>
                    <a:lnTo>
                      <a:pt x="228" y="19059"/>
                    </a:lnTo>
                    <a:lnTo>
                      <a:pt x="989" y="21600"/>
                    </a:lnTo>
                    <a:lnTo>
                      <a:pt x="3042" y="19186"/>
                    </a:lnTo>
                    <a:lnTo>
                      <a:pt x="4183" y="20584"/>
                    </a:lnTo>
                    <a:lnTo>
                      <a:pt x="5856" y="19186"/>
                    </a:lnTo>
                    <a:lnTo>
                      <a:pt x="6389" y="20838"/>
                    </a:lnTo>
                    <a:lnTo>
                      <a:pt x="7378" y="19821"/>
                    </a:lnTo>
                    <a:lnTo>
                      <a:pt x="8366" y="21600"/>
                    </a:lnTo>
                    <a:lnTo>
                      <a:pt x="9507" y="19059"/>
                    </a:lnTo>
                    <a:lnTo>
                      <a:pt x="9887" y="20711"/>
                    </a:lnTo>
                    <a:lnTo>
                      <a:pt x="10952" y="19186"/>
                    </a:lnTo>
                    <a:cubicBezTo>
                      <a:pt x="10952" y="19186"/>
                      <a:pt x="11256" y="21600"/>
                      <a:pt x="11561" y="21473"/>
                    </a:cubicBezTo>
                    <a:cubicBezTo>
                      <a:pt x="11865" y="21346"/>
                      <a:pt x="13082" y="19313"/>
                      <a:pt x="13082" y="19313"/>
                    </a:cubicBezTo>
                    <a:lnTo>
                      <a:pt x="13766" y="21092"/>
                    </a:lnTo>
                    <a:lnTo>
                      <a:pt x="14299" y="19313"/>
                    </a:lnTo>
                    <a:lnTo>
                      <a:pt x="17113" y="20965"/>
                    </a:lnTo>
                    <a:lnTo>
                      <a:pt x="17113" y="18805"/>
                    </a:lnTo>
                    <a:cubicBezTo>
                      <a:pt x="17113" y="18805"/>
                      <a:pt x="19318" y="19440"/>
                      <a:pt x="19394" y="19821"/>
                    </a:cubicBezTo>
                    <a:cubicBezTo>
                      <a:pt x="19547" y="20202"/>
                      <a:pt x="19623" y="18424"/>
                      <a:pt x="19623" y="18424"/>
                    </a:cubicBezTo>
                    <a:lnTo>
                      <a:pt x="21600" y="20456"/>
                    </a:lnTo>
                    <a:lnTo>
                      <a:pt x="21600" y="16264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04" name="Freeform: Shape 468"/>
              <p:cNvSpPr/>
              <p:nvPr/>
            </p:nvSpPr>
            <p:spPr>
              <a:xfrm flipH="1">
                <a:off x="-1" y="1"/>
                <a:ext cx="383073" cy="1848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77" y="0"/>
                    </a:moveTo>
                    <a:lnTo>
                      <a:pt x="0" y="19811"/>
                    </a:lnTo>
                    <a:lnTo>
                      <a:pt x="2222" y="19044"/>
                    </a:lnTo>
                    <a:lnTo>
                      <a:pt x="2839" y="21600"/>
                    </a:lnTo>
                    <a:lnTo>
                      <a:pt x="4505" y="19172"/>
                    </a:lnTo>
                    <a:lnTo>
                      <a:pt x="5431" y="20578"/>
                    </a:lnTo>
                    <a:lnTo>
                      <a:pt x="6789" y="19172"/>
                    </a:lnTo>
                    <a:lnTo>
                      <a:pt x="7221" y="20833"/>
                    </a:lnTo>
                    <a:lnTo>
                      <a:pt x="8023" y="19811"/>
                    </a:lnTo>
                    <a:lnTo>
                      <a:pt x="8825" y="21600"/>
                    </a:lnTo>
                    <a:lnTo>
                      <a:pt x="9751" y="19044"/>
                    </a:lnTo>
                    <a:lnTo>
                      <a:pt x="10059" y="20705"/>
                    </a:lnTo>
                    <a:lnTo>
                      <a:pt x="10923" y="19172"/>
                    </a:lnTo>
                    <a:cubicBezTo>
                      <a:pt x="10923" y="19172"/>
                      <a:pt x="11170" y="21600"/>
                      <a:pt x="11417" y="21472"/>
                    </a:cubicBezTo>
                    <a:cubicBezTo>
                      <a:pt x="11664" y="21344"/>
                      <a:pt x="12651" y="19299"/>
                      <a:pt x="12651" y="19299"/>
                    </a:cubicBezTo>
                    <a:lnTo>
                      <a:pt x="13207" y="21089"/>
                    </a:lnTo>
                    <a:lnTo>
                      <a:pt x="13639" y="19299"/>
                    </a:lnTo>
                    <a:lnTo>
                      <a:pt x="15922" y="20961"/>
                    </a:lnTo>
                    <a:lnTo>
                      <a:pt x="15922" y="18788"/>
                    </a:lnTo>
                    <a:cubicBezTo>
                      <a:pt x="15922" y="18788"/>
                      <a:pt x="17712" y="19427"/>
                      <a:pt x="17774" y="19811"/>
                    </a:cubicBezTo>
                    <a:cubicBezTo>
                      <a:pt x="17835" y="20194"/>
                      <a:pt x="17959" y="18405"/>
                      <a:pt x="17959" y="18405"/>
                    </a:cubicBezTo>
                    <a:lnTo>
                      <a:pt x="19810" y="20705"/>
                    </a:lnTo>
                    <a:lnTo>
                      <a:pt x="19810" y="18916"/>
                    </a:lnTo>
                    <a:lnTo>
                      <a:pt x="21600" y="20194"/>
                    </a:lnTo>
                    <a:lnTo>
                      <a:pt x="10677" y="0"/>
                    </a:lnTo>
                    <a:close/>
                  </a:path>
                </a:pathLst>
              </a:custGeom>
              <a:solidFill>
                <a:srgbClr val="CF8F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05" name="Freeform: Shape 469"/>
              <p:cNvSpPr/>
              <p:nvPr/>
            </p:nvSpPr>
            <p:spPr>
              <a:xfrm flipH="1">
                <a:off x="195910" y="14218"/>
                <a:ext cx="133530" cy="138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997" y="4082"/>
                    </a:lnTo>
                    <a:cubicBezTo>
                      <a:pt x="11331" y="9014"/>
                      <a:pt x="6020" y="14457"/>
                      <a:pt x="1239" y="20069"/>
                    </a:cubicBezTo>
                    <a:lnTo>
                      <a:pt x="0" y="21600"/>
                    </a:lnTo>
                    <a:lnTo>
                      <a:pt x="6551" y="15477"/>
                    </a:lnTo>
                    <a:cubicBezTo>
                      <a:pt x="9030" y="13266"/>
                      <a:pt x="11331" y="10885"/>
                      <a:pt x="13633" y="8504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06" name="Freeform: Shape 470"/>
              <p:cNvSpPr/>
              <p:nvPr/>
            </p:nvSpPr>
            <p:spPr>
              <a:xfrm flipH="1">
                <a:off x="200288" y="33904"/>
                <a:ext cx="25179" cy="121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1481"/>
                    </a:lnTo>
                    <a:lnTo>
                      <a:pt x="4696" y="21600"/>
                    </a:lnTo>
                    <a:lnTo>
                      <a:pt x="7513" y="1167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07" name="Freeform: Shape 471"/>
              <p:cNvSpPr/>
              <p:nvPr/>
            </p:nvSpPr>
            <p:spPr>
              <a:xfrm flipH="1">
                <a:off x="152131" y="33904"/>
                <a:ext cx="39407" cy="127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200" y="13477"/>
                    </a:lnTo>
                    <a:lnTo>
                      <a:pt x="21600" y="21600"/>
                    </a:lnTo>
                    <a:lnTo>
                      <a:pt x="15600" y="13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08" name="Freeform: Shape 472"/>
              <p:cNvSpPr/>
              <p:nvPr/>
            </p:nvSpPr>
            <p:spPr>
              <a:xfrm flipH="1">
                <a:off x="186825" y="53592"/>
                <a:ext cx="12703" cy="842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3184"/>
                    </a:lnTo>
                    <a:lnTo>
                      <a:pt x="17278" y="21600"/>
                    </a:lnTo>
                    <a:lnTo>
                      <a:pt x="21600" y="11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09" name="Freeform: Shape 473"/>
              <p:cNvSpPr/>
              <p:nvPr/>
            </p:nvSpPr>
            <p:spPr>
              <a:xfrm flipH="1">
                <a:off x="232028" y="62341"/>
                <a:ext cx="47067" cy="929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535" y="9911"/>
                    </a:lnTo>
                    <a:lnTo>
                      <a:pt x="0" y="21600"/>
                    </a:lnTo>
                    <a:lnTo>
                      <a:pt x="10549" y="1067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10" name="Freeform: Shape 474"/>
              <p:cNvSpPr/>
              <p:nvPr/>
            </p:nvSpPr>
            <p:spPr>
              <a:xfrm flipH="1">
                <a:off x="0" y="0"/>
                <a:ext cx="193728" cy="1804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129" y="21469"/>
                    </a:lnTo>
                    <a:lnTo>
                      <a:pt x="10373" y="21600"/>
                    </a:lnTo>
                    <a:lnTo>
                      <a:pt x="10373" y="19374"/>
                    </a:lnTo>
                    <a:cubicBezTo>
                      <a:pt x="10373" y="19374"/>
                      <a:pt x="13912" y="20029"/>
                      <a:pt x="14034" y="20422"/>
                    </a:cubicBezTo>
                    <a:cubicBezTo>
                      <a:pt x="14278" y="20814"/>
                      <a:pt x="14400" y="18982"/>
                      <a:pt x="14400" y="18982"/>
                    </a:cubicBezTo>
                    <a:lnTo>
                      <a:pt x="18061" y="21338"/>
                    </a:lnTo>
                    <a:lnTo>
                      <a:pt x="18061" y="19505"/>
                    </a:lnTo>
                    <a:lnTo>
                      <a:pt x="21600" y="20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77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11" name="Freeform: Shape 475"/>
              <p:cNvSpPr/>
              <p:nvPr/>
            </p:nvSpPr>
            <p:spPr>
              <a:xfrm flipH="1">
                <a:off x="71141" y="20780"/>
                <a:ext cx="103980" cy="1170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819" y="3028"/>
                    </a:lnTo>
                    <a:cubicBezTo>
                      <a:pt x="8412" y="8277"/>
                      <a:pt x="14551" y="13929"/>
                      <a:pt x="20236" y="19985"/>
                    </a:cubicBezTo>
                    <a:lnTo>
                      <a:pt x="21600" y="21600"/>
                    </a:lnTo>
                    <a:lnTo>
                      <a:pt x="13870" y="15140"/>
                    </a:lnTo>
                    <a:cubicBezTo>
                      <a:pt x="10914" y="12718"/>
                      <a:pt x="8185" y="10295"/>
                      <a:pt x="5457" y="767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12" name="Freeform: Shape 476"/>
              <p:cNvSpPr/>
              <p:nvPr/>
            </p:nvSpPr>
            <p:spPr>
              <a:xfrm flipH="1">
                <a:off x="112731" y="48122"/>
                <a:ext cx="50351" cy="107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5026" y="9698"/>
                    </a:lnTo>
                    <a:lnTo>
                      <a:pt x="21600" y="21600"/>
                    </a:lnTo>
                    <a:lnTo>
                      <a:pt x="12678" y="101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8725" name="Graphic 4"/>
            <p:cNvGrpSpPr/>
            <p:nvPr/>
          </p:nvGrpSpPr>
          <p:grpSpPr>
            <a:xfrm>
              <a:off x="6974992" y="782876"/>
              <a:ext cx="160898" cy="184847"/>
              <a:chOff x="0" y="0"/>
              <a:chExt cx="160897" cy="184846"/>
            </a:xfrm>
          </p:grpSpPr>
          <p:sp>
            <p:nvSpPr>
              <p:cNvPr id="8714" name="Freeform: Shape 447"/>
              <p:cNvSpPr/>
              <p:nvPr/>
            </p:nvSpPr>
            <p:spPr>
              <a:xfrm flipH="1">
                <a:off x="112731" y="2187"/>
                <a:ext cx="45976" cy="45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943" y="21600"/>
                    </a:moveTo>
                    <a:lnTo>
                      <a:pt x="5657" y="21600"/>
                    </a:lnTo>
                    <a:cubicBezTo>
                      <a:pt x="2572" y="21600"/>
                      <a:pt x="0" y="19029"/>
                      <a:pt x="0" y="15943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5943"/>
                    </a:lnTo>
                    <a:cubicBezTo>
                      <a:pt x="21600" y="19029"/>
                      <a:pt x="19029" y="21600"/>
                      <a:pt x="15943" y="21600"/>
                    </a:cubicBezTo>
                    <a:close/>
                  </a:path>
                </a:pathLst>
              </a:cu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15" name="Freeform: Shape 448"/>
              <p:cNvSpPr/>
              <p:nvPr/>
            </p:nvSpPr>
            <p:spPr>
              <a:xfrm flipH="1">
                <a:off x="128055" y="25155"/>
                <a:ext cx="15328" cy="45942"/>
              </a:xfrm>
              <a:prstGeom prst="rect">
                <a:avLst/>
              </a:pr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16" name="Freeform: Shape 449"/>
              <p:cNvSpPr/>
              <p:nvPr/>
            </p:nvSpPr>
            <p:spPr>
              <a:xfrm flipH="1">
                <a:off x="112734" y="3281"/>
                <a:ext cx="45973" cy="14224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17" name="Freeform: Shape 450"/>
              <p:cNvSpPr/>
              <p:nvPr/>
            </p:nvSpPr>
            <p:spPr>
              <a:xfrm flipH="1">
                <a:off x="110543" y="55778"/>
                <a:ext cx="49261" cy="51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4136"/>
                    </a:lnTo>
                    <a:cubicBezTo>
                      <a:pt x="0" y="1838"/>
                      <a:pt x="1920" y="0"/>
                      <a:pt x="4320" y="0"/>
                    </a:cubicBezTo>
                    <a:lnTo>
                      <a:pt x="17280" y="0"/>
                    </a:lnTo>
                    <a:cubicBezTo>
                      <a:pt x="19680" y="0"/>
                      <a:pt x="21600" y="1838"/>
                      <a:pt x="21600" y="4136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17E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18" name="Freeform: Shape 451"/>
              <p:cNvSpPr/>
              <p:nvPr/>
            </p:nvSpPr>
            <p:spPr>
              <a:xfrm flipH="1">
                <a:off x="111642" y="106093"/>
                <a:ext cx="49256" cy="78753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19" name="Freeform: Shape 452"/>
              <p:cNvSpPr/>
              <p:nvPr/>
            </p:nvSpPr>
            <p:spPr>
              <a:xfrm flipH="1">
                <a:off x="13133" y="-1"/>
                <a:ext cx="56918" cy="710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1994"/>
                    </a:lnTo>
                    <a:cubicBezTo>
                      <a:pt x="0" y="997"/>
                      <a:pt x="1246" y="0"/>
                      <a:pt x="2492" y="0"/>
                    </a:cubicBezTo>
                    <a:lnTo>
                      <a:pt x="19108" y="0"/>
                    </a:lnTo>
                    <a:cubicBezTo>
                      <a:pt x="20354" y="0"/>
                      <a:pt x="21600" y="997"/>
                      <a:pt x="21600" y="1994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20" name="Freeform: Shape 453"/>
              <p:cNvSpPr/>
              <p:nvPr/>
            </p:nvSpPr>
            <p:spPr>
              <a:xfrm flipH="1">
                <a:off x="17512" y="106093"/>
                <a:ext cx="49256" cy="78753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21" name="Freeform: Shape 454"/>
              <p:cNvSpPr/>
              <p:nvPr/>
            </p:nvSpPr>
            <p:spPr>
              <a:xfrm flipH="1">
                <a:off x="18606" y="2187"/>
                <a:ext cx="45973" cy="45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943" y="21600"/>
                    </a:moveTo>
                    <a:lnTo>
                      <a:pt x="5657" y="21600"/>
                    </a:lnTo>
                    <a:cubicBezTo>
                      <a:pt x="2572" y="21600"/>
                      <a:pt x="0" y="19029"/>
                      <a:pt x="0" y="15943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5943"/>
                    </a:lnTo>
                    <a:cubicBezTo>
                      <a:pt x="21600" y="19029"/>
                      <a:pt x="19028" y="21600"/>
                      <a:pt x="15943" y="21600"/>
                    </a:cubicBezTo>
                    <a:close/>
                  </a:path>
                </a:pathLst>
              </a:cu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22" name="Freeform: Shape 455"/>
              <p:cNvSpPr/>
              <p:nvPr/>
            </p:nvSpPr>
            <p:spPr>
              <a:xfrm flipH="1">
                <a:off x="33928" y="25155"/>
                <a:ext cx="15329" cy="45942"/>
              </a:xfrm>
              <a:prstGeom prst="rect">
                <a:avLst/>
              </a:pr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23" name="Freeform: Shape 456"/>
              <p:cNvSpPr/>
              <p:nvPr/>
            </p:nvSpPr>
            <p:spPr>
              <a:xfrm flipH="1">
                <a:off x="18606" y="3281"/>
                <a:ext cx="45973" cy="14224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24" name="Freeform: Shape 457"/>
              <p:cNvSpPr/>
              <p:nvPr/>
            </p:nvSpPr>
            <p:spPr>
              <a:xfrm flipH="1">
                <a:off x="0" y="54685"/>
                <a:ext cx="79901" cy="99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3846" y="2848"/>
                    </a:lnTo>
                    <a:cubicBezTo>
                      <a:pt x="3846" y="1187"/>
                      <a:pt x="5326" y="0"/>
                      <a:pt x="7397" y="0"/>
                    </a:cubicBezTo>
                    <a:lnTo>
                      <a:pt x="13907" y="0"/>
                    </a:lnTo>
                    <a:cubicBezTo>
                      <a:pt x="15978" y="0"/>
                      <a:pt x="17458" y="1187"/>
                      <a:pt x="17458" y="2848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0D9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8756" name="Graphic 4"/>
            <p:cNvGrpSpPr/>
            <p:nvPr/>
          </p:nvGrpSpPr>
          <p:grpSpPr>
            <a:xfrm>
              <a:off x="1353841" y="709593"/>
              <a:ext cx="366666" cy="188141"/>
              <a:chOff x="-1" y="0"/>
              <a:chExt cx="366665" cy="188140"/>
            </a:xfrm>
          </p:grpSpPr>
          <p:grpSp>
            <p:nvGrpSpPr>
              <p:cNvPr id="8732" name="Graphic 4"/>
              <p:cNvGrpSpPr/>
              <p:nvPr/>
            </p:nvGrpSpPr>
            <p:grpSpPr>
              <a:xfrm>
                <a:off x="129145" y="-1"/>
                <a:ext cx="82101" cy="187041"/>
                <a:chOff x="0" y="0"/>
                <a:chExt cx="82100" cy="187039"/>
              </a:xfrm>
            </p:grpSpPr>
            <p:sp>
              <p:nvSpPr>
                <p:cNvPr id="8726" name="Freeform: Shape 441"/>
                <p:cNvSpPr/>
                <p:nvPr/>
              </p:nvSpPr>
              <p:spPr>
                <a:xfrm flipH="1">
                  <a:off x="12040" y="0"/>
                  <a:ext cx="58020" cy="7219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193" y="21600"/>
                      </a:moveTo>
                      <a:lnTo>
                        <a:pt x="0" y="21600"/>
                      </a:lnTo>
                      <a:lnTo>
                        <a:pt x="0" y="1964"/>
                      </a:lnTo>
                      <a:cubicBezTo>
                        <a:pt x="0" y="982"/>
                        <a:pt x="1222" y="0"/>
                        <a:pt x="2445" y="0"/>
                      </a:cubicBezTo>
                      <a:lnTo>
                        <a:pt x="19155" y="0"/>
                      </a:lnTo>
                      <a:cubicBezTo>
                        <a:pt x="20378" y="0"/>
                        <a:pt x="21600" y="982"/>
                        <a:pt x="21600" y="1964"/>
                      </a:cubicBezTo>
                      <a:lnTo>
                        <a:pt x="21600" y="21600"/>
                      </a:lnTo>
                      <a:lnTo>
                        <a:pt x="21193" y="21600"/>
                      </a:lnTo>
                      <a:close/>
                    </a:path>
                  </a:pathLst>
                </a:cu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727" name="Freeform: Shape 442"/>
                <p:cNvSpPr/>
                <p:nvPr/>
              </p:nvSpPr>
              <p:spPr>
                <a:xfrm flipH="1">
                  <a:off x="17515" y="107190"/>
                  <a:ext cx="50356" cy="79850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728" name="Freeform: Shape 443"/>
                <p:cNvSpPr/>
                <p:nvPr/>
              </p:nvSpPr>
              <p:spPr>
                <a:xfrm flipH="1">
                  <a:off x="19561" y="2188"/>
                  <a:ext cx="46120" cy="470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162" h="21600" extrusionOk="0">
                      <a:moveTo>
                        <a:pt x="16075" y="21600"/>
                      </a:moveTo>
                      <a:lnTo>
                        <a:pt x="5526" y="21600"/>
                      </a:lnTo>
                      <a:cubicBezTo>
                        <a:pt x="2512" y="21600"/>
                        <a:pt x="0" y="19088"/>
                        <a:pt x="0" y="16074"/>
                      </a:cubicBezTo>
                      <a:lnTo>
                        <a:pt x="0" y="0"/>
                      </a:lnTo>
                      <a:lnTo>
                        <a:pt x="21098" y="0"/>
                      </a:lnTo>
                      <a:lnTo>
                        <a:pt x="21098" y="16074"/>
                      </a:lnTo>
                      <a:cubicBezTo>
                        <a:pt x="21600" y="19088"/>
                        <a:pt x="19089" y="21600"/>
                        <a:pt x="16075" y="21600"/>
                      </a:cubicBezTo>
                      <a:close/>
                    </a:path>
                  </a:pathLst>
                </a:cu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729" name="Freeform: Shape 444"/>
                <p:cNvSpPr/>
                <p:nvPr/>
              </p:nvSpPr>
              <p:spPr>
                <a:xfrm flipH="1">
                  <a:off x="35029" y="25156"/>
                  <a:ext cx="15329" cy="45941"/>
                </a:xfrm>
                <a:prstGeom prst="rect">
                  <a:avLst/>
                </a:pr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730" name="Freeform: Shape 445"/>
                <p:cNvSpPr/>
                <p:nvPr/>
              </p:nvSpPr>
              <p:spPr>
                <a:xfrm flipH="1">
                  <a:off x="19702" y="2188"/>
                  <a:ext cx="45978" cy="14224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731" name="Freeform: Shape 446"/>
                <p:cNvSpPr/>
                <p:nvPr/>
              </p:nvSpPr>
              <p:spPr>
                <a:xfrm flipH="1">
                  <a:off x="-1" y="54687"/>
                  <a:ext cx="82101" cy="1017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3744" y="2787"/>
                      </a:lnTo>
                      <a:cubicBezTo>
                        <a:pt x="3744" y="1161"/>
                        <a:pt x="5184" y="0"/>
                        <a:pt x="7200" y="0"/>
                      </a:cubicBezTo>
                      <a:lnTo>
                        <a:pt x="13536" y="0"/>
                      </a:lnTo>
                      <a:cubicBezTo>
                        <a:pt x="15552" y="0"/>
                        <a:pt x="16992" y="1161"/>
                        <a:pt x="16992" y="2787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0D9ED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8739" name="Graphic 4"/>
              <p:cNvGrpSpPr/>
              <p:nvPr/>
            </p:nvGrpSpPr>
            <p:grpSpPr>
              <a:xfrm>
                <a:off x="308642" y="54686"/>
                <a:ext cx="58022" cy="133450"/>
                <a:chOff x="-1" y="0"/>
                <a:chExt cx="58020" cy="133448"/>
              </a:xfrm>
            </p:grpSpPr>
            <p:sp>
              <p:nvSpPr>
                <p:cNvPr id="8733" name="Freeform: Shape 435"/>
                <p:cNvSpPr/>
                <p:nvPr/>
              </p:nvSpPr>
              <p:spPr>
                <a:xfrm flipH="1">
                  <a:off x="8758" y="-1"/>
                  <a:ext cx="40505" cy="5141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1838"/>
                      </a:lnTo>
                      <a:cubicBezTo>
                        <a:pt x="0" y="919"/>
                        <a:pt x="1168" y="0"/>
                        <a:pt x="2335" y="0"/>
                      </a:cubicBezTo>
                      <a:lnTo>
                        <a:pt x="19265" y="0"/>
                      </a:lnTo>
                      <a:cubicBezTo>
                        <a:pt x="20433" y="0"/>
                        <a:pt x="21600" y="919"/>
                        <a:pt x="21600" y="1838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734" name="Freeform: Shape 436"/>
                <p:cNvSpPr/>
                <p:nvPr/>
              </p:nvSpPr>
              <p:spPr>
                <a:xfrm flipH="1">
                  <a:off x="10950" y="76567"/>
                  <a:ext cx="36124" cy="56882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735" name="Freeform: Shape 437"/>
                <p:cNvSpPr/>
                <p:nvPr/>
              </p:nvSpPr>
              <p:spPr>
                <a:xfrm flipH="1">
                  <a:off x="13135" y="2188"/>
                  <a:ext cx="32844" cy="328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560" y="21600"/>
                      </a:moveTo>
                      <a:lnTo>
                        <a:pt x="5760" y="21600"/>
                      </a:lnTo>
                      <a:cubicBezTo>
                        <a:pt x="2880" y="21600"/>
                        <a:pt x="0" y="19440"/>
                        <a:pt x="0" y="15840"/>
                      </a:cubicBezTo>
                      <a:lnTo>
                        <a:pt x="0" y="0"/>
                      </a:lnTo>
                      <a:lnTo>
                        <a:pt x="21600" y="0"/>
                      </a:lnTo>
                      <a:lnTo>
                        <a:pt x="21600" y="15840"/>
                      </a:lnTo>
                      <a:cubicBezTo>
                        <a:pt x="21600" y="18720"/>
                        <a:pt x="19440" y="21600"/>
                        <a:pt x="16560" y="21600"/>
                      </a:cubicBezTo>
                      <a:close/>
                    </a:path>
                  </a:pathLst>
                </a:cu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736" name="Freeform: Shape 438"/>
                <p:cNvSpPr/>
                <p:nvPr/>
              </p:nvSpPr>
              <p:spPr>
                <a:xfrm flipH="1">
                  <a:off x="23206" y="18593"/>
                  <a:ext cx="12703" cy="32817"/>
                </a:xfrm>
                <a:prstGeom prst="rect">
                  <a:avLst/>
                </a:pr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737" name="Freeform: Shape 439"/>
                <p:cNvSpPr/>
                <p:nvPr/>
              </p:nvSpPr>
              <p:spPr>
                <a:xfrm flipH="1">
                  <a:off x="13138" y="760"/>
                  <a:ext cx="32841" cy="12703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738" name="Freeform: Shape 440"/>
                <p:cNvSpPr/>
                <p:nvPr/>
              </p:nvSpPr>
              <p:spPr>
                <a:xfrm flipH="1">
                  <a:off x="-2" y="38281"/>
                  <a:ext cx="58022" cy="7219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3668" y="2945"/>
                      </a:lnTo>
                      <a:cubicBezTo>
                        <a:pt x="3668" y="1309"/>
                        <a:pt x="5298" y="0"/>
                        <a:pt x="7336" y="0"/>
                      </a:cubicBezTo>
                      <a:lnTo>
                        <a:pt x="13449" y="0"/>
                      </a:lnTo>
                      <a:cubicBezTo>
                        <a:pt x="15487" y="0"/>
                        <a:pt x="17117" y="1309"/>
                        <a:pt x="17117" y="2945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0D9ED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8747" name="Graphic 4"/>
              <p:cNvGrpSpPr/>
              <p:nvPr/>
            </p:nvGrpSpPr>
            <p:grpSpPr>
              <a:xfrm>
                <a:off x="241875" y="2182"/>
                <a:ext cx="50367" cy="184862"/>
                <a:chOff x="-2" y="-1"/>
                <a:chExt cx="50366" cy="184861"/>
              </a:xfrm>
            </p:grpSpPr>
            <p:grpSp>
              <p:nvGrpSpPr>
                <p:cNvPr id="8745" name="Graphic 4"/>
                <p:cNvGrpSpPr/>
                <p:nvPr/>
              </p:nvGrpSpPr>
              <p:grpSpPr>
                <a:xfrm>
                  <a:off x="-3" y="-2"/>
                  <a:ext cx="50368" cy="184862"/>
                  <a:chOff x="-1" y="-1"/>
                  <a:chExt cx="50366" cy="184861"/>
                </a:xfrm>
              </p:grpSpPr>
              <p:sp>
                <p:nvSpPr>
                  <p:cNvPr id="8740" name="Freeform: Shape 430"/>
                  <p:cNvSpPr/>
                  <p:nvPr/>
                </p:nvSpPr>
                <p:spPr>
                  <a:xfrm flipH="1">
                    <a:off x="3141" y="-2"/>
                    <a:ext cx="46130" cy="4704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162" h="21600" extrusionOk="0">
                        <a:moveTo>
                          <a:pt x="16075" y="21600"/>
                        </a:moveTo>
                        <a:lnTo>
                          <a:pt x="5525" y="21600"/>
                        </a:lnTo>
                        <a:cubicBezTo>
                          <a:pt x="2512" y="21600"/>
                          <a:pt x="0" y="19088"/>
                          <a:pt x="0" y="16074"/>
                        </a:cubicBezTo>
                        <a:lnTo>
                          <a:pt x="0" y="0"/>
                        </a:lnTo>
                        <a:lnTo>
                          <a:pt x="21098" y="0"/>
                        </a:lnTo>
                        <a:lnTo>
                          <a:pt x="21098" y="16074"/>
                        </a:lnTo>
                        <a:cubicBezTo>
                          <a:pt x="21600" y="19088"/>
                          <a:pt x="19089" y="21600"/>
                          <a:pt x="16075" y="21600"/>
                        </a:cubicBezTo>
                        <a:close/>
                      </a:path>
                    </a:pathLst>
                  </a:cu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8741" name="Freeform: Shape 431"/>
                  <p:cNvSpPr/>
                  <p:nvPr/>
                </p:nvSpPr>
                <p:spPr>
                  <a:xfrm flipH="1">
                    <a:off x="17522" y="22969"/>
                    <a:ext cx="15328" cy="45946"/>
                  </a:xfrm>
                  <a:prstGeom prst="rect">
                    <a:avLst/>
                  </a:pr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8742" name="Freeform: Shape 432"/>
                  <p:cNvSpPr/>
                  <p:nvPr/>
                </p:nvSpPr>
                <p:spPr>
                  <a:xfrm flipH="1">
                    <a:off x="2194" y="-2"/>
                    <a:ext cx="45983" cy="14226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8743" name="Freeform: Shape 433"/>
                  <p:cNvSpPr/>
                  <p:nvPr/>
                </p:nvSpPr>
                <p:spPr>
                  <a:xfrm flipH="1">
                    <a:off x="-2" y="53598"/>
                    <a:ext cx="50368" cy="5250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lnTo>
                          <a:pt x="0" y="21600"/>
                        </a:lnTo>
                        <a:lnTo>
                          <a:pt x="0" y="4050"/>
                        </a:lnTo>
                        <a:cubicBezTo>
                          <a:pt x="0" y="1800"/>
                          <a:pt x="1878" y="0"/>
                          <a:pt x="4226" y="0"/>
                        </a:cubicBezTo>
                        <a:lnTo>
                          <a:pt x="16904" y="0"/>
                        </a:lnTo>
                        <a:cubicBezTo>
                          <a:pt x="19252" y="0"/>
                          <a:pt x="21131" y="1800"/>
                          <a:pt x="21131" y="4050"/>
                        </a:cubicBezTo>
                        <a:lnTo>
                          <a:pt x="21131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F17E2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8744" name="Freeform: Shape 434"/>
                  <p:cNvSpPr/>
                  <p:nvPr/>
                </p:nvSpPr>
                <p:spPr>
                  <a:xfrm flipH="1">
                    <a:off x="2" y="105007"/>
                    <a:ext cx="50364" cy="79854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</p:grpSp>
            <p:sp>
              <p:nvSpPr>
                <p:cNvPr id="8746" name="Freeform: Shape 429"/>
                <p:cNvSpPr/>
                <p:nvPr/>
              </p:nvSpPr>
              <p:spPr>
                <a:xfrm flipH="1">
                  <a:off x="3" y="53596"/>
                  <a:ext cx="50359" cy="525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4050"/>
                      </a:lnTo>
                      <a:cubicBezTo>
                        <a:pt x="0" y="1800"/>
                        <a:pt x="1878" y="0"/>
                        <a:pt x="4226" y="0"/>
                      </a:cubicBezTo>
                      <a:lnTo>
                        <a:pt x="16904" y="0"/>
                      </a:lnTo>
                      <a:cubicBezTo>
                        <a:pt x="19252" y="0"/>
                        <a:pt x="21131" y="1800"/>
                        <a:pt x="21131" y="4050"/>
                      </a:cubicBezTo>
                      <a:lnTo>
                        <a:pt x="21131" y="2160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17E2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8755" name="Graphic 4"/>
              <p:cNvGrpSpPr/>
              <p:nvPr/>
            </p:nvGrpSpPr>
            <p:grpSpPr>
              <a:xfrm>
                <a:off x="-2" y="55444"/>
                <a:ext cx="37228" cy="132697"/>
                <a:chOff x="0" y="0"/>
                <a:chExt cx="37227" cy="132695"/>
              </a:xfrm>
            </p:grpSpPr>
            <p:grpSp>
              <p:nvGrpSpPr>
                <p:cNvPr id="8753" name="Graphic 4"/>
                <p:cNvGrpSpPr/>
                <p:nvPr/>
              </p:nvGrpSpPr>
              <p:grpSpPr>
                <a:xfrm>
                  <a:off x="-1" y="-1"/>
                  <a:ext cx="37228" cy="132697"/>
                  <a:chOff x="0" y="0"/>
                  <a:chExt cx="37227" cy="132695"/>
                </a:xfrm>
              </p:grpSpPr>
              <p:sp>
                <p:nvSpPr>
                  <p:cNvPr id="8748" name="Freeform: Shape 423"/>
                  <p:cNvSpPr/>
                  <p:nvPr/>
                </p:nvSpPr>
                <p:spPr>
                  <a:xfrm flipH="1">
                    <a:off x="3075" y="1427"/>
                    <a:ext cx="33059" cy="3281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37" h="21600" extrusionOk="0">
                        <a:moveTo>
                          <a:pt x="16025" y="21600"/>
                        </a:moveTo>
                        <a:lnTo>
                          <a:pt x="5574" y="21600"/>
                        </a:lnTo>
                        <a:cubicBezTo>
                          <a:pt x="2787" y="21600"/>
                          <a:pt x="0" y="19440"/>
                          <a:pt x="0" y="15840"/>
                        </a:cubicBezTo>
                        <a:lnTo>
                          <a:pt x="0" y="0"/>
                        </a:lnTo>
                        <a:lnTo>
                          <a:pt x="20903" y="0"/>
                        </a:lnTo>
                        <a:lnTo>
                          <a:pt x="20903" y="15840"/>
                        </a:lnTo>
                        <a:cubicBezTo>
                          <a:pt x="21600" y="18720"/>
                          <a:pt x="19509" y="21600"/>
                          <a:pt x="16025" y="21600"/>
                        </a:cubicBezTo>
                        <a:close/>
                      </a:path>
                    </a:pathLst>
                  </a:cu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8749" name="Freeform: Shape 424"/>
                  <p:cNvSpPr/>
                  <p:nvPr/>
                </p:nvSpPr>
                <p:spPr>
                  <a:xfrm flipH="1">
                    <a:off x="12262" y="17833"/>
                    <a:ext cx="12704" cy="32820"/>
                  </a:xfrm>
                  <a:prstGeom prst="rect">
                    <a:avLst/>
                  </a:pr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8750" name="Freeform: Shape 425"/>
                  <p:cNvSpPr/>
                  <p:nvPr/>
                </p:nvSpPr>
                <p:spPr>
                  <a:xfrm flipH="1">
                    <a:off x="2190" y="-1"/>
                    <a:ext cx="32846" cy="12702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8751" name="Freeform: Shape 426"/>
                  <p:cNvSpPr/>
                  <p:nvPr/>
                </p:nvSpPr>
                <p:spPr>
                  <a:xfrm flipH="1">
                    <a:off x="1093" y="37524"/>
                    <a:ext cx="36135" cy="3829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lnTo>
                          <a:pt x="0" y="21600"/>
                        </a:lnTo>
                        <a:lnTo>
                          <a:pt x="0" y="4320"/>
                        </a:lnTo>
                        <a:cubicBezTo>
                          <a:pt x="0" y="1851"/>
                          <a:pt x="1963" y="0"/>
                          <a:pt x="4582" y="0"/>
                        </a:cubicBezTo>
                        <a:lnTo>
                          <a:pt x="17018" y="0"/>
                        </a:lnTo>
                        <a:cubicBezTo>
                          <a:pt x="19637" y="0"/>
                          <a:pt x="21600" y="1851"/>
                          <a:pt x="21600" y="4320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F17E2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8752" name="Freeform: Shape 427"/>
                  <p:cNvSpPr/>
                  <p:nvPr/>
                </p:nvSpPr>
                <p:spPr>
                  <a:xfrm flipH="1">
                    <a:off x="0" y="75809"/>
                    <a:ext cx="36133" cy="56887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</p:grpSp>
            <p:sp>
              <p:nvSpPr>
                <p:cNvPr id="8754" name="Freeform: Shape 422"/>
                <p:cNvSpPr/>
                <p:nvPr/>
              </p:nvSpPr>
              <p:spPr>
                <a:xfrm flipH="1">
                  <a:off x="1095" y="37523"/>
                  <a:ext cx="36129" cy="3829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4320"/>
                      </a:lnTo>
                      <a:cubicBezTo>
                        <a:pt x="0" y="1851"/>
                        <a:pt x="1963" y="0"/>
                        <a:pt x="4582" y="0"/>
                      </a:cubicBezTo>
                      <a:lnTo>
                        <a:pt x="17018" y="0"/>
                      </a:lnTo>
                      <a:cubicBezTo>
                        <a:pt x="19637" y="0"/>
                        <a:pt x="21600" y="1851"/>
                        <a:pt x="21600" y="432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17E2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8757" name="Freeform: Shape 411"/>
            <p:cNvSpPr/>
            <p:nvPr/>
          </p:nvSpPr>
          <p:spPr>
            <a:xfrm flipH="1">
              <a:off x="4267300" y="804752"/>
              <a:ext cx="232031" cy="325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219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758" name="Freeform: Shape 412"/>
            <p:cNvSpPr/>
            <p:nvPr/>
          </p:nvSpPr>
          <p:spPr>
            <a:xfrm flipH="1">
              <a:off x="8348537" y="38049"/>
              <a:ext cx="278003" cy="277815"/>
            </a:xfrm>
            <a:prstGeom prst="ellipse">
              <a:avLst/>
            </a:prstGeom>
            <a:solidFill>
              <a:srgbClr val="F1E505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8762" name="Graphic 4"/>
            <p:cNvGrpSpPr/>
            <p:nvPr/>
          </p:nvGrpSpPr>
          <p:grpSpPr>
            <a:xfrm>
              <a:off x="3053542" y="261165"/>
              <a:ext cx="366657" cy="97355"/>
              <a:chOff x="0" y="-1"/>
              <a:chExt cx="366656" cy="97354"/>
            </a:xfrm>
          </p:grpSpPr>
          <p:sp>
            <p:nvSpPr>
              <p:cNvPr id="8759" name="Freeform: Shape 409"/>
              <p:cNvSpPr/>
              <p:nvPr/>
            </p:nvSpPr>
            <p:spPr>
              <a:xfrm flipH="1">
                <a:off x="85368" y="-2"/>
                <a:ext cx="210145" cy="973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50" y="9465"/>
                      <a:pt x="16425" y="0"/>
                      <a:pt x="10800" y="0"/>
                    </a:cubicBezTo>
                    <a:cubicBezTo>
                      <a:pt x="5175" y="0"/>
                      <a:pt x="450" y="9465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60" name="Freeform: Shape 410"/>
              <p:cNvSpPr/>
              <p:nvPr/>
            </p:nvSpPr>
            <p:spPr>
              <a:xfrm flipH="1">
                <a:off x="-1" y="32812"/>
                <a:ext cx="140099" cy="64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094" y="9519"/>
                      <a:pt x="16537" y="0"/>
                      <a:pt x="10800" y="0"/>
                    </a:cubicBezTo>
                    <a:cubicBezTo>
                      <a:pt x="5063" y="0"/>
                      <a:pt x="506" y="951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61" name="Freeform: Shape 411"/>
              <p:cNvSpPr/>
              <p:nvPr/>
            </p:nvSpPr>
            <p:spPr>
              <a:xfrm flipH="1">
                <a:off x="226556" y="32812"/>
                <a:ext cx="140100" cy="64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094" y="9519"/>
                      <a:pt x="16537" y="0"/>
                      <a:pt x="10800" y="0"/>
                    </a:cubicBezTo>
                    <a:cubicBezTo>
                      <a:pt x="5063" y="0"/>
                      <a:pt x="506" y="951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</p:grpSp>
      <p:pic>
        <p:nvPicPr>
          <p:cNvPr id="8764" name="Picture 12" descr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8002" y="5870254"/>
            <a:ext cx="720374" cy="71912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819" name="Graphic 185"/>
          <p:cNvGrpSpPr/>
          <p:nvPr/>
        </p:nvGrpSpPr>
        <p:grpSpPr>
          <a:xfrm>
            <a:off x="737177" y="1750276"/>
            <a:ext cx="1810907" cy="2312102"/>
            <a:chOff x="1" y="-1"/>
            <a:chExt cx="1810906" cy="2312101"/>
          </a:xfrm>
        </p:grpSpPr>
        <p:sp>
          <p:nvSpPr>
            <p:cNvPr id="8765" name="Freeform: Shape 539"/>
            <p:cNvSpPr/>
            <p:nvPr/>
          </p:nvSpPr>
          <p:spPr>
            <a:xfrm>
              <a:off x="973171" y="819373"/>
              <a:ext cx="93241" cy="82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94" y="0"/>
                  </a:moveTo>
                  <a:lnTo>
                    <a:pt x="21600" y="10709"/>
                  </a:lnTo>
                  <a:lnTo>
                    <a:pt x="7737" y="21600"/>
                  </a:lnTo>
                  <a:lnTo>
                    <a:pt x="0" y="16336"/>
                  </a:lnTo>
                  <a:lnTo>
                    <a:pt x="9994" y="0"/>
                  </a:lnTo>
                  <a:close/>
                </a:path>
              </a:pathLst>
            </a:custGeom>
            <a:solidFill>
              <a:srgbClr val="EDC49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766" name="Freeform: Shape 540"/>
            <p:cNvSpPr/>
            <p:nvPr/>
          </p:nvSpPr>
          <p:spPr>
            <a:xfrm>
              <a:off x="662153" y="841631"/>
              <a:ext cx="372948" cy="180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342"/>
                  </a:moveTo>
                  <a:lnTo>
                    <a:pt x="20391" y="0"/>
                  </a:lnTo>
                  <a:lnTo>
                    <a:pt x="21600" y="3586"/>
                  </a:lnTo>
                  <a:lnTo>
                    <a:pt x="1733" y="21600"/>
                  </a:lnTo>
                  <a:lnTo>
                    <a:pt x="0" y="11342"/>
                  </a:lnTo>
                  <a:close/>
                </a:path>
              </a:pathLst>
            </a:custGeom>
            <a:solidFill>
              <a:srgbClr val="EDC49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767" name="Freeform: Shape 541"/>
            <p:cNvSpPr/>
            <p:nvPr/>
          </p:nvSpPr>
          <p:spPr>
            <a:xfrm>
              <a:off x="418878" y="924402"/>
              <a:ext cx="289203" cy="177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2" h="20428" extrusionOk="0">
                  <a:moveTo>
                    <a:pt x="17739" y="0"/>
                  </a:moveTo>
                  <a:lnTo>
                    <a:pt x="20732" y="13920"/>
                  </a:lnTo>
                  <a:lnTo>
                    <a:pt x="7463" y="19840"/>
                  </a:lnTo>
                  <a:cubicBezTo>
                    <a:pt x="4619" y="21600"/>
                    <a:pt x="1377" y="19280"/>
                    <a:pt x="329" y="14640"/>
                  </a:cubicBezTo>
                  <a:cubicBezTo>
                    <a:pt x="-868" y="9360"/>
                    <a:pt x="1327" y="3680"/>
                    <a:pt x="4819" y="2960"/>
                  </a:cubicBezTo>
                  <a:lnTo>
                    <a:pt x="17739" y="0"/>
                  </a:lnTo>
                  <a:close/>
                </a:path>
              </a:pathLst>
            </a:custGeom>
            <a:solidFill>
              <a:srgbClr val="D1D3D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8782" name="Graphic 185"/>
            <p:cNvGrpSpPr/>
            <p:nvPr/>
          </p:nvGrpSpPr>
          <p:grpSpPr>
            <a:xfrm>
              <a:off x="577263" y="-2"/>
              <a:ext cx="1233645" cy="1515642"/>
              <a:chOff x="-1" y="0"/>
              <a:chExt cx="1233644" cy="1515641"/>
            </a:xfrm>
          </p:grpSpPr>
          <p:sp>
            <p:nvSpPr>
              <p:cNvPr id="8768" name="Freeform: Shape 580"/>
              <p:cNvSpPr/>
              <p:nvPr/>
            </p:nvSpPr>
            <p:spPr>
              <a:xfrm>
                <a:off x="17394" y="-1"/>
                <a:ext cx="1198159" cy="13327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19" y="21600"/>
                    </a:moveTo>
                    <a:lnTo>
                      <a:pt x="13070" y="20811"/>
                    </a:lnTo>
                    <a:lnTo>
                      <a:pt x="21600" y="13630"/>
                    </a:lnTo>
                    <a:lnTo>
                      <a:pt x="21600" y="4058"/>
                    </a:lnTo>
                    <a:lnTo>
                      <a:pt x="19919" y="3946"/>
                    </a:lnTo>
                    <a:cubicBezTo>
                      <a:pt x="16921" y="3732"/>
                      <a:pt x="14024" y="2615"/>
                      <a:pt x="11791" y="800"/>
                    </a:cubicBezTo>
                    <a:lnTo>
                      <a:pt x="10800" y="0"/>
                    </a:lnTo>
                    <a:lnTo>
                      <a:pt x="9809" y="800"/>
                    </a:lnTo>
                    <a:cubicBezTo>
                      <a:pt x="7564" y="2604"/>
                      <a:pt x="4679" y="3720"/>
                      <a:pt x="1681" y="3946"/>
                    </a:cubicBezTo>
                    <a:lnTo>
                      <a:pt x="0" y="4058"/>
                    </a:lnTo>
                    <a:lnTo>
                      <a:pt x="0" y="13348"/>
                    </a:lnTo>
                    <a:lnTo>
                      <a:pt x="9019" y="21600"/>
                    </a:lnTo>
                    <a:close/>
                  </a:path>
                </a:pathLst>
              </a:custGeom>
              <a:solidFill>
                <a:srgbClr val="057EB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69" name="Freeform: Shape 581"/>
              <p:cNvSpPr/>
              <p:nvPr/>
            </p:nvSpPr>
            <p:spPr>
              <a:xfrm>
                <a:off x="17396" y="699042"/>
                <a:ext cx="591427" cy="8019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53" y="2567"/>
                    </a:moveTo>
                    <a:cubicBezTo>
                      <a:pt x="1016" y="1761"/>
                      <a:pt x="432" y="899"/>
                      <a:pt x="0" y="0"/>
                    </a:cubicBezTo>
                    <a:lnTo>
                      <a:pt x="0" y="4253"/>
                    </a:lnTo>
                    <a:cubicBezTo>
                      <a:pt x="0" y="6313"/>
                      <a:pt x="712" y="8337"/>
                      <a:pt x="2058" y="10135"/>
                    </a:cubicBezTo>
                    <a:cubicBezTo>
                      <a:pt x="2135" y="10210"/>
                      <a:pt x="2185" y="10285"/>
                      <a:pt x="2262" y="10360"/>
                    </a:cubicBezTo>
                    <a:cubicBezTo>
                      <a:pt x="5514" y="13975"/>
                      <a:pt x="12401" y="17347"/>
                      <a:pt x="20406" y="21057"/>
                    </a:cubicBezTo>
                    <a:lnTo>
                      <a:pt x="21600" y="21600"/>
                    </a:lnTo>
                    <a:lnTo>
                      <a:pt x="21600" y="14088"/>
                    </a:lnTo>
                    <a:lnTo>
                      <a:pt x="20101" y="13395"/>
                    </a:lnTo>
                    <a:cubicBezTo>
                      <a:pt x="12020" y="9648"/>
                      <a:pt x="5082" y="6238"/>
                      <a:pt x="1753" y="2567"/>
                    </a:cubicBezTo>
                    <a:close/>
                  </a:path>
                </a:pathLst>
              </a:custGeom>
              <a:solidFill>
                <a:srgbClr val="8BC5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70" name="Freeform: Shape 582"/>
              <p:cNvSpPr/>
              <p:nvPr/>
            </p:nvSpPr>
            <p:spPr>
              <a:xfrm>
                <a:off x="625516" y="699042"/>
                <a:ext cx="591429" cy="8012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75" y="0"/>
                    </a:moveTo>
                    <a:cubicBezTo>
                      <a:pt x="21117" y="900"/>
                      <a:pt x="20533" y="1763"/>
                      <a:pt x="19821" y="2569"/>
                    </a:cubicBezTo>
                    <a:cubicBezTo>
                      <a:pt x="16492" y="6263"/>
                      <a:pt x="9555" y="9656"/>
                      <a:pt x="1499" y="13387"/>
                    </a:cubicBezTo>
                    <a:lnTo>
                      <a:pt x="0" y="14081"/>
                    </a:lnTo>
                    <a:lnTo>
                      <a:pt x="0" y="21600"/>
                    </a:lnTo>
                    <a:lnTo>
                      <a:pt x="1194" y="21056"/>
                    </a:lnTo>
                    <a:cubicBezTo>
                      <a:pt x="9174" y="17344"/>
                      <a:pt x="16060" y="13969"/>
                      <a:pt x="19338" y="10350"/>
                    </a:cubicBezTo>
                    <a:cubicBezTo>
                      <a:pt x="19415" y="10275"/>
                      <a:pt x="19465" y="10200"/>
                      <a:pt x="19542" y="10125"/>
                    </a:cubicBezTo>
                    <a:cubicBezTo>
                      <a:pt x="20888" y="8325"/>
                      <a:pt x="21600" y="6319"/>
                      <a:pt x="21600" y="4238"/>
                    </a:cubicBezTo>
                    <a:lnTo>
                      <a:pt x="21600" y="0"/>
                    </a:lnTo>
                    <a:lnTo>
                      <a:pt x="21575" y="0"/>
                    </a:lnTo>
                    <a:close/>
                  </a:path>
                </a:pathLst>
              </a:custGeom>
              <a:solidFill>
                <a:srgbClr val="C9D9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8773" name="Graphic 185"/>
              <p:cNvGrpSpPr/>
              <p:nvPr/>
            </p:nvGrpSpPr>
            <p:grpSpPr>
              <a:xfrm>
                <a:off x="17391" y="699039"/>
                <a:ext cx="1199558" cy="801999"/>
                <a:chOff x="0" y="0"/>
                <a:chExt cx="1199557" cy="801997"/>
              </a:xfrm>
            </p:grpSpPr>
            <p:sp>
              <p:nvSpPr>
                <p:cNvPr id="8771" name="Freeform: Shape 592"/>
                <p:cNvSpPr/>
                <p:nvPr/>
              </p:nvSpPr>
              <p:spPr>
                <a:xfrm>
                  <a:off x="-1" y="-1"/>
                  <a:ext cx="591432" cy="80199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53" y="2567"/>
                      </a:moveTo>
                      <a:cubicBezTo>
                        <a:pt x="1016" y="1761"/>
                        <a:pt x="432" y="899"/>
                        <a:pt x="0" y="0"/>
                      </a:cubicBezTo>
                      <a:lnTo>
                        <a:pt x="0" y="4253"/>
                      </a:lnTo>
                      <a:cubicBezTo>
                        <a:pt x="0" y="6313"/>
                        <a:pt x="712" y="8337"/>
                        <a:pt x="2058" y="10135"/>
                      </a:cubicBezTo>
                      <a:cubicBezTo>
                        <a:pt x="2135" y="10210"/>
                        <a:pt x="2185" y="10285"/>
                        <a:pt x="2262" y="10360"/>
                      </a:cubicBezTo>
                      <a:cubicBezTo>
                        <a:pt x="5514" y="13975"/>
                        <a:pt x="12401" y="17347"/>
                        <a:pt x="20406" y="21057"/>
                      </a:cubicBezTo>
                      <a:lnTo>
                        <a:pt x="21600" y="21600"/>
                      </a:lnTo>
                      <a:lnTo>
                        <a:pt x="21600" y="14088"/>
                      </a:lnTo>
                      <a:lnTo>
                        <a:pt x="20101" y="13395"/>
                      </a:lnTo>
                      <a:cubicBezTo>
                        <a:pt x="12020" y="9648"/>
                        <a:pt x="5082" y="6238"/>
                        <a:pt x="1753" y="2567"/>
                      </a:cubicBezTo>
                      <a:close/>
                    </a:path>
                  </a:pathLst>
                </a:custGeom>
                <a:solidFill>
                  <a:srgbClr val="8BC54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8772" name="Freeform: Shape 593"/>
                <p:cNvSpPr/>
                <p:nvPr/>
              </p:nvSpPr>
              <p:spPr>
                <a:xfrm>
                  <a:off x="608124" y="0"/>
                  <a:ext cx="591433" cy="8013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575" y="0"/>
                      </a:moveTo>
                      <a:cubicBezTo>
                        <a:pt x="21117" y="900"/>
                        <a:pt x="20533" y="1763"/>
                        <a:pt x="19821" y="2569"/>
                      </a:cubicBezTo>
                      <a:cubicBezTo>
                        <a:pt x="16492" y="6263"/>
                        <a:pt x="9555" y="9656"/>
                        <a:pt x="1499" y="13387"/>
                      </a:cubicBezTo>
                      <a:lnTo>
                        <a:pt x="0" y="14081"/>
                      </a:lnTo>
                      <a:lnTo>
                        <a:pt x="0" y="21600"/>
                      </a:lnTo>
                      <a:lnTo>
                        <a:pt x="1194" y="21056"/>
                      </a:lnTo>
                      <a:cubicBezTo>
                        <a:pt x="9174" y="17344"/>
                        <a:pt x="16060" y="13969"/>
                        <a:pt x="19338" y="10350"/>
                      </a:cubicBezTo>
                      <a:cubicBezTo>
                        <a:pt x="19415" y="10275"/>
                        <a:pt x="19465" y="10200"/>
                        <a:pt x="19542" y="10125"/>
                      </a:cubicBezTo>
                      <a:cubicBezTo>
                        <a:pt x="20888" y="8325"/>
                        <a:pt x="21600" y="6319"/>
                        <a:pt x="21600" y="4238"/>
                      </a:cubicBezTo>
                      <a:lnTo>
                        <a:pt x="21600" y="0"/>
                      </a:lnTo>
                      <a:lnTo>
                        <a:pt x="21575" y="0"/>
                      </a:lnTo>
                      <a:close/>
                    </a:path>
                  </a:pathLst>
                </a:custGeom>
                <a:solidFill>
                  <a:srgbClr val="C9D92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sp>
            <p:nvSpPr>
              <p:cNvPr id="8774" name="Freeform: Shape 584"/>
              <p:cNvSpPr/>
              <p:nvPr/>
            </p:nvSpPr>
            <p:spPr>
              <a:xfrm>
                <a:off x="-2" y="692782"/>
                <a:ext cx="626916" cy="8228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514" y="21070"/>
                    </a:moveTo>
                    <a:cubicBezTo>
                      <a:pt x="11915" y="17419"/>
                      <a:pt x="5370" y="14114"/>
                      <a:pt x="2230" y="10517"/>
                    </a:cubicBezTo>
                    <a:cubicBezTo>
                      <a:pt x="2182" y="10462"/>
                      <a:pt x="2134" y="10389"/>
                      <a:pt x="2062" y="10334"/>
                    </a:cubicBezTo>
                    <a:lnTo>
                      <a:pt x="2014" y="10261"/>
                    </a:lnTo>
                    <a:cubicBezTo>
                      <a:pt x="695" y="8454"/>
                      <a:pt x="0" y="6391"/>
                      <a:pt x="0" y="4309"/>
                    </a:cubicBezTo>
                    <a:lnTo>
                      <a:pt x="0" y="164"/>
                    </a:lnTo>
                    <a:lnTo>
                      <a:pt x="1199" y="0"/>
                    </a:lnTo>
                    <a:cubicBezTo>
                      <a:pt x="1606" y="840"/>
                      <a:pt x="2134" y="1643"/>
                      <a:pt x="2805" y="2392"/>
                    </a:cubicBezTo>
                    <a:cubicBezTo>
                      <a:pt x="5873" y="5916"/>
                      <a:pt x="12370" y="9184"/>
                      <a:pt x="19898" y="12799"/>
                    </a:cubicBezTo>
                    <a:lnTo>
                      <a:pt x="21312" y="13475"/>
                    </a:lnTo>
                    <a:lnTo>
                      <a:pt x="21600" y="13877"/>
                    </a:lnTo>
                    <a:lnTo>
                      <a:pt x="21600" y="21198"/>
                    </a:lnTo>
                    <a:lnTo>
                      <a:pt x="20665" y="21600"/>
                    </a:lnTo>
                    <a:lnTo>
                      <a:pt x="19514" y="21070"/>
                    </a:lnTo>
                    <a:close/>
                  </a:path>
                </a:pathLst>
              </a:custGeom>
              <a:solidFill>
                <a:srgbClr val="8BC5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75" name="Freeform: Shape 585"/>
              <p:cNvSpPr/>
              <p:nvPr/>
            </p:nvSpPr>
            <p:spPr>
              <a:xfrm>
                <a:off x="500969" y="295614"/>
                <a:ext cx="231011" cy="230935"/>
              </a:xfrm>
              <a:prstGeom prst="ellipse">
                <a:avLst/>
              </a:prstGeom>
              <a:solidFill>
                <a:srgbClr val="F380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76" name="Freeform: Shape 586"/>
              <p:cNvSpPr/>
              <p:nvPr/>
            </p:nvSpPr>
            <p:spPr>
              <a:xfrm>
                <a:off x="615775" y="692782"/>
                <a:ext cx="617869" cy="8228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84" y="0"/>
                    </a:moveTo>
                    <a:cubicBezTo>
                      <a:pt x="19970" y="840"/>
                      <a:pt x="19435" y="1643"/>
                      <a:pt x="18754" y="2392"/>
                    </a:cubicBezTo>
                    <a:cubicBezTo>
                      <a:pt x="15641" y="5916"/>
                      <a:pt x="9049" y="9184"/>
                      <a:pt x="1411" y="12799"/>
                    </a:cubicBezTo>
                    <a:lnTo>
                      <a:pt x="0" y="13457"/>
                    </a:lnTo>
                    <a:lnTo>
                      <a:pt x="0" y="21344"/>
                    </a:lnTo>
                    <a:lnTo>
                      <a:pt x="632" y="21600"/>
                    </a:lnTo>
                    <a:lnTo>
                      <a:pt x="1776" y="21070"/>
                    </a:lnTo>
                    <a:cubicBezTo>
                      <a:pt x="9486" y="17419"/>
                      <a:pt x="16127" y="14114"/>
                      <a:pt x="19314" y="10517"/>
                    </a:cubicBezTo>
                    <a:cubicBezTo>
                      <a:pt x="19362" y="10462"/>
                      <a:pt x="19411" y="10389"/>
                      <a:pt x="19484" y="10334"/>
                    </a:cubicBezTo>
                    <a:lnTo>
                      <a:pt x="19532" y="10261"/>
                    </a:lnTo>
                    <a:cubicBezTo>
                      <a:pt x="20870" y="8454"/>
                      <a:pt x="21600" y="6391"/>
                      <a:pt x="21600" y="4309"/>
                    </a:cubicBezTo>
                    <a:lnTo>
                      <a:pt x="21600" y="164"/>
                    </a:lnTo>
                    <a:lnTo>
                      <a:pt x="20384" y="0"/>
                    </a:lnTo>
                    <a:close/>
                  </a:path>
                </a:pathLst>
              </a:custGeom>
              <a:solidFill>
                <a:srgbClr val="C9D9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77" name="Freeform: Shape 587"/>
              <p:cNvSpPr/>
              <p:nvPr/>
            </p:nvSpPr>
            <p:spPr>
              <a:xfrm>
                <a:off x="402861" y="509151"/>
                <a:ext cx="622741" cy="5710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409" y="14628"/>
                    </a:lnTo>
                    <a:lnTo>
                      <a:pt x="0" y="7156"/>
                    </a:lnTo>
                    <a:lnTo>
                      <a:pt x="0" y="14128"/>
                    </a:lnTo>
                    <a:lnTo>
                      <a:pt x="7409" y="21600"/>
                    </a:lnTo>
                    <a:lnTo>
                      <a:pt x="21600" y="6998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380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78" name="Freeform: Shape 588"/>
              <p:cNvSpPr/>
              <p:nvPr/>
            </p:nvSpPr>
            <p:spPr>
              <a:xfrm>
                <a:off x="402861" y="253185"/>
                <a:ext cx="622741" cy="5682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409" y="14620"/>
                    </a:lnTo>
                    <a:lnTo>
                      <a:pt x="0" y="7112"/>
                    </a:lnTo>
                    <a:lnTo>
                      <a:pt x="0" y="14092"/>
                    </a:lnTo>
                    <a:lnTo>
                      <a:pt x="7409" y="21600"/>
                    </a:lnTo>
                    <a:lnTo>
                      <a:pt x="21600" y="703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3802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79" name="Freeform: Shape 589"/>
              <p:cNvSpPr/>
              <p:nvPr/>
            </p:nvSpPr>
            <p:spPr>
              <a:xfrm>
                <a:off x="616471" y="253185"/>
                <a:ext cx="409131" cy="5682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4620"/>
                    </a:moveTo>
                    <a:lnTo>
                      <a:pt x="0" y="21600"/>
                    </a:lnTo>
                    <a:lnTo>
                      <a:pt x="21600" y="7033"/>
                    </a:lnTo>
                    <a:lnTo>
                      <a:pt x="21600" y="0"/>
                    </a:lnTo>
                    <a:lnTo>
                      <a:pt x="0" y="14620"/>
                    </a:lnTo>
                    <a:close/>
                  </a:path>
                </a:pathLst>
              </a:custGeom>
              <a:solidFill>
                <a:srgbClr val="F8B21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80" name="Freeform: Shape 590"/>
              <p:cNvSpPr/>
              <p:nvPr/>
            </p:nvSpPr>
            <p:spPr>
              <a:xfrm>
                <a:off x="616471" y="295614"/>
                <a:ext cx="115507" cy="2309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lnTo>
                      <a:pt x="0" y="21600"/>
                    </a:lnTo>
                    <a:cubicBezTo>
                      <a:pt x="0" y="21600"/>
                      <a:pt x="0" y="21600"/>
                      <a:pt x="0" y="21600"/>
                    </a:cubicBezTo>
                    <a:cubicBezTo>
                      <a:pt x="11971" y="21600"/>
                      <a:pt x="21600" y="16786"/>
                      <a:pt x="21600" y="10800"/>
                    </a:cubicBezTo>
                    <a:cubicBezTo>
                      <a:pt x="21600" y="4814"/>
                      <a:pt x="11971" y="0"/>
                      <a:pt x="0" y="0"/>
                    </a:cubicBezTo>
                    <a:close/>
                  </a:path>
                </a:pathLst>
              </a:custGeom>
              <a:solidFill>
                <a:srgbClr val="F8B21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81" name="Freeform: Shape 591"/>
              <p:cNvSpPr/>
              <p:nvPr/>
            </p:nvSpPr>
            <p:spPr>
              <a:xfrm>
                <a:off x="616471" y="509151"/>
                <a:ext cx="409131" cy="5710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4628"/>
                    </a:moveTo>
                    <a:lnTo>
                      <a:pt x="0" y="21600"/>
                    </a:lnTo>
                    <a:lnTo>
                      <a:pt x="21600" y="6998"/>
                    </a:lnTo>
                    <a:lnTo>
                      <a:pt x="21600" y="0"/>
                    </a:lnTo>
                    <a:lnTo>
                      <a:pt x="0" y="14628"/>
                    </a:lnTo>
                    <a:close/>
                  </a:path>
                </a:pathLst>
              </a:custGeom>
              <a:solidFill>
                <a:srgbClr val="F8B21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8785" name="Graphic 185"/>
            <p:cNvGrpSpPr/>
            <p:nvPr/>
          </p:nvGrpSpPr>
          <p:grpSpPr>
            <a:xfrm>
              <a:off x="1117890" y="1981651"/>
              <a:ext cx="304768" cy="157211"/>
              <a:chOff x="-1" y="-1"/>
              <a:chExt cx="304767" cy="157210"/>
            </a:xfrm>
          </p:grpSpPr>
          <p:sp>
            <p:nvSpPr>
              <p:cNvPr id="8783" name="Freeform: Shape 578"/>
              <p:cNvSpPr/>
              <p:nvPr/>
            </p:nvSpPr>
            <p:spPr>
              <a:xfrm>
                <a:off x="12526" y="26147"/>
                <a:ext cx="292241" cy="1310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95" h="19753" extrusionOk="0">
                    <a:moveTo>
                      <a:pt x="0" y="11050"/>
                    </a:moveTo>
                    <a:lnTo>
                      <a:pt x="290" y="13881"/>
                    </a:lnTo>
                    <a:cubicBezTo>
                      <a:pt x="628" y="17341"/>
                      <a:pt x="2030" y="19753"/>
                      <a:pt x="3672" y="19753"/>
                    </a:cubicBezTo>
                    <a:lnTo>
                      <a:pt x="5412" y="19753"/>
                    </a:lnTo>
                    <a:lnTo>
                      <a:pt x="12660" y="15454"/>
                    </a:lnTo>
                    <a:lnTo>
                      <a:pt x="13675" y="14615"/>
                    </a:lnTo>
                    <a:cubicBezTo>
                      <a:pt x="15028" y="13671"/>
                      <a:pt x="20054" y="9268"/>
                      <a:pt x="20295" y="8009"/>
                    </a:cubicBezTo>
                    <a:cubicBezTo>
                      <a:pt x="19619" y="6856"/>
                      <a:pt x="21600" y="-1847"/>
                      <a:pt x="11452" y="355"/>
                    </a:cubicBezTo>
                    <a:lnTo>
                      <a:pt x="4446" y="1299"/>
                    </a:lnTo>
                    <a:lnTo>
                      <a:pt x="773" y="6961"/>
                    </a:lnTo>
                    <a:lnTo>
                      <a:pt x="0" y="1105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84" name="Freeform: Shape 579"/>
              <p:cNvSpPr/>
              <p:nvPr/>
            </p:nvSpPr>
            <p:spPr>
              <a:xfrm>
                <a:off x="-2" y="-2"/>
                <a:ext cx="100038" cy="1036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05" h="21600" extrusionOk="0">
                    <a:moveTo>
                      <a:pt x="0" y="11017"/>
                    </a:moveTo>
                    <a:lnTo>
                      <a:pt x="3046" y="15077"/>
                    </a:lnTo>
                    <a:lnTo>
                      <a:pt x="8031" y="21600"/>
                    </a:lnTo>
                    <a:lnTo>
                      <a:pt x="16892" y="17831"/>
                    </a:lnTo>
                    <a:cubicBezTo>
                      <a:pt x="16892" y="17831"/>
                      <a:pt x="21600" y="12902"/>
                      <a:pt x="19246" y="11887"/>
                    </a:cubicBezTo>
                    <a:cubicBezTo>
                      <a:pt x="16892" y="10873"/>
                      <a:pt x="10246" y="0"/>
                      <a:pt x="10246" y="0"/>
                    </a:cubicBezTo>
                    <a:lnTo>
                      <a:pt x="0" y="11017"/>
                    </a:lnTo>
                    <a:close/>
                  </a:path>
                </a:pathLst>
              </a:custGeom>
              <a:solidFill>
                <a:srgbClr val="EDC49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8788" name="Graphic 185"/>
            <p:cNvGrpSpPr/>
            <p:nvPr/>
          </p:nvGrpSpPr>
          <p:grpSpPr>
            <a:xfrm>
              <a:off x="333948" y="2069292"/>
              <a:ext cx="243490" cy="242808"/>
              <a:chOff x="-6" y="0"/>
              <a:chExt cx="243488" cy="242806"/>
            </a:xfrm>
          </p:grpSpPr>
          <p:sp>
            <p:nvSpPr>
              <p:cNvPr id="8786" name="Freeform: Shape 576"/>
              <p:cNvSpPr/>
              <p:nvPr/>
            </p:nvSpPr>
            <p:spPr>
              <a:xfrm>
                <a:off x="-7" y="29909"/>
                <a:ext cx="243489" cy="2128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39" h="21534" extrusionOk="0">
                    <a:moveTo>
                      <a:pt x="3150" y="0"/>
                    </a:moveTo>
                    <a:lnTo>
                      <a:pt x="1774" y="1126"/>
                    </a:lnTo>
                    <a:cubicBezTo>
                      <a:pt x="158" y="2463"/>
                      <a:pt x="-440" y="4995"/>
                      <a:pt x="338" y="7177"/>
                    </a:cubicBezTo>
                    <a:lnTo>
                      <a:pt x="1176" y="9498"/>
                    </a:lnTo>
                    <a:lnTo>
                      <a:pt x="6979" y="18082"/>
                    </a:lnTo>
                    <a:lnTo>
                      <a:pt x="7877" y="19208"/>
                    </a:lnTo>
                    <a:cubicBezTo>
                      <a:pt x="9133" y="20756"/>
                      <a:pt x="10869" y="21600"/>
                      <a:pt x="12723" y="21530"/>
                    </a:cubicBezTo>
                    <a:lnTo>
                      <a:pt x="19066" y="21178"/>
                    </a:lnTo>
                    <a:cubicBezTo>
                      <a:pt x="19903" y="21107"/>
                      <a:pt x="20621" y="20474"/>
                      <a:pt x="20861" y="19489"/>
                    </a:cubicBezTo>
                    <a:cubicBezTo>
                      <a:pt x="21160" y="18293"/>
                      <a:pt x="20562" y="17027"/>
                      <a:pt x="19544" y="16745"/>
                    </a:cubicBezTo>
                    <a:lnTo>
                      <a:pt x="18228" y="16323"/>
                    </a:lnTo>
                    <a:cubicBezTo>
                      <a:pt x="16553" y="15760"/>
                      <a:pt x="15117" y="14423"/>
                      <a:pt x="14339" y="12524"/>
                    </a:cubicBezTo>
                    <a:lnTo>
                      <a:pt x="10450" y="3377"/>
                    </a:lnTo>
                    <a:lnTo>
                      <a:pt x="5723" y="0"/>
                    </a:lnTo>
                    <a:lnTo>
                      <a:pt x="31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787" name="Freeform: Shape 577"/>
              <p:cNvSpPr/>
              <p:nvPr/>
            </p:nvSpPr>
            <p:spPr>
              <a:xfrm>
                <a:off x="42922" y="-1"/>
                <a:ext cx="100203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141" extrusionOk="0">
                    <a:moveTo>
                      <a:pt x="6750" y="0"/>
                    </a:moveTo>
                    <a:lnTo>
                      <a:pt x="4200" y="4524"/>
                    </a:lnTo>
                    <a:lnTo>
                      <a:pt x="0" y="11822"/>
                    </a:lnTo>
                    <a:lnTo>
                      <a:pt x="7350" y="18973"/>
                    </a:lnTo>
                    <a:cubicBezTo>
                      <a:pt x="7350" y="18973"/>
                      <a:pt x="14100" y="21600"/>
                      <a:pt x="14100" y="18973"/>
                    </a:cubicBezTo>
                    <a:cubicBezTo>
                      <a:pt x="14100" y="16346"/>
                      <a:pt x="21600" y="5546"/>
                      <a:pt x="21600" y="5546"/>
                    </a:cubicBezTo>
                    <a:lnTo>
                      <a:pt x="6750" y="0"/>
                    </a:lnTo>
                    <a:close/>
                  </a:path>
                </a:pathLst>
              </a:custGeom>
              <a:solidFill>
                <a:srgbClr val="EDC49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8789" name="Freeform: Shape 545"/>
            <p:cNvSpPr/>
            <p:nvPr/>
          </p:nvSpPr>
          <p:spPr>
            <a:xfrm>
              <a:off x="274600" y="691390"/>
              <a:ext cx="255788" cy="372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1" h="21600" extrusionOk="0">
                  <a:moveTo>
                    <a:pt x="17418" y="18416"/>
                  </a:moveTo>
                  <a:lnTo>
                    <a:pt x="14209" y="13299"/>
                  </a:lnTo>
                  <a:lnTo>
                    <a:pt x="19194" y="11082"/>
                  </a:lnTo>
                  <a:cubicBezTo>
                    <a:pt x="21027" y="10276"/>
                    <a:pt x="21600" y="8584"/>
                    <a:pt x="20511" y="7294"/>
                  </a:cubicBezTo>
                  <a:lnTo>
                    <a:pt x="17360" y="3587"/>
                  </a:lnTo>
                  <a:lnTo>
                    <a:pt x="19251" y="1572"/>
                  </a:lnTo>
                  <a:lnTo>
                    <a:pt x="11745" y="0"/>
                  </a:lnTo>
                  <a:lnTo>
                    <a:pt x="3839" y="685"/>
                  </a:lnTo>
                  <a:lnTo>
                    <a:pt x="0" y="9591"/>
                  </a:lnTo>
                  <a:lnTo>
                    <a:pt x="10084" y="21600"/>
                  </a:lnTo>
                  <a:lnTo>
                    <a:pt x="17418" y="18416"/>
                  </a:lnTo>
                  <a:close/>
                </a:path>
              </a:pathLst>
            </a:custGeom>
            <a:solidFill>
              <a:srgbClr val="EDC49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790" name="Freeform: Shape 546"/>
            <p:cNvSpPr/>
            <p:nvPr/>
          </p:nvSpPr>
          <p:spPr>
            <a:xfrm>
              <a:off x="372327" y="975178"/>
              <a:ext cx="526400" cy="6691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6" h="21600" extrusionOk="0">
                  <a:moveTo>
                    <a:pt x="5411" y="0"/>
                  </a:moveTo>
                  <a:lnTo>
                    <a:pt x="2714" y="584"/>
                  </a:lnTo>
                  <a:cubicBezTo>
                    <a:pt x="1664" y="921"/>
                    <a:pt x="813" y="1549"/>
                    <a:pt x="359" y="2380"/>
                  </a:cubicBezTo>
                  <a:cubicBezTo>
                    <a:pt x="-67" y="3166"/>
                    <a:pt x="-124" y="4042"/>
                    <a:pt x="245" y="4872"/>
                  </a:cubicBezTo>
                  <a:lnTo>
                    <a:pt x="8278" y="18838"/>
                  </a:lnTo>
                  <a:lnTo>
                    <a:pt x="13330" y="21600"/>
                  </a:lnTo>
                  <a:lnTo>
                    <a:pt x="21476" y="19849"/>
                  </a:lnTo>
                  <a:lnTo>
                    <a:pt x="18070" y="14999"/>
                  </a:lnTo>
                  <a:lnTo>
                    <a:pt x="10690" y="1706"/>
                  </a:lnTo>
                  <a:lnTo>
                    <a:pt x="5411" y="0"/>
                  </a:lnTo>
                  <a:close/>
                </a:path>
              </a:pathLst>
            </a:custGeom>
            <a:solidFill>
              <a:srgbClr val="E6E7E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791" name="Freeform: Shape 547"/>
            <p:cNvSpPr/>
            <p:nvPr/>
          </p:nvSpPr>
          <p:spPr>
            <a:xfrm>
              <a:off x="527171" y="881824"/>
              <a:ext cx="607756" cy="279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0" h="21404" extrusionOk="0">
                  <a:moveTo>
                    <a:pt x="543" y="7459"/>
                  </a:moveTo>
                  <a:lnTo>
                    <a:pt x="8146" y="14268"/>
                  </a:lnTo>
                  <a:lnTo>
                    <a:pt x="18638" y="4586"/>
                  </a:lnTo>
                  <a:lnTo>
                    <a:pt x="19131" y="2511"/>
                  </a:lnTo>
                  <a:lnTo>
                    <a:pt x="19502" y="329"/>
                  </a:lnTo>
                  <a:cubicBezTo>
                    <a:pt x="19551" y="117"/>
                    <a:pt x="19650" y="-43"/>
                    <a:pt x="19773" y="10"/>
                  </a:cubicBezTo>
                  <a:cubicBezTo>
                    <a:pt x="19872" y="63"/>
                    <a:pt x="19946" y="276"/>
                    <a:pt x="19946" y="489"/>
                  </a:cubicBezTo>
                  <a:lnTo>
                    <a:pt x="19921" y="1926"/>
                  </a:lnTo>
                  <a:lnTo>
                    <a:pt x="20983" y="276"/>
                  </a:lnTo>
                  <a:lnTo>
                    <a:pt x="21501" y="1766"/>
                  </a:lnTo>
                  <a:cubicBezTo>
                    <a:pt x="21600" y="2191"/>
                    <a:pt x="21575" y="2724"/>
                    <a:pt x="21427" y="3096"/>
                  </a:cubicBezTo>
                  <a:lnTo>
                    <a:pt x="19650" y="7246"/>
                  </a:lnTo>
                  <a:lnTo>
                    <a:pt x="9603" y="20759"/>
                  </a:lnTo>
                  <a:cubicBezTo>
                    <a:pt x="9158" y="21344"/>
                    <a:pt x="8591" y="21557"/>
                    <a:pt x="8072" y="21291"/>
                  </a:cubicBezTo>
                  <a:lnTo>
                    <a:pt x="0" y="16875"/>
                  </a:lnTo>
                  <a:lnTo>
                    <a:pt x="543" y="7459"/>
                  </a:lnTo>
                  <a:close/>
                </a:path>
              </a:pathLst>
            </a:custGeom>
            <a:solidFill>
              <a:srgbClr val="EDC49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792" name="Freeform: Shape 548"/>
            <p:cNvSpPr/>
            <p:nvPr/>
          </p:nvSpPr>
          <p:spPr>
            <a:xfrm>
              <a:off x="382448" y="1119159"/>
              <a:ext cx="811293" cy="987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10" y="0"/>
                  </a:moveTo>
                  <a:lnTo>
                    <a:pt x="8114" y="3684"/>
                  </a:lnTo>
                  <a:cubicBezTo>
                    <a:pt x="7114" y="5328"/>
                    <a:pt x="4631" y="5921"/>
                    <a:pt x="2705" y="4978"/>
                  </a:cubicBezTo>
                  <a:lnTo>
                    <a:pt x="1927" y="3029"/>
                  </a:lnTo>
                  <a:lnTo>
                    <a:pt x="4372" y="8052"/>
                  </a:lnTo>
                  <a:lnTo>
                    <a:pt x="4075" y="10990"/>
                  </a:lnTo>
                  <a:cubicBezTo>
                    <a:pt x="3816" y="13532"/>
                    <a:pt x="2945" y="15998"/>
                    <a:pt x="1519" y="18266"/>
                  </a:cubicBezTo>
                  <a:lnTo>
                    <a:pt x="0" y="20687"/>
                  </a:lnTo>
                  <a:lnTo>
                    <a:pt x="2427" y="21600"/>
                  </a:lnTo>
                  <a:lnTo>
                    <a:pt x="5039" y="19043"/>
                  </a:lnTo>
                  <a:cubicBezTo>
                    <a:pt x="7021" y="17094"/>
                    <a:pt x="8521" y="14841"/>
                    <a:pt x="9448" y="12406"/>
                  </a:cubicBezTo>
                  <a:cubicBezTo>
                    <a:pt x="13412" y="14461"/>
                    <a:pt x="16839" y="17155"/>
                    <a:pt x="19507" y="20337"/>
                  </a:cubicBezTo>
                  <a:lnTo>
                    <a:pt x="19618" y="20458"/>
                  </a:lnTo>
                  <a:lnTo>
                    <a:pt x="21600" y="18951"/>
                  </a:lnTo>
                  <a:lnTo>
                    <a:pt x="20637" y="17049"/>
                  </a:lnTo>
                  <a:cubicBezTo>
                    <a:pt x="19025" y="13882"/>
                    <a:pt x="16746" y="10975"/>
                    <a:pt x="13875" y="8479"/>
                  </a:cubicBezTo>
                  <a:lnTo>
                    <a:pt x="12208" y="7017"/>
                  </a:lnTo>
                  <a:lnTo>
                    <a:pt x="8558" y="15"/>
                  </a:lnTo>
                  <a:lnTo>
                    <a:pt x="6910" y="15"/>
                  </a:lnTo>
                  <a:lnTo>
                    <a:pt x="6910" y="0"/>
                  </a:lnTo>
                  <a:close/>
                </a:path>
              </a:pathLst>
            </a:custGeom>
            <a:solidFill>
              <a:srgbClr val="F8B21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793" name="Freeform: Shape 549"/>
            <p:cNvSpPr/>
            <p:nvPr/>
          </p:nvSpPr>
          <p:spPr>
            <a:xfrm>
              <a:off x="168841" y="610010"/>
              <a:ext cx="278320" cy="379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655"/>
                  </a:moveTo>
                  <a:lnTo>
                    <a:pt x="17820" y="5985"/>
                  </a:lnTo>
                  <a:lnTo>
                    <a:pt x="12906" y="7094"/>
                  </a:lnTo>
                  <a:lnTo>
                    <a:pt x="11772" y="10741"/>
                  </a:lnTo>
                  <a:lnTo>
                    <a:pt x="10260" y="15734"/>
                  </a:lnTo>
                  <a:lnTo>
                    <a:pt x="12852" y="19856"/>
                  </a:lnTo>
                  <a:lnTo>
                    <a:pt x="11772" y="21600"/>
                  </a:lnTo>
                  <a:lnTo>
                    <a:pt x="1728" y="14823"/>
                  </a:lnTo>
                  <a:lnTo>
                    <a:pt x="0" y="5945"/>
                  </a:lnTo>
                  <a:cubicBezTo>
                    <a:pt x="0" y="5945"/>
                    <a:pt x="8478" y="0"/>
                    <a:pt x="9234" y="0"/>
                  </a:cubicBezTo>
                  <a:cubicBezTo>
                    <a:pt x="9990" y="0"/>
                    <a:pt x="20088" y="2616"/>
                    <a:pt x="20088" y="2616"/>
                  </a:cubicBezTo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794" name="Freeform: Shape 550"/>
            <p:cNvSpPr/>
            <p:nvPr/>
          </p:nvSpPr>
          <p:spPr>
            <a:xfrm>
              <a:off x="119155" y="565334"/>
              <a:ext cx="299479" cy="3354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4" h="20585" extrusionOk="0">
                  <a:moveTo>
                    <a:pt x="20704" y="2912"/>
                  </a:moveTo>
                  <a:lnTo>
                    <a:pt x="15508" y="10553"/>
                  </a:lnTo>
                  <a:lnTo>
                    <a:pt x="6464" y="20585"/>
                  </a:lnTo>
                  <a:lnTo>
                    <a:pt x="2664" y="16572"/>
                  </a:lnTo>
                  <a:cubicBezTo>
                    <a:pt x="-848" y="12858"/>
                    <a:pt x="-896" y="7437"/>
                    <a:pt x="2568" y="3681"/>
                  </a:cubicBezTo>
                  <a:cubicBezTo>
                    <a:pt x="5887" y="95"/>
                    <a:pt x="11564" y="-1015"/>
                    <a:pt x="16278" y="991"/>
                  </a:cubicBezTo>
                  <a:lnTo>
                    <a:pt x="20704" y="2912"/>
                  </a:lnTo>
                  <a:close/>
                </a:path>
              </a:pathLst>
            </a:custGeom>
            <a:solidFill>
              <a:srgbClr val="FBB41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795" name="Freeform: Shape 552"/>
            <p:cNvSpPr/>
            <p:nvPr/>
          </p:nvSpPr>
          <p:spPr>
            <a:xfrm>
              <a:off x="371564" y="975178"/>
              <a:ext cx="242586" cy="5835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600" extrusionOk="0">
                  <a:moveTo>
                    <a:pt x="5117" y="6102"/>
                  </a:moveTo>
                  <a:cubicBezTo>
                    <a:pt x="4321" y="5175"/>
                    <a:pt x="4444" y="4145"/>
                    <a:pt x="5361" y="3244"/>
                  </a:cubicBezTo>
                  <a:cubicBezTo>
                    <a:pt x="6340" y="2291"/>
                    <a:pt x="8176" y="1570"/>
                    <a:pt x="10440" y="1184"/>
                  </a:cubicBezTo>
                  <a:lnTo>
                    <a:pt x="15335" y="618"/>
                  </a:lnTo>
                  <a:lnTo>
                    <a:pt x="11664" y="0"/>
                  </a:lnTo>
                  <a:lnTo>
                    <a:pt x="5851" y="669"/>
                  </a:lnTo>
                  <a:cubicBezTo>
                    <a:pt x="3587" y="1056"/>
                    <a:pt x="1751" y="1776"/>
                    <a:pt x="772" y="2729"/>
                  </a:cubicBezTo>
                  <a:cubicBezTo>
                    <a:pt x="-146" y="3630"/>
                    <a:pt x="-268" y="4634"/>
                    <a:pt x="527" y="5587"/>
                  </a:cubicBezTo>
                  <a:lnTo>
                    <a:pt x="17844" y="21600"/>
                  </a:lnTo>
                  <a:lnTo>
                    <a:pt x="21332" y="21523"/>
                  </a:lnTo>
                  <a:lnTo>
                    <a:pt x="5117" y="6102"/>
                  </a:lnTo>
                  <a:close/>
                </a:path>
              </a:pathLst>
            </a:custGeom>
            <a:solidFill>
              <a:srgbClr val="F8B21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796" name="Freeform: Shape 553"/>
            <p:cNvSpPr/>
            <p:nvPr/>
          </p:nvSpPr>
          <p:spPr>
            <a:xfrm>
              <a:off x="462577" y="966768"/>
              <a:ext cx="280293" cy="2073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9" h="20247" extrusionOk="0">
                  <a:moveTo>
                    <a:pt x="21019" y="5915"/>
                  </a:moveTo>
                  <a:lnTo>
                    <a:pt x="18358" y="20247"/>
                  </a:lnTo>
                  <a:lnTo>
                    <a:pt x="4584" y="14745"/>
                  </a:lnTo>
                  <a:cubicBezTo>
                    <a:pt x="1454" y="13930"/>
                    <a:pt x="-581" y="9855"/>
                    <a:pt x="149" y="5779"/>
                  </a:cubicBezTo>
                  <a:cubicBezTo>
                    <a:pt x="984" y="1160"/>
                    <a:pt x="4897" y="-1353"/>
                    <a:pt x="8184" y="753"/>
                  </a:cubicBezTo>
                  <a:lnTo>
                    <a:pt x="21019" y="5915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797" name="Freeform: Shape 554"/>
            <p:cNvSpPr/>
            <p:nvPr/>
          </p:nvSpPr>
          <p:spPr>
            <a:xfrm>
              <a:off x="366444" y="564798"/>
              <a:ext cx="89067" cy="130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31" y="2772"/>
                  </a:moveTo>
                  <a:lnTo>
                    <a:pt x="9619" y="462"/>
                  </a:lnTo>
                  <a:cubicBezTo>
                    <a:pt x="10462" y="231"/>
                    <a:pt x="11475" y="0"/>
                    <a:pt x="12488" y="0"/>
                  </a:cubicBezTo>
                  <a:lnTo>
                    <a:pt x="14513" y="0"/>
                  </a:lnTo>
                  <a:cubicBezTo>
                    <a:pt x="16706" y="0"/>
                    <a:pt x="18563" y="693"/>
                    <a:pt x="19913" y="1848"/>
                  </a:cubicBezTo>
                  <a:lnTo>
                    <a:pt x="20419" y="2426"/>
                  </a:lnTo>
                  <a:cubicBezTo>
                    <a:pt x="21263" y="3234"/>
                    <a:pt x="21600" y="4043"/>
                    <a:pt x="21600" y="5082"/>
                  </a:cubicBezTo>
                  <a:cubicBezTo>
                    <a:pt x="21600" y="6237"/>
                    <a:pt x="20925" y="7392"/>
                    <a:pt x="19744" y="8201"/>
                  </a:cubicBezTo>
                  <a:lnTo>
                    <a:pt x="675" y="21600"/>
                  </a:lnTo>
                  <a:lnTo>
                    <a:pt x="12825" y="7970"/>
                  </a:lnTo>
                  <a:lnTo>
                    <a:pt x="0" y="3696"/>
                  </a:lnTo>
                  <a:lnTo>
                    <a:pt x="2531" y="2772"/>
                  </a:lnTo>
                  <a:close/>
                </a:path>
              </a:pathLst>
            </a:custGeom>
            <a:solidFill>
              <a:srgbClr val="D2942A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798" name="Freeform: Shape 555"/>
            <p:cNvSpPr/>
            <p:nvPr/>
          </p:nvSpPr>
          <p:spPr>
            <a:xfrm>
              <a:off x="135443" y="575682"/>
              <a:ext cx="258954" cy="78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3" h="20575" extrusionOk="0">
                  <a:moveTo>
                    <a:pt x="0" y="20031"/>
                  </a:moveTo>
                  <a:lnTo>
                    <a:pt x="113" y="20575"/>
                  </a:lnTo>
                  <a:cubicBezTo>
                    <a:pt x="3393" y="8777"/>
                    <a:pt x="9104" y="3331"/>
                    <a:pt x="13910" y="7143"/>
                  </a:cubicBezTo>
                  <a:lnTo>
                    <a:pt x="17246" y="10955"/>
                  </a:lnTo>
                  <a:lnTo>
                    <a:pt x="20526" y="15311"/>
                  </a:lnTo>
                  <a:cubicBezTo>
                    <a:pt x="20695" y="11862"/>
                    <a:pt x="21600" y="10229"/>
                    <a:pt x="20526" y="9503"/>
                  </a:cubicBezTo>
                  <a:lnTo>
                    <a:pt x="15493" y="3150"/>
                  </a:lnTo>
                  <a:cubicBezTo>
                    <a:pt x="12836" y="-299"/>
                    <a:pt x="9895" y="-1025"/>
                    <a:pt x="7181" y="1516"/>
                  </a:cubicBezTo>
                  <a:cubicBezTo>
                    <a:pt x="4637" y="3876"/>
                    <a:pt x="2375" y="8595"/>
                    <a:pt x="622" y="15311"/>
                  </a:cubicBezTo>
                  <a:lnTo>
                    <a:pt x="0" y="20031"/>
                  </a:lnTo>
                  <a:close/>
                </a:path>
              </a:pathLst>
            </a:custGeom>
            <a:solidFill>
              <a:srgbClr val="D2942A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799" name="Freeform: Shape 556"/>
            <p:cNvSpPr/>
            <p:nvPr/>
          </p:nvSpPr>
          <p:spPr>
            <a:xfrm>
              <a:off x="369923" y="733124"/>
              <a:ext cx="50107" cy="50091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800" name="Freeform: Shape 557"/>
            <p:cNvSpPr/>
            <p:nvPr/>
          </p:nvSpPr>
          <p:spPr>
            <a:xfrm>
              <a:off x="383839" y="733124"/>
              <a:ext cx="27843" cy="27833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8801" name="Freeform: Shape 558"/>
            <p:cNvSpPr/>
            <p:nvPr/>
          </p:nvSpPr>
          <p:spPr>
            <a:xfrm>
              <a:off x="447155" y="788073"/>
              <a:ext cx="61931" cy="313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29" y="0"/>
                  </a:moveTo>
                  <a:lnTo>
                    <a:pt x="0" y="15840"/>
                  </a:lnTo>
                  <a:lnTo>
                    <a:pt x="1214" y="21600"/>
                  </a:lnTo>
                  <a:lnTo>
                    <a:pt x="21600" y="2400"/>
                  </a:lnTo>
                  <a:lnTo>
                    <a:pt x="20629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8804" name="Graphic 185"/>
            <p:cNvGrpSpPr/>
            <p:nvPr/>
          </p:nvGrpSpPr>
          <p:grpSpPr>
            <a:xfrm>
              <a:off x="1" y="746335"/>
              <a:ext cx="102485" cy="145913"/>
              <a:chOff x="1" y="0"/>
              <a:chExt cx="102484" cy="145911"/>
            </a:xfrm>
          </p:grpSpPr>
          <p:sp>
            <p:nvSpPr>
              <p:cNvPr id="8802" name="Freeform: Shape 569"/>
              <p:cNvSpPr/>
              <p:nvPr/>
            </p:nvSpPr>
            <p:spPr>
              <a:xfrm>
                <a:off x="49529" y="70641"/>
                <a:ext cx="52957" cy="752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45" h="21440" extrusionOk="0">
                    <a:moveTo>
                      <a:pt x="9851" y="2268"/>
                    </a:moveTo>
                    <a:cubicBezTo>
                      <a:pt x="5531" y="4250"/>
                      <a:pt x="2561" y="7222"/>
                      <a:pt x="941" y="10789"/>
                    </a:cubicBezTo>
                    <a:cubicBezTo>
                      <a:pt x="131" y="12771"/>
                      <a:pt x="-409" y="14951"/>
                      <a:pt x="401" y="16932"/>
                    </a:cubicBezTo>
                    <a:cubicBezTo>
                      <a:pt x="1211" y="18914"/>
                      <a:pt x="3371" y="20697"/>
                      <a:pt x="6071" y="21292"/>
                    </a:cubicBezTo>
                    <a:cubicBezTo>
                      <a:pt x="6611" y="21490"/>
                      <a:pt x="7151" y="21490"/>
                      <a:pt x="7691" y="21292"/>
                    </a:cubicBezTo>
                    <a:cubicBezTo>
                      <a:pt x="8771" y="21094"/>
                      <a:pt x="9581" y="20103"/>
                      <a:pt x="10121" y="19310"/>
                    </a:cubicBezTo>
                    <a:cubicBezTo>
                      <a:pt x="12011" y="15743"/>
                      <a:pt x="12281" y="11978"/>
                      <a:pt x="13631" y="8411"/>
                    </a:cubicBezTo>
                    <a:cubicBezTo>
                      <a:pt x="14441" y="6033"/>
                      <a:pt x="16061" y="3853"/>
                      <a:pt x="18491" y="2070"/>
                    </a:cubicBezTo>
                    <a:cubicBezTo>
                      <a:pt x="18761" y="1872"/>
                      <a:pt x="21191" y="484"/>
                      <a:pt x="20381" y="88"/>
                    </a:cubicBezTo>
                    <a:cubicBezTo>
                      <a:pt x="19841" y="-110"/>
                      <a:pt x="18491" y="88"/>
                      <a:pt x="17951" y="88"/>
                    </a:cubicBezTo>
                    <a:cubicBezTo>
                      <a:pt x="17141" y="88"/>
                      <a:pt x="16061" y="286"/>
                      <a:pt x="15251" y="484"/>
                    </a:cubicBezTo>
                    <a:cubicBezTo>
                      <a:pt x="13361" y="881"/>
                      <a:pt x="11471" y="1475"/>
                      <a:pt x="9851" y="2268"/>
                    </a:cubicBezTo>
                    <a:close/>
                  </a:path>
                </a:pathLst>
              </a:custGeom>
              <a:solidFill>
                <a:srgbClr val="68C5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803" name="Freeform: Shape 570"/>
              <p:cNvSpPr/>
              <p:nvPr/>
            </p:nvSpPr>
            <p:spPr>
              <a:xfrm>
                <a:off x="1" y="-1"/>
                <a:ext cx="91009" cy="364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28" h="21340" extrusionOk="0">
                    <a:moveTo>
                      <a:pt x="16427" y="5298"/>
                    </a:moveTo>
                    <a:cubicBezTo>
                      <a:pt x="13867" y="1630"/>
                      <a:pt x="10987" y="0"/>
                      <a:pt x="8107" y="0"/>
                    </a:cubicBezTo>
                    <a:cubicBezTo>
                      <a:pt x="6027" y="0"/>
                      <a:pt x="3787" y="407"/>
                      <a:pt x="2027" y="3260"/>
                    </a:cubicBezTo>
                    <a:cubicBezTo>
                      <a:pt x="587" y="5706"/>
                      <a:pt x="-533" y="10189"/>
                      <a:pt x="267" y="14265"/>
                    </a:cubicBezTo>
                    <a:cubicBezTo>
                      <a:pt x="907" y="17524"/>
                      <a:pt x="2667" y="18340"/>
                      <a:pt x="4107" y="18340"/>
                    </a:cubicBezTo>
                    <a:cubicBezTo>
                      <a:pt x="6987" y="18747"/>
                      <a:pt x="9867" y="18747"/>
                      <a:pt x="12747" y="18340"/>
                    </a:cubicBezTo>
                    <a:cubicBezTo>
                      <a:pt x="14187" y="18340"/>
                      <a:pt x="15627" y="17932"/>
                      <a:pt x="17067" y="18747"/>
                    </a:cubicBezTo>
                    <a:cubicBezTo>
                      <a:pt x="18027" y="19155"/>
                      <a:pt x="18667" y="20378"/>
                      <a:pt x="19467" y="21193"/>
                    </a:cubicBezTo>
                    <a:cubicBezTo>
                      <a:pt x="19947" y="21600"/>
                      <a:pt x="20747" y="21193"/>
                      <a:pt x="20907" y="19562"/>
                    </a:cubicBezTo>
                    <a:cubicBezTo>
                      <a:pt x="21067" y="17932"/>
                      <a:pt x="20267" y="15894"/>
                      <a:pt x="19947" y="14672"/>
                    </a:cubicBezTo>
                    <a:cubicBezTo>
                      <a:pt x="19467" y="13042"/>
                      <a:pt x="18987" y="11411"/>
                      <a:pt x="18507" y="10189"/>
                    </a:cubicBezTo>
                    <a:cubicBezTo>
                      <a:pt x="17867" y="8151"/>
                      <a:pt x="17227" y="6521"/>
                      <a:pt x="16427" y="5298"/>
                    </a:cubicBezTo>
                    <a:close/>
                  </a:path>
                </a:pathLst>
              </a:custGeom>
              <a:solidFill>
                <a:srgbClr val="68C5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8807" name="Graphic 185"/>
            <p:cNvGrpSpPr/>
            <p:nvPr/>
          </p:nvGrpSpPr>
          <p:grpSpPr>
            <a:xfrm>
              <a:off x="376390" y="1270460"/>
              <a:ext cx="371324" cy="280675"/>
              <a:chOff x="1" y="3"/>
              <a:chExt cx="371322" cy="280673"/>
            </a:xfrm>
          </p:grpSpPr>
          <p:sp>
            <p:nvSpPr>
              <p:cNvPr id="8805" name="Freeform: Shape 572"/>
              <p:cNvSpPr/>
              <p:nvPr/>
            </p:nvSpPr>
            <p:spPr>
              <a:xfrm>
                <a:off x="1" y="3"/>
                <a:ext cx="371323" cy="2806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98" h="20750" extrusionOk="0">
                    <a:moveTo>
                      <a:pt x="15530" y="12472"/>
                    </a:moveTo>
                    <a:lnTo>
                      <a:pt x="6048" y="4500"/>
                    </a:lnTo>
                    <a:cubicBezTo>
                      <a:pt x="6205" y="3009"/>
                      <a:pt x="5694" y="1518"/>
                      <a:pt x="4671" y="643"/>
                    </a:cubicBezTo>
                    <a:cubicBezTo>
                      <a:pt x="3648" y="-231"/>
                      <a:pt x="2389" y="-180"/>
                      <a:pt x="1445" y="592"/>
                    </a:cubicBezTo>
                    <a:lnTo>
                      <a:pt x="4120" y="2855"/>
                    </a:lnTo>
                    <a:lnTo>
                      <a:pt x="2704" y="5735"/>
                    </a:lnTo>
                    <a:lnTo>
                      <a:pt x="28" y="3472"/>
                    </a:lnTo>
                    <a:cubicBezTo>
                      <a:pt x="-129" y="4963"/>
                      <a:pt x="382" y="6455"/>
                      <a:pt x="1405" y="7329"/>
                    </a:cubicBezTo>
                    <a:cubicBezTo>
                      <a:pt x="2428" y="8203"/>
                      <a:pt x="3687" y="8152"/>
                      <a:pt x="4632" y="7380"/>
                    </a:cubicBezTo>
                    <a:lnTo>
                      <a:pt x="14114" y="15352"/>
                    </a:lnTo>
                    <a:cubicBezTo>
                      <a:pt x="13878" y="17100"/>
                      <a:pt x="14428" y="19003"/>
                      <a:pt x="15648" y="20032"/>
                    </a:cubicBezTo>
                    <a:cubicBezTo>
                      <a:pt x="17261" y="21369"/>
                      <a:pt x="19425" y="20803"/>
                      <a:pt x="20448" y="18643"/>
                    </a:cubicBezTo>
                    <a:cubicBezTo>
                      <a:pt x="21471" y="16535"/>
                      <a:pt x="21038" y="13706"/>
                      <a:pt x="19386" y="12369"/>
                    </a:cubicBezTo>
                    <a:cubicBezTo>
                      <a:pt x="18205" y="11340"/>
                      <a:pt x="16671" y="11443"/>
                      <a:pt x="15530" y="12472"/>
                    </a:cubicBezTo>
                    <a:close/>
                    <a:moveTo>
                      <a:pt x="19032" y="17460"/>
                    </a:moveTo>
                    <a:cubicBezTo>
                      <a:pt x="18481" y="18540"/>
                      <a:pt x="17379" y="18849"/>
                      <a:pt x="16553" y="18180"/>
                    </a:cubicBezTo>
                    <a:cubicBezTo>
                      <a:pt x="15727" y="17460"/>
                      <a:pt x="15491" y="16020"/>
                      <a:pt x="16002" y="14940"/>
                    </a:cubicBezTo>
                    <a:cubicBezTo>
                      <a:pt x="16553" y="13860"/>
                      <a:pt x="17655" y="13552"/>
                      <a:pt x="18481" y="14220"/>
                    </a:cubicBezTo>
                    <a:cubicBezTo>
                      <a:pt x="19346" y="14940"/>
                      <a:pt x="19582" y="16380"/>
                      <a:pt x="19032" y="17460"/>
                    </a:cubicBezTo>
                    <a:close/>
                  </a:path>
                </a:pathLst>
              </a:custGeom>
              <a:solidFill>
                <a:srgbClr val="D1D3D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806" name="Freeform: Shape 573"/>
              <p:cNvSpPr/>
              <p:nvPr/>
            </p:nvSpPr>
            <p:spPr>
              <a:xfrm rot="18163907">
                <a:off x="171268" y="35296"/>
                <a:ext cx="12706" cy="196914"/>
              </a:xfrm>
              <a:prstGeom prst="rect">
                <a:avLst/>
              </a:prstGeom>
              <a:solidFill>
                <a:srgbClr val="9DB2B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8813" name="Graphic 185"/>
            <p:cNvGrpSpPr/>
            <p:nvPr/>
          </p:nvGrpSpPr>
          <p:grpSpPr>
            <a:xfrm>
              <a:off x="326083" y="1417555"/>
              <a:ext cx="428156" cy="213436"/>
              <a:chOff x="-1" y="-1"/>
              <a:chExt cx="428155" cy="213435"/>
            </a:xfrm>
          </p:grpSpPr>
          <p:sp>
            <p:nvSpPr>
              <p:cNvPr id="8808" name="Freeform: Shape 567"/>
              <p:cNvSpPr/>
              <p:nvPr/>
            </p:nvSpPr>
            <p:spPr>
              <a:xfrm rot="16519153">
                <a:off x="132044" y="78756"/>
                <a:ext cx="34089" cy="84197"/>
              </a:xfrm>
              <a:prstGeom prst="rect">
                <a:avLst/>
              </a:prstGeom>
              <a:solidFill>
                <a:srgbClr val="D1D3D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809" name="Freeform: Shape 568"/>
              <p:cNvSpPr/>
              <p:nvPr/>
            </p:nvSpPr>
            <p:spPr>
              <a:xfrm>
                <a:off x="13224" y="-2"/>
                <a:ext cx="103678" cy="1801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887" y="9674"/>
                    </a:moveTo>
                    <a:lnTo>
                      <a:pt x="10003" y="21600"/>
                    </a:lnTo>
                    <a:lnTo>
                      <a:pt x="0" y="21100"/>
                    </a:lnTo>
                    <a:lnTo>
                      <a:pt x="1595" y="11092"/>
                    </a:lnTo>
                    <a:cubicBezTo>
                      <a:pt x="2319" y="6338"/>
                      <a:pt x="7973" y="2418"/>
                      <a:pt x="15946" y="1001"/>
                    </a:cubicBezTo>
                    <a:lnTo>
                      <a:pt x="21600" y="0"/>
                    </a:lnTo>
                    <a:lnTo>
                      <a:pt x="21165" y="834"/>
                    </a:lnTo>
                    <a:lnTo>
                      <a:pt x="17541" y="2919"/>
                    </a:lnTo>
                    <a:cubicBezTo>
                      <a:pt x="14207" y="4670"/>
                      <a:pt x="12322" y="7089"/>
                      <a:pt x="11887" y="9674"/>
                    </a:cubicBezTo>
                    <a:close/>
                  </a:path>
                </a:pathLst>
              </a:custGeom>
              <a:solidFill>
                <a:srgbClr val="D1D3D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810" name="Freeform: Shape 569"/>
              <p:cNvSpPr/>
              <p:nvPr/>
            </p:nvSpPr>
            <p:spPr>
              <a:xfrm rot="16519153">
                <a:off x="24422" y="58179"/>
                <a:ext cx="78606" cy="109244"/>
              </a:xfrm>
              <a:prstGeom prst="rect">
                <a:avLst/>
              </a:prstGeom>
              <a:solidFill>
                <a:srgbClr val="A7A9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811" name="Freeform: Shape 570"/>
              <p:cNvSpPr/>
              <p:nvPr/>
            </p:nvSpPr>
            <p:spPr>
              <a:xfrm>
                <a:off x="159340" y="88336"/>
                <a:ext cx="268815" cy="884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1" h="21290" extrusionOk="0">
                    <a:moveTo>
                      <a:pt x="21433" y="13395"/>
                    </a:moveTo>
                    <a:lnTo>
                      <a:pt x="21378" y="14567"/>
                    </a:lnTo>
                    <a:cubicBezTo>
                      <a:pt x="21267" y="18586"/>
                      <a:pt x="20045" y="21600"/>
                      <a:pt x="18713" y="21265"/>
                    </a:cubicBezTo>
                    <a:lnTo>
                      <a:pt x="0" y="16074"/>
                    </a:lnTo>
                    <a:lnTo>
                      <a:pt x="500" y="0"/>
                    </a:lnTo>
                    <a:lnTo>
                      <a:pt x="19212" y="5191"/>
                    </a:lnTo>
                    <a:cubicBezTo>
                      <a:pt x="20601" y="5693"/>
                      <a:pt x="21600" y="9377"/>
                      <a:pt x="21433" y="13395"/>
                    </a:cubicBezTo>
                    <a:close/>
                  </a:path>
                </a:pathLst>
              </a:custGeom>
              <a:solidFill>
                <a:srgbClr val="057EB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812" name="Freeform: Shape 571"/>
              <p:cNvSpPr/>
              <p:nvPr/>
            </p:nvSpPr>
            <p:spPr>
              <a:xfrm rot="16519153">
                <a:off x="15043" y="154671"/>
                <a:ext cx="42436" cy="68889"/>
              </a:xfrm>
              <a:prstGeom prst="rect">
                <a:avLst/>
              </a:prstGeom>
              <a:solidFill>
                <a:srgbClr val="A7A9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8817" name="Graphic 185"/>
            <p:cNvGrpSpPr/>
            <p:nvPr/>
          </p:nvGrpSpPr>
          <p:grpSpPr>
            <a:xfrm>
              <a:off x="325001" y="1357756"/>
              <a:ext cx="408146" cy="201113"/>
              <a:chOff x="-1" y="0"/>
              <a:chExt cx="408144" cy="201112"/>
            </a:xfrm>
          </p:grpSpPr>
          <p:sp>
            <p:nvSpPr>
              <p:cNvPr id="8814" name="Freeform: Shape 564"/>
              <p:cNvSpPr/>
              <p:nvPr/>
            </p:nvSpPr>
            <p:spPr>
              <a:xfrm rot="17546323">
                <a:off x="11959" y="3898"/>
                <a:ext cx="46608" cy="57061"/>
              </a:xfrm>
              <a:prstGeom prst="rect">
                <a:avLst/>
              </a:prstGeom>
              <a:solidFill>
                <a:srgbClr val="A7A9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815" name="Freeform: Shape 565"/>
              <p:cNvSpPr/>
              <p:nvPr/>
            </p:nvSpPr>
            <p:spPr>
              <a:xfrm rot="17546323">
                <a:off x="121629" y="-14719"/>
                <a:ext cx="16004" cy="171869"/>
              </a:xfrm>
              <a:prstGeom prst="rect">
                <a:avLst/>
              </a:prstGeom>
              <a:solidFill>
                <a:srgbClr val="A7A9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8816" name="Freeform: Shape 566"/>
              <p:cNvSpPr/>
              <p:nvPr/>
            </p:nvSpPr>
            <p:spPr>
              <a:xfrm>
                <a:off x="190340" y="79274"/>
                <a:ext cx="217804" cy="1218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2" h="21373" extrusionOk="0">
                    <a:moveTo>
                      <a:pt x="21394" y="16475"/>
                    </a:moveTo>
                    <a:lnTo>
                      <a:pt x="20503" y="20258"/>
                    </a:lnTo>
                    <a:cubicBezTo>
                      <a:pt x="20297" y="21234"/>
                      <a:pt x="19680" y="21600"/>
                      <a:pt x="19131" y="21234"/>
                    </a:cubicBezTo>
                    <a:lnTo>
                      <a:pt x="0" y="7200"/>
                    </a:lnTo>
                    <a:lnTo>
                      <a:pt x="1646" y="0"/>
                    </a:lnTo>
                    <a:lnTo>
                      <a:pt x="20777" y="14034"/>
                    </a:lnTo>
                    <a:cubicBezTo>
                      <a:pt x="21326" y="14522"/>
                      <a:pt x="21600" y="15620"/>
                      <a:pt x="21394" y="16475"/>
                    </a:cubicBezTo>
                    <a:close/>
                  </a:path>
                </a:pathLst>
              </a:custGeom>
              <a:solidFill>
                <a:srgbClr val="8BC5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8818" name="Freeform: Shape 563"/>
            <p:cNvSpPr/>
            <p:nvPr/>
          </p:nvSpPr>
          <p:spPr>
            <a:xfrm>
              <a:off x="615535" y="1387648"/>
              <a:ext cx="178432" cy="2134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3" h="21107" extrusionOk="0">
                  <a:moveTo>
                    <a:pt x="5029" y="0"/>
                  </a:moveTo>
                  <a:lnTo>
                    <a:pt x="5029" y="3302"/>
                  </a:lnTo>
                  <a:cubicBezTo>
                    <a:pt x="5029" y="9080"/>
                    <a:pt x="3298" y="14721"/>
                    <a:pt x="0" y="19743"/>
                  </a:cubicBezTo>
                  <a:lnTo>
                    <a:pt x="12037" y="21050"/>
                  </a:lnTo>
                  <a:cubicBezTo>
                    <a:pt x="17148" y="21600"/>
                    <a:pt x="21600" y="18092"/>
                    <a:pt x="21105" y="13827"/>
                  </a:cubicBezTo>
                  <a:lnTo>
                    <a:pt x="20858" y="11213"/>
                  </a:lnTo>
                  <a:cubicBezTo>
                    <a:pt x="20611" y="8599"/>
                    <a:pt x="18797" y="6260"/>
                    <a:pt x="15994" y="4953"/>
                  </a:cubicBezTo>
                  <a:lnTo>
                    <a:pt x="5029" y="0"/>
                  </a:lnTo>
                  <a:close/>
                </a:path>
              </a:pathLst>
            </a:custGeom>
            <a:solidFill>
              <a:srgbClr val="F38027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</p:grpSp>
      <p:sp>
        <p:nvSpPr>
          <p:cNvPr id="88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78981" y="6232199"/>
            <a:ext cx="258620" cy="2483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5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0">
              <a:buSzTx/>
              <a:buFontTx/>
              <a:buNone/>
              <a:defRPr sz="2400" b="1"/>
            </a:lvl2pPr>
            <a:lvl3pPr marL="0" indent="0">
              <a:buSzTx/>
              <a:buFontTx/>
              <a:buNone/>
              <a:defRPr sz="2400" b="1"/>
            </a:lvl3pPr>
            <a:lvl4pPr marL="0" indent="0">
              <a:buSzTx/>
              <a:buFontTx/>
              <a:buNone/>
              <a:defRPr sz="2400" b="1"/>
            </a:lvl4pPr>
            <a:lvl5pPr marL="0" indent="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6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3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9786" y="2057400"/>
            <a:ext cx="3932242" cy="38115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6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3" cy="4873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4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0">
              <a:buSzTx/>
              <a:buFontTx/>
              <a:buNone/>
              <a:defRPr sz="1600"/>
            </a:lvl2pPr>
            <a:lvl3pPr marL="0" indent="0">
              <a:buSzTx/>
              <a:buFontTx/>
              <a:buNone/>
              <a:defRPr sz="1600"/>
            </a:lvl3pPr>
            <a:lvl4pPr marL="0" indent="0">
              <a:buSzTx/>
              <a:buFontTx/>
              <a:buNone/>
              <a:defRPr sz="1600"/>
            </a:lvl4pPr>
            <a:lvl5pPr marL="0" indent="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Slide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7"/>
          <p:cNvSpPr txBox="1"/>
          <p:nvPr/>
        </p:nvSpPr>
        <p:spPr>
          <a:xfrm>
            <a:off x="0" y="6720840"/>
            <a:ext cx="61277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sp>
        <p:nvSpPr>
          <p:cNvPr id="86" name="TextBox 6"/>
          <p:cNvSpPr txBox="1"/>
          <p:nvPr/>
        </p:nvSpPr>
        <p:spPr>
          <a:xfrm>
            <a:off x="0" y="6720840"/>
            <a:ext cx="61277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sp>
        <p:nvSpPr>
          <p:cNvPr id="87" name="TextBox 7"/>
          <p:cNvSpPr txBox="1"/>
          <p:nvPr/>
        </p:nvSpPr>
        <p:spPr>
          <a:xfrm>
            <a:off x="3376612" y="6672580"/>
            <a:ext cx="546100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pic>
        <p:nvPicPr>
          <p:cNvPr id="88" name="Graphic 6" descr="Graphic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875"/>
            <a:ext cx="12192000" cy="688022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39" name="Group 2"/>
          <p:cNvGrpSpPr/>
          <p:nvPr/>
        </p:nvGrpSpPr>
        <p:grpSpPr>
          <a:xfrm>
            <a:off x="-411738" y="-200234"/>
            <a:ext cx="13015471" cy="7258467"/>
            <a:chOff x="-2" y="-1"/>
            <a:chExt cx="13015469" cy="7258466"/>
          </a:xfrm>
        </p:grpSpPr>
        <p:grpSp>
          <p:nvGrpSpPr>
            <p:cNvPr id="123" name="Graphic 246"/>
            <p:cNvGrpSpPr/>
            <p:nvPr/>
          </p:nvGrpSpPr>
          <p:grpSpPr>
            <a:xfrm>
              <a:off x="372345" y="-2"/>
              <a:ext cx="12634504" cy="977426"/>
              <a:chOff x="-1" y="0"/>
              <a:chExt cx="12634503" cy="977425"/>
            </a:xfrm>
          </p:grpSpPr>
          <p:sp>
            <p:nvSpPr>
              <p:cNvPr id="89" name="Freeform: Shape 319"/>
              <p:cNvSpPr/>
              <p:nvPr/>
            </p:nvSpPr>
            <p:spPr>
              <a:xfrm>
                <a:off x="2555283" y="-1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90" name="Freeform: Shape 320"/>
              <p:cNvSpPr/>
              <p:nvPr/>
            </p:nvSpPr>
            <p:spPr>
              <a:xfrm>
                <a:off x="2190407" y="229845"/>
                <a:ext cx="588404" cy="7475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786" y="4599"/>
                    </a:cubicBezTo>
                    <a:lnTo>
                      <a:pt x="20102" y="4616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91" name="Freeform: Shape 321"/>
              <p:cNvSpPr/>
              <p:nvPr/>
            </p:nvSpPr>
            <p:spPr>
              <a:xfrm>
                <a:off x="3285610" y="-1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92" name="Freeform: Shape 322"/>
              <p:cNvSpPr/>
              <p:nvPr/>
            </p:nvSpPr>
            <p:spPr>
              <a:xfrm>
                <a:off x="2920734" y="229845"/>
                <a:ext cx="588406" cy="7475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89" y="3321"/>
                      <a:pt x="16432" y="4400"/>
                      <a:pt x="19786" y="4599"/>
                    </a:cubicBezTo>
                    <a:lnTo>
                      <a:pt x="20102" y="4616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93" name="Freeform: Shape 323"/>
              <p:cNvSpPr/>
              <p:nvPr/>
            </p:nvSpPr>
            <p:spPr>
              <a:xfrm>
                <a:off x="1095204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94" name="Freeform: Shape 324"/>
              <p:cNvSpPr/>
              <p:nvPr/>
            </p:nvSpPr>
            <p:spPr>
              <a:xfrm>
                <a:off x="730328" y="229845"/>
                <a:ext cx="588404" cy="7475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95" name="Freeform: Shape 325"/>
              <p:cNvSpPr/>
              <p:nvPr/>
            </p:nvSpPr>
            <p:spPr>
              <a:xfrm>
                <a:off x="364876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3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96" name="Freeform: Shape 326"/>
              <p:cNvSpPr/>
              <p:nvPr/>
            </p:nvSpPr>
            <p:spPr>
              <a:xfrm>
                <a:off x="-2" y="229845"/>
                <a:ext cx="588408" cy="7475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97" name="Freeform: Shape 327"/>
              <p:cNvSpPr/>
              <p:nvPr/>
            </p:nvSpPr>
            <p:spPr>
              <a:xfrm>
                <a:off x="1825530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779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98" name="Freeform: Shape 328"/>
              <p:cNvSpPr/>
              <p:nvPr/>
            </p:nvSpPr>
            <p:spPr>
              <a:xfrm>
                <a:off x="1460079" y="229845"/>
                <a:ext cx="588405" cy="7475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99" name="Freeform: Shape 329"/>
              <p:cNvSpPr/>
              <p:nvPr/>
            </p:nvSpPr>
            <p:spPr>
              <a:xfrm>
                <a:off x="11316344" y="-1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0" name="Freeform: Shape 330"/>
              <p:cNvSpPr/>
              <p:nvPr/>
            </p:nvSpPr>
            <p:spPr>
              <a:xfrm>
                <a:off x="10951467" y="229845"/>
                <a:ext cx="588406" cy="7475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1" name="Freeform: Shape 331"/>
              <p:cNvSpPr/>
              <p:nvPr/>
            </p:nvSpPr>
            <p:spPr>
              <a:xfrm>
                <a:off x="12046097" y="-1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2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94" y="2275"/>
                      <a:pt x="4704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2" name="Freeform: Shape 332"/>
              <p:cNvSpPr/>
              <p:nvPr/>
            </p:nvSpPr>
            <p:spPr>
              <a:xfrm>
                <a:off x="11680645" y="229845"/>
                <a:ext cx="588405" cy="7475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3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94" y="2275"/>
                      <a:pt x="4704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45" y="12336"/>
                    </a:moveTo>
                    <a:cubicBezTo>
                      <a:pt x="20145" y="13315"/>
                      <a:pt x="19786" y="14262"/>
                      <a:pt x="19090" y="15075"/>
                    </a:cubicBezTo>
                    <a:cubicBezTo>
                      <a:pt x="17719" y="16702"/>
                      <a:pt x="14639" y="18329"/>
                      <a:pt x="10821" y="20222"/>
                    </a:cubicBezTo>
                    <a:cubicBezTo>
                      <a:pt x="7003" y="18329"/>
                      <a:pt x="3923" y="16686"/>
                      <a:pt x="2552" y="15075"/>
                    </a:cubicBezTo>
                    <a:cubicBezTo>
                      <a:pt x="1877" y="14262"/>
                      <a:pt x="1498" y="13315"/>
                      <a:pt x="1498" y="12336"/>
                    </a:cubicBezTo>
                    <a:lnTo>
                      <a:pt x="1498" y="4632"/>
                    </a:lnTo>
                    <a:lnTo>
                      <a:pt x="1814" y="4616"/>
                    </a:lnTo>
                    <a:cubicBezTo>
                      <a:pt x="5147" y="4400"/>
                      <a:pt x="8311" y="3337"/>
                      <a:pt x="10821" y="1561"/>
                    </a:cubicBezTo>
                    <a:cubicBezTo>
                      <a:pt x="13310" y="3321"/>
                      <a:pt x="16474" y="4400"/>
                      <a:pt x="19828" y="4616"/>
                    </a:cubicBezTo>
                    <a:lnTo>
                      <a:pt x="20145" y="4632"/>
                    </a:lnTo>
                    <a:lnTo>
                      <a:pt x="20145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3" name="Freeform: Shape 333"/>
              <p:cNvSpPr/>
              <p:nvPr/>
            </p:nvSpPr>
            <p:spPr>
              <a:xfrm>
                <a:off x="4015364" y="-1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47" y="4400"/>
                      <a:pt x="8311" y="3321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4" name="Freeform: Shape 334"/>
              <p:cNvSpPr/>
              <p:nvPr/>
            </p:nvSpPr>
            <p:spPr>
              <a:xfrm>
                <a:off x="3649914" y="229845"/>
                <a:ext cx="588405" cy="7475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3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94" y="2275"/>
                      <a:pt x="4704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45" y="12336"/>
                    </a:moveTo>
                    <a:cubicBezTo>
                      <a:pt x="20145" y="13315"/>
                      <a:pt x="19786" y="14262"/>
                      <a:pt x="19090" y="15075"/>
                    </a:cubicBezTo>
                    <a:cubicBezTo>
                      <a:pt x="17719" y="16702"/>
                      <a:pt x="14639" y="18329"/>
                      <a:pt x="10821" y="20222"/>
                    </a:cubicBezTo>
                    <a:cubicBezTo>
                      <a:pt x="7003" y="18329"/>
                      <a:pt x="3923" y="16686"/>
                      <a:pt x="2552" y="15075"/>
                    </a:cubicBezTo>
                    <a:cubicBezTo>
                      <a:pt x="1877" y="14262"/>
                      <a:pt x="1498" y="13315"/>
                      <a:pt x="1498" y="12336"/>
                    </a:cubicBezTo>
                    <a:lnTo>
                      <a:pt x="1498" y="4632"/>
                    </a:lnTo>
                    <a:lnTo>
                      <a:pt x="1814" y="4616"/>
                    </a:lnTo>
                    <a:cubicBezTo>
                      <a:pt x="5147" y="4400"/>
                      <a:pt x="8311" y="3337"/>
                      <a:pt x="10821" y="1561"/>
                    </a:cubicBezTo>
                    <a:cubicBezTo>
                      <a:pt x="13310" y="3321"/>
                      <a:pt x="16474" y="4400"/>
                      <a:pt x="19828" y="4616"/>
                    </a:cubicBezTo>
                    <a:lnTo>
                      <a:pt x="20145" y="4632"/>
                    </a:lnTo>
                    <a:lnTo>
                      <a:pt x="20145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5" name="Freeform: Shape 335"/>
              <p:cNvSpPr/>
              <p:nvPr/>
            </p:nvSpPr>
            <p:spPr>
              <a:xfrm>
                <a:off x="4745693" y="-1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21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6" name="Freeform: Shape 336"/>
              <p:cNvSpPr/>
              <p:nvPr/>
            </p:nvSpPr>
            <p:spPr>
              <a:xfrm>
                <a:off x="4380815" y="229845"/>
                <a:ext cx="588406" cy="7475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89" y="3321"/>
                      <a:pt x="16453" y="4400"/>
                      <a:pt x="19786" y="4599"/>
                    </a:cubicBezTo>
                    <a:lnTo>
                      <a:pt x="20102" y="4616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7" name="Freeform: Shape 337"/>
              <p:cNvSpPr/>
              <p:nvPr/>
            </p:nvSpPr>
            <p:spPr>
              <a:xfrm>
                <a:off x="5476020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8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8" name="Freeform: Shape 338"/>
              <p:cNvSpPr/>
              <p:nvPr/>
            </p:nvSpPr>
            <p:spPr>
              <a:xfrm>
                <a:off x="5110571" y="229845"/>
                <a:ext cx="588405" cy="7475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9" name="Freeform: Shape 339"/>
              <p:cNvSpPr/>
              <p:nvPr/>
            </p:nvSpPr>
            <p:spPr>
              <a:xfrm>
                <a:off x="6205774" y="-1"/>
                <a:ext cx="588403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0" name="Freeform: Shape 340"/>
              <p:cNvSpPr/>
              <p:nvPr/>
            </p:nvSpPr>
            <p:spPr>
              <a:xfrm>
                <a:off x="5840897" y="229845"/>
                <a:ext cx="588404" cy="7475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1" name="Freeform: Shape 341"/>
              <p:cNvSpPr/>
              <p:nvPr/>
            </p:nvSpPr>
            <p:spPr>
              <a:xfrm>
                <a:off x="6935527" y="-1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3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2" name="Freeform: Shape 342"/>
              <p:cNvSpPr/>
              <p:nvPr/>
            </p:nvSpPr>
            <p:spPr>
              <a:xfrm>
                <a:off x="6570650" y="229845"/>
                <a:ext cx="588406" cy="7475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3" name="Freeform: Shape 343"/>
              <p:cNvSpPr/>
              <p:nvPr/>
            </p:nvSpPr>
            <p:spPr>
              <a:xfrm>
                <a:off x="7665855" y="-1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4" name="Freeform: Shape 344"/>
              <p:cNvSpPr/>
              <p:nvPr/>
            </p:nvSpPr>
            <p:spPr>
              <a:xfrm>
                <a:off x="7300977" y="229845"/>
                <a:ext cx="588406" cy="7475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5" name="Freeform: Shape 345"/>
              <p:cNvSpPr/>
              <p:nvPr/>
            </p:nvSpPr>
            <p:spPr>
              <a:xfrm>
                <a:off x="8396182" y="-1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6" name="Freeform: Shape 346"/>
              <p:cNvSpPr/>
              <p:nvPr/>
            </p:nvSpPr>
            <p:spPr>
              <a:xfrm>
                <a:off x="8031304" y="229845"/>
                <a:ext cx="588405" cy="7475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7" name="Freeform: Shape 347"/>
              <p:cNvSpPr/>
              <p:nvPr/>
            </p:nvSpPr>
            <p:spPr>
              <a:xfrm>
                <a:off x="9125934" y="-1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8" name="Freeform: Shape 348"/>
              <p:cNvSpPr/>
              <p:nvPr/>
            </p:nvSpPr>
            <p:spPr>
              <a:xfrm>
                <a:off x="8761058" y="229845"/>
                <a:ext cx="588405" cy="7475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9" name="Freeform: Shape 349"/>
              <p:cNvSpPr/>
              <p:nvPr/>
            </p:nvSpPr>
            <p:spPr>
              <a:xfrm>
                <a:off x="9856263" y="-1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20" name="Freeform: Shape 350"/>
              <p:cNvSpPr/>
              <p:nvPr/>
            </p:nvSpPr>
            <p:spPr>
              <a:xfrm>
                <a:off x="9491384" y="229845"/>
                <a:ext cx="588407" cy="7475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21" name="Freeform: Shape 351"/>
              <p:cNvSpPr/>
              <p:nvPr/>
            </p:nvSpPr>
            <p:spPr>
              <a:xfrm>
                <a:off x="10586591" y="-1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22" name="Freeform: Shape 352"/>
              <p:cNvSpPr/>
              <p:nvPr/>
            </p:nvSpPr>
            <p:spPr>
              <a:xfrm>
                <a:off x="10221138" y="229845"/>
                <a:ext cx="588407" cy="7475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158" name="Graphic 246"/>
            <p:cNvGrpSpPr/>
            <p:nvPr/>
          </p:nvGrpSpPr>
          <p:grpSpPr>
            <a:xfrm>
              <a:off x="573" y="697573"/>
              <a:ext cx="12633930" cy="977423"/>
              <a:chOff x="-1" y="-1"/>
              <a:chExt cx="12633929" cy="977422"/>
            </a:xfrm>
          </p:grpSpPr>
          <p:sp>
            <p:nvSpPr>
              <p:cNvPr id="124" name="Freeform: Shape 285"/>
              <p:cNvSpPr/>
              <p:nvPr/>
            </p:nvSpPr>
            <p:spPr>
              <a:xfrm>
                <a:off x="2554707" y="-2"/>
                <a:ext cx="588407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25" name="Freeform: Shape 286"/>
              <p:cNvSpPr/>
              <p:nvPr/>
            </p:nvSpPr>
            <p:spPr>
              <a:xfrm>
                <a:off x="2189831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26" name="Freeform: Shape 287"/>
              <p:cNvSpPr/>
              <p:nvPr/>
            </p:nvSpPr>
            <p:spPr>
              <a:xfrm>
                <a:off x="3285035" y="-2"/>
                <a:ext cx="588407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27" name="Freeform: Shape 288"/>
              <p:cNvSpPr/>
              <p:nvPr/>
            </p:nvSpPr>
            <p:spPr>
              <a:xfrm>
                <a:off x="2920158" y="229845"/>
                <a:ext cx="588408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28" name="Freeform: Shape 289"/>
              <p:cNvSpPr/>
              <p:nvPr/>
            </p:nvSpPr>
            <p:spPr>
              <a:xfrm>
                <a:off x="1094629" y="-2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29" name="Freeform: Shape 290"/>
              <p:cNvSpPr/>
              <p:nvPr/>
            </p:nvSpPr>
            <p:spPr>
              <a:xfrm>
                <a:off x="729750" y="229845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30" name="Freeform: Shape 291"/>
              <p:cNvSpPr/>
              <p:nvPr/>
            </p:nvSpPr>
            <p:spPr>
              <a:xfrm>
                <a:off x="364873" y="-2"/>
                <a:ext cx="588408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31" name="Freeform: Shape 292"/>
              <p:cNvSpPr/>
              <p:nvPr/>
            </p:nvSpPr>
            <p:spPr>
              <a:xfrm>
                <a:off x="-2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32" name="Freeform: Shape 293"/>
              <p:cNvSpPr/>
              <p:nvPr/>
            </p:nvSpPr>
            <p:spPr>
              <a:xfrm>
                <a:off x="1824955" y="-2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33" name="Freeform: Shape 294"/>
              <p:cNvSpPr/>
              <p:nvPr/>
            </p:nvSpPr>
            <p:spPr>
              <a:xfrm>
                <a:off x="1460080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34" name="Freeform: Shape 295"/>
              <p:cNvSpPr/>
              <p:nvPr/>
            </p:nvSpPr>
            <p:spPr>
              <a:xfrm>
                <a:off x="11315770" y="-2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35" name="Freeform: Shape 296"/>
              <p:cNvSpPr/>
              <p:nvPr/>
            </p:nvSpPr>
            <p:spPr>
              <a:xfrm>
                <a:off x="10950894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36" name="Freeform: Shape 297"/>
              <p:cNvSpPr/>
              <p:nvPr/>
            </p:nvSpPr>
            <p:spPr>
              <a:xfrm>
                <a:off x="12045523" y="-2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2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94" y="2275"/>
                      <a:pt x="4704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37" name="Freeform: Shape 298"/>
              <p:cNvSpPr/>
              <p:nvPr/>
            </p:nvSpPr>
            <p:spPr>
              <a:xfrm>
                <a:off x="11681221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38" name="Freeform: Shape 299"/>
              <p:cNvSpPr/>
              <p:nvPr/>
            </p:nvSpPr>
            <p:spPr>
              <a:xfrm>
                <a:off x="4015365" y="-2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39" name="Freeform: Shape 300"/>
              <p:cNvSpPr/>
              <p:nvPr/>
            </p:nvSpPr>
            <p:spPr>
              <a:xfrm>
                <a:off x="3649913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40" name="Freeform: Shape 301"/>
              <p:cNvSpPr/>
              <p:nvPr/>
            </p:nvSpPr>
            <p:spPr>
              <a:xfrm>
                <a:off x="4745117" y="-2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41" name="Freeform: Shape 302"/>
              <p:cNvSpPr/>
              <p:nvPr/>
            </p:nvSpPr>
            <p:spPr>
              <a:xfrm>
                <a:off x="4380240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42" name="Freeform: Shape 303"/>
              <p:cNvSpPr/>
              <p:nvPr/>
            </p:nvSpPr>
            <p:spPr>
              <a:xfrm>
                <a:off x="5475444" y="-2"/>
                <a:ext cx="588407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43" name="Freeform: Shape 304"/>
              <p:cNvSpPr/>
              <p:nvPr/>
            </p:nvSpPr>
            <p:spPr>
              <a:xfrm>
                <a:off x="5109993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44" name="Freeform: Shape 305"/>
              <p:cNvSpPr/>
              <p:nvPr/>
            </p:nvSpPr>
            <p:spPr>
              <a:xfrm>
                <a:off x="6205197" y="-2"/>
                <a:ext cx="588407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45" name="Freeform: Shape 306"/>
              <p:cNvSpPr/>
              <p:nvPr/>
            </p:nvSpPr>
            <p:spPr>
              <a:xfrm>
                <a:off x="5840322" y="229845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46" name="Freeform: Shape 307"/>
              <p:cNvSpPr/>
              <p:nvPr/>
            </p:nvSpPr>
            <p:spPr>
              <a:xfrm>
                <a:off x="6935526" y="-2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47" name="Freeform: Shape 308"/>
              <p:cNvSpPr/>
              <p:nvPr/>
            </p:nvSpPr>
            <p:spPr>
              <a:xfrm>
                <a:off x="6570648" y="229845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48" name="Freeform: Shape 309"/>
              <p:cNvSpPr/>
              <p:nvPr/>
            </p:nvSpPr>
            <p:spPr>
              <a:xfrm>
                <a:off x="7665279" y="-2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49" name="Freeform: Shape 310"/>
              <p:cNvSpPr/>
              <p:nvPr/>
            </p:nvSpPr>
            <p:spPr>
              <a:xfrm>
                <a:off x="7300402" y="229845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0" name="Freeform: Shape 311"/>
              <p:cNvSpPr/>
              <p:nvPr/>
            </p:nvSpPr>
            <p:spPr>
              <a:xfrm>
                <a:off x="8395609" y="-2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1" name="Freeform: Shape 312"/>
              <p:cNvSpPr/>
              <p:nvPr/>
            </p:nvSpPr>
            <p:spPr>
              <a:xfrm>
                <a:off x="8030729" y="229845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2" name="Freeform: Shape 313"/>
              <p:cNvSpPr/>
              <p:nvPr/>
            </p:nvSpPr>
            <p:spPr>
              <a:xfrm>
                <a:off x="9125935" y="-2"/>
                <a:ext cx="588403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3" name="Freeform: Shape 314"/>
              <p:cNvSpPr/>
              <p:nvPr/>
            </p:nvSpPr>
            <p:spPr>
              <a:xfrm>
                <a:off x="8760482" y="229845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4" name="Freeform: Shape 315"/>
              <p:cNvSpPr/>
              <p:nvPr/>
            </p:nvSpPr>
            <p:spPr>
              <a:xfrm>
                <a:off x="9855688" y="-2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5" name="Freeform: Shape 316"/>
              <p:cNvSpPr/>
              <p:nvPr/>
            </p:nvSpPr>
            <p:spPr>
              <a:xfrm>
                <a:off x="9490811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6" name="Freeform: Shape 317"/>
              <p:cNvSpPr/>
              <p:nvPr/>
            </p:nvSpPr>
            <p:spPr>
              <a:xfrm>
                <a:off x="10586015" y="-2"/>
                <a:ext cx="588408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7" name="Freeform: Shape 318"/>
              <p:cNvSpPr/>
              <p:nvPr/>
            </p:nvSpPr>
            <p:spPr>
              <a:xfrm>
                <a:off x="10220564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193" name="Graphic 246"/>
            <p:cNvGrpSpPr/>
            <p:nvPr/>
          </p:nvGrpSpPr>
          <p:grpSpPr>
            <a:xfrm>
              <a:off x="380964" y="1395722"/>
              <a:ext cx="12634504" cy="977423"/>
              <a:chOff x="-1" y="-1"/>
              <a:chExt cx="12634503" cy="977422"/>
            </a:xfrm>
          </p:grpSpPr>
          <p:sp>
            <p:nvSpPr>
              <p:cNvPr id="159" name="Freeform: Shape 251"/>
              <p:cNvSpPr/>
              <p:nvPr/>
            </p:nvSpPr>
            <p:spPr>
              <a:xfrm>
                <a:off x="2555283" y="-2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0" name="Freeform: Shape 252"/>
              <p:cNvSpPr/>
              <p:nvPr/>
            </p:nvSpPr>
            <p:spPr>
              <a:xfrm>
                <a:off x="2190407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1" name="Freeform: Shape 253"/>
              <p:cNvSpPr/>
              <p:nvPr/>
            </p:nvSpPr>
            <p:spPr>
              <a:xfrm>
                <a:off x="3285610" y="-2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2" name="Freeform: Shape 254"/>
              <p:cNvSpPr/>
              <p:nvPr/>
            </p:nvSpPr>
            <p:spPr>
              <a:xfrm>
                <a:off x="2920160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3" name="Freeform: Shape 255"/>
              <p:cNvSpPr/>
              <p:nvPr/>
            </p:nvSpPr>
            <p:spPr>
              <a:xfrm>
                <a:off x="1095204" y="-2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4" name="Freeform: Shape 256"/>
              <p:cNvSpPr/>
              <p:nvPr/>
            </p:nvSpPr>
            <p:spPr>
              <a:xfrm>
                <a:off x="730328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5" name="Freeform: Shape 257"/>
              <p:cNvSpPr/>
              <p:nvPr/>
            </p:nvSpPr>
            <p:spPr>
              <a:xfrm>
                <a:off x="364877" y="-2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6" name="Freeform: Shape 258"/>
              <p:cNvSpPr/>
              <p:nvPr/>
            </p:nvSpPr>
            <p:spPr>
              <a:xfrm>
                <a:off x="-2" y="229845"/>
                <a:ext cx="588408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7" name="Freeform: Shape 259"/>
              <p:cNvSpPr/>
              <p:nvPr/>
            </p:nvSpPr>
            <p:spPr>
              <a:xfrm>
                <a:off x="1825531" y="-2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8" name="Freeform: Shape 260"/>
              <p:cNvSpPr/>
              <p:nvPr/>
            </p:nvSpPr>
            <p:spPr>
              <a:xfrm>
                <a:off x="1460081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9" name="Freeform: Shape 261"/>
              <p:cNvSpPr/>
              <p:nvPr/>
            </p:nvSpPr>
            <p:spPr>
              <a:xfrm>
                <a:off x="11315770" y="-2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0" name="Freeform: Shape 262"/>
              <p:cNvSpPr/>
              <p:nvPr/>
            </p:nvSpPr>
            <p:spPr>
              <a:xfrm>
                <a:off x="10951467" y="229845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1" name="Freeform: Shape 263"/>
              <p:cNvSpPr/>
              <p:nvPr/>
            </p:nvSpPr>
            <p:spPr>
              <a:xfrm>
                <a:off x="12046097" y="-2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2" name="Freeform: Shape 264"/>
              <p:cNvSpPr/>
              <p:nvPr/>
            </p:nvSpPr>
            <p:spPr>
              <a:xfrm>
                <a:off x="11680647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45" y="12336"/>
                    </a:moveTo>
                    <a:cubicBezTo>
                      <a:pt x="20145" y="13315"/>
                      <a:pt x="19786" y="14262"/>
                      <a:pt x="19090" y="15075"/>
                    </a:cubicBezTo>
                    <a:cubicBezTo>
                      <a:pt x="17719" y="16702"/>
                      <a:pt x="14639" y="18329"/>
                      <a:pt x="10821" y="20222"/>
                    </a:cubicBezTo>
                    <a:cubicBezTo>
                      <a:pt x="7003" y="18329"/>
                      <a:pt x="3923" y="16686"/>
                      <a:pt x="2552" y="15075"/>
                    </a:cubicBezTo>
                    <a:cubicBezTo>
                      <a:pt x="1877" y="14262"/>
                      <a:pt x="1498" y="13315"/>
                      <a:pt x="1498" y="12336"/>
                    </a:cubicBezTo>
                    <a:lnTo>
                      <a:pt x="1498" y="4632"/>
                    </a:lnTo>
                    <a:lnTo>
                      <a:pt x="1814" y="4616"/>
                    </a:lnTo>
                    <a:cubicBezTo>
                      <a:pt x="5147" y="4400"/>
                      <a:pt x="8311" y="3337"/>
                      <a:pt x="10821" y="1561"/>
                    </a:cubicBezTo>
                    <a:cubicBezTo>
                      <a:pt x="13310" y="3321"/>
                      <a:pt x="16474" y="4400"/>
                      <a:pt x="19828" y="4616"/>
                    </a:cubicBezTo>
                    <a:lnTo>
                      <a:pt x="20145" y="4632"/>
                    </a:lnTo>
                    <a:lnTo>
                      <a:pt x="20145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3" name="Freeform: Shape 265"/>
              <p:cNvSpPr/>
              <p:nvPr/>
            </p:nvSpPr>
            <p:spPr>
              <a:xfrm>
                <a:off x="4015364" y="-2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4" name="Freeform: Shape 266"/>
              <p:cNvSpPr/>
              <p:nvPr/>
            </p:nvSpPr>
            <p:spPr>
              <a:xfrm>
                <a:off x="3650488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5" name="Freeform: Shape 267"/>
              <p:cNvSpPr/>
              <p:nvPr/>
            </p:nvSpPr>
            <p:spPr>
              <a:xfrm>
                <a:off x="4745693" y="-2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6" name="Freeform: Shape 268"/>
              <p:cNvSpPr/>
              <p:nvPr/>
            </p:nvSpPr>
            <p:spPr>
              <a:xfrm>
                <a:off x="4380242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7" name="Freeform: Shape 269"/>
              <p:cNvSpPr/>
              <p:nvPr/>
            </p:nvSpPr>
            <p:spPr>
              <a:xfrm>
                <a:off x="5475446" y="-2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8" name="Freeform: Shape 270"/>
              <p:cNvSpPr/>
              <p:nvPr/>
            </p:nvSpPr>
            <p:spPr>
              <a:xfrm>
                <a:off x="5110571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9" name="Freeform: Shape 271"/>
              <p:cNvSpPr/>
              <p:nvPr/>
            </p:nvSpPr>
            <p:spPr>
              <a:xfrm>
                <a:off x="6205774" y="-2"/>
                <a:ext cx="588403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80" name="Freeform: Shape 272"/>
              <p:cNvSpPr/>
              <p:nvPr/>
            </p:nvSpPr>
            <p:spPr>
              <a:xfrm>
                <a:off x="5840898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81" name="Freeform: Shape 273"/>
              <p:cNvSpPr/>
              <p:nvPr/>
            </p:nvSpPr>
            <p:spPr>
              <a:xfrm>
                <a:off x="6935527" y="-2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82" name="Freeform: Shape 274"/>
              <p:cNvSpPr/>
              <p:nvPr/>
            </p:nvSpPr>
            <p:spPr>
              <a:xfrm>
                <a:off x="6570650" y="229845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83" name="Freeform: Shape 275"/>
              <p:cNvSpPr/>
              <p:nvPr/>
            </p:nvSpPr>
            <p:spPr>
              <a:xfrm>
                <a:off x="7665855" y="-2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84" name="Freeform: Shape 276"/>
              <p:cNvSpPr/>
              <p:nvPr/>
            </p:nvSpPr>
            <p:spPr>
              <a:xfrm>
                <a:off x="7300977" y="229845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85" name="Freeform: Shape 277"/>
              <p:cNvSpPr/>
              <p:nvPr/>
            </p:nvSpPr>
            <p:spPr>
              <a:xfrm>
                <a:off x="8396182" y="-2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86" name="Freeform: Shape 278"/>
              <p:cNvSpPr/>
              <p:nvPr/>
            </p:nvSpPr>
            <p:spPr>
              <a:xfrm>
                <a:off x="8030731" y="229845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87" name="Freeform: Shape 279"/>
              <p:cNvSpPr/>
              <p:nvPr/>
            </p:nvSpPr>
            <p:spPr>
              <a:xfrm>
                <a:off x="9125934" y="-2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88" name="Freeform: Shape 280"/>
              <p:cNvSpPr/>
              <p:nvPr/>
            </p:nvSpPr>
            <p:spPr>
              <a:xfrm>
                <a:off x="8761058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89" name="Freeform: Shape 281"/>
              <p:cNvSpPr/>
              <p:nvPr/>
            </p:nvSpPr>
            <p:spPr>
              <a:xfrm>
                <a:off x="9856263" y="-2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90" name="Freeform: Shape 282"/>
              <p:cNvSpPr/>
              <p:nvPr/>
            </p:nvSpPr>
            <p:spPr>
              <a:xfrm>
                <a:off x="9490811" y="229845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91" name="Freeform: Shape 283"/>
              <p:cNvSpPr/>
              <p:nvPr/>
            </p:nvSpPr>
            <p:spPr>
              <a:xfrm>
                <a:off x="10586018" y="-2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92" name="Freeform: Shape 284"/>
              <p:cNvSpPr/>
              <p:nvPr/>
            </p:nvSpPr>
            <p:spPr>
              <a:xfrm>
                <a:off x="10221138" y="229845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228" name="Graphic 246"/>
            <p:cNvGrpSpPr/>
            <p:nvPr/>
          </p:nvGrpSpPr>
          <p:grpSpPr>
            <a:xfrm>
              <a:off x="-3" y="2093870"/>
              <a:ext cx="12634503" cy="977425"/>
              <a:chOff x="-1" y="-1"/>
              <a:chExt cx="12634501" cy="977423"/>
            </a:xfrm>
          </p:grpSpPr>
          <p:sp>
            <p:nvSpPr>
              <p:cNvPr id="194" name="Freeform: Shape 217"/>
              <p:cNvSpPr/>
              <p:nvPr/>
            </p:nvSpPr>
            <p:spPr>
              <a:xfrm>
                <a:off x="2555282" y="-2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95" name="Freeform: Shape 218"/>
              <p:cNvSpPr/>
              <p:nvPr/>
            </p:nvSpPr>
            <p:spPr>
              <a:xfrm>
                <a:off x="2190406" y="229271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96" name="Freeform: Shape 219"/>
              <p:cNvSpPr/>
              <p:nvPr/>
            </p:nvSpPr>
            <p:spPr>
              <a:xfrm>
                <a:off x="3285610" y="-2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97" name="Freeform: Shape 220"/>
              <p:cNvSpPr/>
              <p:nvPr/>
            </p:nvSpPr>
            <p:spPr>
              <a:xfrm>
                <a:off x="2920733" y="229271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98" name="Freeform: Shape 221"/>
              <p:cNvSpPr/>
              <p:nvPr/>
            </p:nvSpPr>
            <p:spPr>
              <a:xfrm>
                <a:off x="1095203" y="-2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99" name="Freeform: Shape 222"/>
              <p:cNvSpPr/>
              <p:nvPr/>
            </p:nvSpPr>
            <p:spPr>
              <a:xfrm>
                <a:off x="730327" y="229271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00" name="Freeform: Shape 223"/>
              <p:cNvSpPr/>
              <p:nvPr/>
            </p:nvSpPr>
            <p:spPr>
              <a:xfrm>
                <a:off x="365448" y="-2"/>
                <a:ext cx="588407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01" name="Freeform: Shape 224"/>
              <p:cNvSpPr/>
              <p:nvPr/>
            </p:nvSpPr>
            <p:spPr>
              <a:xfrm>
                <a:off x="-2" y="229271"/>
                <a:ext cx="588406" cy="7481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1"/>
                    </a:moveTo>
                    <a:cubicBezTo>
                      <a:pt x="16938" y="3252"/>
                      <a:pt x="14048" y="2289"/>
                      <a:pt x="11813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73" y="2289"/>
                      <a:pt x="4683" y="3268"/>
                      <a:pt x="1687" y="3451"/>
                    </a:cubicBezTo>
                    <a:lnTo>
                      <a:pt x="0" y="3550"/>
                    </a:lnTo>
                    <a:lnTo>
                      <a:pt x="0" y="12326"/>
                    </a:lnTo>
                    <a:cubicBezTo>
                      <a:pt x="0" y="13554"/>
                      <a:pt x="443" y="14715"/>
                      <a:pt x="1308" y="15711"/>
                    </a:cubicBezTo>
                    <a:cubicBezTo>
                      <a:pt x="2890" y="17569"/>
                      <a:pt x="6180" y="19294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4"/>
                      <a:pt x="18710" y="17585"/>
                      <a:pt x="20292" y="15711"/>
                    </a:cubicBezTo>
                    <a:cubicBezTo>
                      <a:pt x="21136" y="14715"/>
                      <a:pt x="21600" y="13537"/>
                      <a:pt x="21600" y="12343"/>
                    </a:cubicBezTo>
                    <a:lnTo>
                      <a:pt x="21600" y="3567"/>
                    </a:lnTo>
                    <a:lnTo>
                      <a:pt x="19934" y="3451"/>
                    </a:lnTo>
                    <a:close/>
                    <a:moveTo>
                      <a:pt x="20123" y="12343"/>
                    </a:moveTo>
                    <a:cubicBezTo>
                      <a:pt x="20123" y="13322"/>
                      <a:pt x="19765" y="14267"/>
                      <a:pt x="19069" y="15080"/>
                    </a:cubicBezTo>
                    <a:cubicBezTo>
                      <a:pt x="17698" y="16706"/>
                      <a:pt x="14618" y="18332"/>
                      <a:pt x="10800" y="20223"/>
                    </a:cubicBezTo>
                    <a:cubicBezTo>
                      <a:pt x="6982" y="18332"/>
                      <a:pt x="3902" y="16689"/>
                      <a:pt x="2531" y="15080"/>
                    </a:cubicBezTo>
                    <a:cubicBezTo>
                      <a:pt x="1856" y="14267"/>
                      <a:pt x="1477" y="13322"/>
                      <a:pt x="1477" y="12343"/>
                    </a:cubicBezTo>
                    <a:lnTo>
                      <a:pt x="1477" y="4645"/>
                    </a:lnTo>
                    <a:lnTo>
                      <a:pt x="1793" y="4629"/>
                    </a:lnTo>
                    <a:cubicBezTo>
                      <a:pt x="5126" y="4413"/>
                      <a:pt x="8290" y="3351"/>
                      <a:pt x="10800" y="1576"/>
                    </a:cubicBezTo>
                    <a:cubicBezTo>
                      <a:pt x="13289" y="3335"/>
                      <a:pt x="16453" y="4396"/>
                      <a:pt x="19807" y="4612"/>
                    </a:cubicBezTo>
                    <a:lnTo>
                      <a:pt x="20123" y="4629"/>
                    </a:lnTo>
                    <a:lnTo>
                      <a:pt x="20123" y="12343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02" name="Freeform: Shape 225"/>
              <p:cNvSpPr/>
              <p:nvPr/>
            </p:nvSpPr>
            <p:spPr>
              <a:xfrm>
                <a:off x="1825529" y="-2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03" name="Freeform: Shape 226"/>
              <p:cNvSpPr/>
              <p:nvPr/>
            </p:nvSpPr>
            <p:spPr>
              <a:xfrm>
                <a:off x="1460654" y="229271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04" name="Freeform: Shape 227"/>
              <p:cNvSpPr/>
              <p:nvPr/>
            </p:nvSpPr>
            <p:spPr>
              <a:xfrm>
                <a:off x="11316343" y="-2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05" name="Freeform: Shape 228"/>
              <p:cNvSpPr/>
              <p:nvPr/>
            </p:nvSpPr>
            <p:spPr>
              <a:xfrm>
                <a:off x="10951467" y="229271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06" name="Freeform: Shape 229"/>
              <p:cNvSpPr/>
              <p:nvPr/>
            </p:nvSpPr>
            <p:spPr>
              <a:xfrm>
                <a:off x="12046094" y="-2"/>
                <a:ext cx="588407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2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94" y="2275"/>
                      <a:pt x="4704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07" name="Freeform: Shape 230"/>
              <p:cNvSpPr/>
              <p:nvPr/>
            </p:nvSpPr>
            <p:spPr>
              <a:xfrm>
                <a:off x="11681793" y="229271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08" name="Freeform: Shape 231"/>
              <p:cNvSpPr/>
              <p:nvPr/>
            </p:nvSpPr>
            <p:spPr>
              <a:xfrm>
                <a:off x="4015940" y="-2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09" name="Freeform: Shape 232"/>
              <p:cNvSpPr/>
              <p:nvPr/>
            </p:nvSpPr>
            <p:spPr>
              <a:xfrm>
                <a:off x="3650488" y="229271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10" name="Freeform: Shape 233"/>
              <p:cNvSpPr/>
              <p:nvPr/>
            </p:nvSpPr>
            <p:spPr>
              <a:xfrm>
                <a:off x="4745691" y="-2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11" name="Freeform: Shape 234"/>
              <p:cNvSpPr/>
              <p:nvPr/>
            </p:nvSpPr>
            <p:spPr>
              <a:xfrm>
                <a:off x="4380815" y="229271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12" name="Freeform: Shape 235"/>
              <p:cNvSpPr/>
              <p:nvPr/>
            </p:nvSpPr>
            <p:spPr>
              <a:xfrm>
                <a:off x="5476019" y="-2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13" name="Freeform: Shape 236"/>
              <p:cNvSpPr/>
              <p:nvPr/>
            </p:nvSpPr>
            <p:spPr>
              <a:xfrm>
                <a:off x="5110568" y="229271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14" name="Freeform: Shape 237"/>
              <p:cNvSpPr/>
              <p:nvPr/>
            </p:nvSpPr>
            <p:spPr>
              <a:xfrm>
                <a:off x="6205770" y="-2"/>
                <a:ext cx="588408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15" name="Freeform: Shape 238"/>
              <p:cNvSpPr/>
              <p:nvPr/>
            </p:nvSpPr>
            <p:spPr>
              <a:xfrm>
                <a:off x="5840895" y="229271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16" name="Freeform: Shape 239"/>
              <p:cNvSpPr/>
              <p:nvPr/>
            </p:nvSpPr>
            <p:spPr>
              <a:xfrm>
                <a:off x="6936102" y="-2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17" name="Freeform: Shape 240"/>
              <p:cNvSpPr/>
              <p:nvPr/>
            </p:nvSpPr>
            <p:spPr>
              <a:xfrm>
                <a:off x="6571222" y="229271"/>
                <a:ext cx="588407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18" name="Freeform: Shape 241"/>
              <p:cNvSpPr/>
              <p:nvPr/>
            </p:nvSpPr>
            <p:spPr>
              <a:xfrm>
                <a:off x="7665853" y="-2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19" name="Freeform: Shape 242"/>
              <p:cNvSpPr/>
              <p:nvPr/>
            </p:nvSpPr>
            <p:spPr>
              <a:xfrm>
                <a:off x="7300976" y="229271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20" name="Freeform: Shape 243"/>
              <p:cNvSpPr/>
              <p:nvPr/>
            </p:nvSpPr>
            <p:spPr>
              <a:xfrm>
                <a:off x="8396181" y="-2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21" name="Freeform: Shape 244"/>
              <p:cNvSpPr/>
              <p:nvPr/>
            </p:nvSpPr>
            <p:spPr>
              <a:xfrm>
                <a:off x="8031304" y="229271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22" name="Freeform: Shape 245"/>
              <p:cNvSpPr/>
              <p:nvPr/>
            </p:nvSpPr>
            <p:spPr>
              <a:xfrm>
                <a:off x="9126508" y="-2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23" name="Freeform: Shape 246"/>
              <p:cNvSpPr/>
              <p:nvPr/>
            </p:nvSpPr>
            <p:spPr>
              <a:xfrm>
                <a:off x="8761056" y="229271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24" name="Freeform: Shape 247"/>
              <p:cNvSpPr/>
              <p:nvPr/>
            </p:nvSpPr>
            <p:spPr>
              <a:xfrm>
                <a:off x="9856263" y="-2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25" name="Freeform: Shape 248"/>
              <p:cNvSpPr/>
              <p:nvPr/>
            </p:nvSpPr>
            <p:spPr>
              <a:xfrm>
                <a:off x="9491384" y="229271"/>
                <a:ext cx="588407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26" name="Freeform: Shape 249"/>
              <p:cNvSpPr/>
              <p:nvPr/>
            </p:nvSpPr>
            <p:spPr>
              <a:xfrm>
                <a:off x="10586591" y="-2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27" name="Freeform: Shape 250"/>
              <p:cNvSpPr/>
              <p:nvPr/>
            </p:nvSpPr>
            <p:spPr>
              <a:xfrm>
                <a:off x="10221138" y="229271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263" name="Graphic 246"/>
            <p:cNvGrpSpPr/>
            <p:nvPr/>
          </p:nvGrpSpPr>
          <p:grpSpPr>
            <a:xfrm>
              <a:off x="380964" y="2791447"/>
              <a:ext cx="12634504" cy="977423"/>
              <a:chOff x="-1" y="-1"/>
              <a:chExt cx="12634503" cy="977422"/>
            </a:xfrm>
          </p:grpSpPr>
          <p:sp>
            <p:nvSpPr>
              <p:cNvPr id="229" name="Freeform: Shape 183"/>
              <p:cNvSpPr/>
              <p:nvPr/>
            </p:nvSpPr>
            <p:spPr>
              <a:xfrm>
                <a:off x="2555283" y="-2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30" name="Freeform: Shape 184"/>
              <p:cNvSpPr/>
              <p:nvPr/>
            </p:nvSpPr>
            <p:spPr>
              <a:xfrm>
                <a:off x="2190407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31" name="Freeform: Shape 185"/>
              <p:cNvSpPr/>
              <p:nvPr/>
            </p:nvSpPr>
            <p:spPr>
              <a:xfrm>
                <a:off x="3285610" y="-2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32" name="Freeform: Shape 186"/>
              <p:cNvSpPr/>
              <p:nvPr/>
            </p:nvSpPr>
            <p:spPr>
              <a:xfrm>
                <a:off x="2920160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33" name="Freeform: Shape 187"/>
              <p:cNvSpPr/>
              <p:nvPr/>
            </p:nvSpPr>
            <p:spPr>
              <a:xfrm>
                <a:off x="1095204" y="-2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34" name="Freeform: Shape 188"/>
              <p:cNvSpPr/>
              <p:nvPr/>
            </p:nvSpPr>
            <p:spPr>
              <a:xfrm>
                <a:off x="730328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35" name="Freeform: Shape 189"/>
              <p:cNvSpPr/>
              <p:nvPr/>
            </p:nvSpPr>
            <p:spPr>
              <a:xfrm>
                <a:off x="364877" y="-2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36" name="Freeform: Shape 190"/>
              <p:cNvSpPr/>
              <p:nvPr/>
            </p:nvSpPr>
            <p:spPr>
              <a:xfrm>
                <a:off x="-2" y="229845"/>
                <a:ext cx="588408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37" name="Freeform: Shape 191"/>
              <p:cNvSpPr/>
              <p:nvPr/>
            </p:nvSpPr>
            <p:spPr>
              <a:xfrm>
                <a:off x="1825531" y="-2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38" name="Freeform: Shape 192"/>
              <p:cNvSpPr/>
              <p:nvPr/>
            </p:nvSpPr>
            <p:spPr>
              <a:xfrm>
                <a:off x="1460081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39" name="Freeform: Shape 193"/>
              <p:cNvSpPr/>
              <p:nvPr/>
            </p:nvSpPr>
            <p:spPr>
              <a:xfrm>
                <a:off x="11315770" y="-2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40" name="Freeform: Shape 194"/>
              <p:cNvSpPr/>
              <p:nvPr/>
            </p:nvSpPr>
            <p:spPr>
              <a:xfrm>
                <a:off x="10951467" y="229845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41" name="Freeform: Shape 195"/>
              <p:cNvSpPr/>
              <p:nvPr/>
            </p:nvSpPr>
            <p:spPr>
              <a:xfrm>
                <a:off x="12046097" y="-2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42" name="Freeform: Shape 196"/>
              <p:cNvSpPr/>
              <p:nvPr/>
            </p:nvSpPr>
            <p:spPr>
              <a:xfrm>
                <a:off x="11680647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45" y="12352"/>
                    </a:moveTo>
                    <a:cubicBezTo>
                      <a:pt x="20145" y="13332"/>
                      <a:pt x="19786" y="14278"/>
                      <a:pt x="19090" y="15092"/>
                    </a:cubicBezTo>
                    <a:cubicBezTo>
                      <a:pt x="17719" y="16719"/>
                      <a:pt x="14639" y="18346"/>
                      <a:pt x="10821" y="20239"/>
                    </a:cubicBezTo>
                    <a:cubicBezTo>
                      <a:pt x="7003" y="18346"/>
                      <a:pt x="3923" y="16702"/>
                      <a:pt x="2552" y="15092"/>
                    </a:cubicBezTo>
                    <a:cubicBezTo>
                      <a:pt x="1877" y="14278"/>
                      <a:pt x="1498" y="13332"/>
                      <a:pt x="1498" y="12352"/>
                    </a:cubicBezTo>
                    <a:lnTo>
                      <a:pt x="1498" y="4649"/>
                    </a:lnTo>
                    <a:lnTo>
                      <a:pt x="1814" y="4632"/>
                    </a:lnTo>
                    <a:cubicBezTo>
                      <a:pt x="5147" y="4416"/>
                      <a:pt x="8311" y="3354"/>
                      <a:pt x="10821" y="1577"/>
                    </a:cubicBezTo>
                    <a:cubicBezTo>
                      <a:pt x="13310" y="3337"/>
                      <a:pt x="16474" y="4416"/>
                      <a:pt x="19828" y="4632"/>
                    </a:cubicBezTo>
                    <a:lnTo>
                      <a:pt x="20145" y="4649"/>
                    </a:lnTo>
                    <a:lnTo>
                      <a:pt x="20145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43" name="Freeform: Shape 197"/>
              <p:cNvSpPr/>
              <p:nvPr/>
            </p:nvSpPr>
            <p:spPr>
              <a:xfrm>
                <a:off x="4015364" y="-2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44" name="Freeform: Shape 198"/>
              <p:cNvSpPr/>
              <p:nvPr/>
            </p:nvSpPr>
            <p:spPr>
              <a:xfrm>
                <a:off x="3650488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45" name="Freeform: Shape 199"/>
              <p:cNvSpPr/>
              <p:nvPr/>
            </p:nvSpPr>
            <p:spPr>
              <a:xfrm>
                <a:off x="4745693" y="-2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46" name="Freeform: Shape 200"/>
              <p:cNvSpPr/>
              <p:nvPr/>
            </p:nvSpPr>
            <p:spPr>
              <a:xfrm>
                <a:off x="4380242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47" name="Freeform: Shape 201"/>
              <p:cNvSpPr/>
              <p:nvPr/>
            </p:nvSpPr>
            <p:spPr>
              <a:xfrm>
                <a:off x="5475446" y="-2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48" name="Freeform: Shape 202"/>
              <p:cNvSpPr/>
              <p:nvPr/>
            </p:nvSpPr>
            <p:spPr>
              <a:xfrm>
                <a:off x="5110571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49" name="Freeform: Shape 203"/>
              <p:cNvSpPr/>
              <p:nvPr/>
            </p:nvSpPr>
            <p:spPr>
              <a:xfrm>
                <a:off x="6205774" y="-2"/>
                <a:ext cx="588403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50" name="Freeform: Shape 204"/>
              <p:cNvSpPr/>
              <p:nvPr/>
            </p:nvSpPr>
            <p:spPr>
              <a:xfrm>
                <a:off x="5840898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51" name="Freeform: Shape 205"/>
              <p:cNvSpPr/>
              <p:nvPr/>
            </p:nvSpPr>
            <p:spPr>
              <a:xfrm>
                <a:off x="6935527" y="-2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52" name="Freeform: Shape 206"/>
              <p:cNvSpPr/>
              <p:nvPr/>
            </p:nvSpPr>
            <p:spPr>
              <a:xfrm>
                <a:off x="6570650" y="229845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53" name="Freeform: Shape 207"/>
              <p:cNvSpPr/>
              <p:nvPr/>
            </p:nvSpPr>
            <p:spPr>
              <a:xfrm>
                <a:off x="7665855" y="-2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54" name="Freeform: Shape 208"/>
              <p:cNvSpPr/>
              <p:nvPr/>
            </p:nvSpPr>
            <p:spPr>
              <a:xfrm>
                <a:off x="7300977" y="229845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55" name="Freeform: Shape 209"/>
              <p:cNvSpPr/>
              <p:nvPr/>
            </p:nvSpPr>
            <p:spPr>
              <a:xfrm>
                <a:off x="8396182" y="-2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56" name="Freeform: Shape 210"/>
              <p:cNvSpPr/>
              <p:nvPr/>
            </p:nvSpPr>
            <p:spPr>
              <a:xfrm>
                <a:off x="8030731" y="229845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57" name="Freeform: Shape 211"/>
              <p:cNvSpPr/>
              <p:nvPr/>
            </p:nvSpPr>
            <p:spPr>
              <a:xfrm>
                <a:off x="9125934" y="-2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58" name="Freeform: Shape 212"/>
              <p:cNvSpPr/>
              <p:nvPr/>
            </p:nvSpPr>
            <p:spPr>
              <a:xfrm>
                <a:off x="8761058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59" name="Freeform: Shape 213"/>
              <p:cNvSpPr/>
              <p:nvPr/>
            </p:nvSpPr>
            <p:spPr>
              <a:xfrm>
                <a:off x="9856263" y="-2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60" name="Freeform: Shape 214"/>
              <p:cNvSpPr/>
              <p:nvPr/>
            </p:nvSpPr>
            <p:spPr>
              <a:xfrm>
                <a:off x="9490811" y="229845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61" name="Freeform: Shape 215"/>
              <p:cNvSpPr/>
              <p:nvPr/>
            </p:nvSpPr>
            <p:spPr>
              <a:xfrm>
                <a:off x="10586018" y="-2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62" name="Freeform: Shape 216"/>
              <p:cNvSpPr/>
              <p:nvPr/>
            </p:nvSpPr>
            <p:spPr>
              <a:xfrm>
                <a:off x="10221138" y="229845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298" name="Graphic 246"/>
            <p:cNvGrpSpPr/>
            <p:nvPr/>
          </p:nvGrpSpPr>
          <p:grpSpPr>
            <a:xfrm>
              <a:off x="-2" y="3489595"/>
              <a:ext cx="12634502" cy="977423"/>
              <a:chOff x="-1" y="-1"/>
              <a:chExt cx="12634501" cy="977422"/>
            </a:xfrm>
          </p:grpSpPr>
          <p:sp>
            <p:nvSpPr>
              <p:cNvPr id="264" name="Freeform: Shape 149"/>
              <p:cNvSpPr/>
              <p:nvPr/>
            </p:nvSpPr>
            <p:spPr>
              <a:xfrm>
                <a:off x="2555282" y="-2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65" name="Freeform: Shape 150"/>
              <p:cNvSpPr/>
              <p:nvPr/>
            </p:nvSpPr>
            <p:spPr>
              <a:xfrm>
                <a:off x="2190406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66" name="Freeform: Shape 151"/>
              <p:cNvSpPr/>
              <p:nvPr/>
            </p:nvSpPr>
            <p:spPr>
              <a:xfrm>
                <a:off x="3285610" y="-2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67" name="Freeform: Shape 152"/>
              <p:cNvSpPr/>
              <p:nvPr/>
            </p:nvSpPr>
            <p:spPr>
              <a:xfrm>
                <a:off x="2920733" y="229845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68" name="Freeform: Shape 153"/>
              <p:cNvSpPr/>
              <p:nvPr/>
            </p:nvSpPr>
            <p:spPr>
              <a:xfrm>
                <a:off x="1095203" y="-2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69" name="Freeform: Shape 154"/>
              <p:cNvSpPr/>
              <p:nvPr/>
            </p:nvSpPr>
            <p:spPr>
              <a:xfrm>
                <a:off x="730327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70" name="Freeform: Shape 155"/>
              <p:cNvSpPr/>
              <p:nvPr/>
            </p:nvSpPr>
            <p:spPr>
              <a:xfrm>
                <a:off x="365448" y="-2"/>
                <a:ext cx="588407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71" name="Freeform: Shape 156"/>
              <p:cNvSpPr/>
              <p:nvPr/>
            </p:nvSpPr>
            <p:spPr>
              <a:xfrm>
                <a:off x="-2" y="229845"/>
                <a:ext cx="588980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4" y="3453"/>
                    </a:moveTo>
                    <a:cubicBezTo>
                      <a:pt x="16922" y="3254"/>
                      <a:pt x="14035" y="2291"/>
                      <a:pt x="11801" y="697"/>
                    </a:cubicBezTo>
                    <a:lnTo>
                      <a:pt x="10811" y="0"/>
                    </a:lnTo>
                    <a:lnTo>
                      <a:pt x="9820" y="697"/>
                    </a:lnTo>
                    <a:cubicBezTo>
                      <a:pt x="7565" y="2275"/>
                      <a:pt x="4678" y="3254"/>
                      <a:pt x="1686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7" y="15706"/>
                    </a:cubicBezTo>
                    <a:cubicBezTo>
                      <a:pt x="2887" y="17566"/>
                      <a:pt x="6174" y="19292"/>
                      <a:pt x="10010" y="21202"/>
                    </a:cubicBezTo>
                    <a:lnTo>
                      <a:pt x="10789" y="21600"/>
                    </a:lnTo>
                    <a:lnTo>
                      <a:pt x="11590" y="21202"/>
                    </a:lnTo>
                    <a:cubicBezTo>
                      <a:pt x="15426" y="19292"/>
                      <a:pt x="18713" y="17582"/>
                      <a:pt x="20293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4" y="3453"/>
                    </a:lnTo>
                    <a:close/>
                    <a:moveTo>
                      <a:pt x="20104" y="12336"/>
                    </a:moveTo>
                    <a:cubicBezTo>
                      <a:pt x="20104" y="13315"/>
                      <a:pt x="19746" y="14262"/>
                      <a:pt x="19050" y="15075"/>
                    </a:cubicBezTo>
                    <a:cubicBezTo>
                      <a:pt x="17680" y="16702"/>
                      <a:pt x="14604" y="18329"/>
                      <a:pt x="10789" y="20222"/>
                    </a:cubicBezTo>
                    <a:cubicBezTo>
                      <a:pt x="6975" y="18329"/>
                      <a:pt x="3899" y="16686"/>
                      <a:pt x="2529" y="15075"/>
                    </a:cubicBezTo>
                    <a:cubicBezTo>
                      <a:pt x="1854" y="14262"/>
                      <a:pt x="1475" y="13315"/>
                      <a:pt x="1475" y="12336"/>
                    </a:cubicBezTo>
                    <a:lnTo>
                      <a:pt x="1475" y="4632"/>
                    </a:lnTo>
                    <a:lnTo>
                      <a:pt x="1791" y="4616"/>
                    </a:lnTo>
                    <a:cubicBezTo>
                      <a:pt x="5121" y="4400"/>
                      <a:pt x="8282" y="3337"/>
                      <a:pt x="10789" y="1561"/>
                    </a:cubicBezTo>
                    <a:cubicBezTo>
                      <a:pt x="13276" y="3321"/>
                      <a:pt x="16437" y="4400"/>
                      <a:pt x="19788" y="4616"/>
                    </a:cubicBezTo>
                    <a:lnTo>
                      <a:pt x="20104" y="4632"/>
                    </a:lnTo>
                    <a:lnTo>
                      <a:pt x="20104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72" name="Freeform: Shape 157"/>
              <p:cNvSpPr/>
              <p:nvPr/>
            </p:nvSpPr>
            <p:spPr>
              <a:xfrm>
                <a:off x="1825529" y="-2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73" name="Freeform: Shape 158"/>
              <p:cNvSpPr/>
              <p:nvPr/>
            </p:nvSpPr>
            <p:spPr>
              <a:xfrm>
                <a:off x="1460654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74" name="Freeform: Shape 159"/>
              <p:cNvSpPr/>
              <p:nvPr/>
            </p:nvSpPr>
            <p:spPr>
              <a:xfrm>
                <a:off x="11316343" y="-2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75" name="Freeform: Shape 160"/>
              <p:cNvSpPr/>
              <p:nvPr/>
            </p:nvSpPr>
            <p:spPr>
              <a:xfrm>
                <a:off x="10951467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76" name="Freeform: Shape 161"/>
              <p:cNvSpPr/>
              <p:nvPr/>
            </p:nvSpPr>
            <p:spPr>
              <a:xfrm>
                <a:off x="12046094" y="-2"/>
                <a:ext cx="588407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2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94" y="2275"/>
                      <a:pt x="4704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77" name="Freeform: Shape 162"/>
              <p:cNvSpPr/>
              <p:nvPr/>
            </p:nvSpPr>
            <p:spPr>
              <a:xfrm>
                <a:off x="11681793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78" name="Freeform: Shape 163"/>
              <p:cNvSpPr/>
              <p:nvPr/>
            </p:nvSpPr>
            <p:spPr>
              <a:xfrm>
                <a:off x="4015940" y="-2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79" name="Freeform: Shape 164"/>
              <p:cNvSpPr/>
              <p:nvPr/>
            </p:nvSpPr>
            <p:spPr>
              <a:xfrm>
                <a:off x="3650488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80" name="Freeform: Shape 165"/>
              <p:cNvSpPr/>
              <p:nvPr/>
            </p:nvSpPr>
            <p:spPr>
              <a:xfrm>
                <a:off x="4745691" y="-2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81" name="Freeform: Shape 166"/>
              <p:cNvSpPr/>
              <p:nvPr/>
            </p:nvSpPr>
            <p:spPr>
              <a:xfrm>
                <a:off x="4380815" y="229845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82" name="Freeform: Shape 167"/>
              <p:cNvSpPr/>
              <p:nvPr/>
            </p:nvSpPr>
            <p:spPr>
              <a:xfrm>
                <a:off x="5476019" y="-2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83" name="Freeform: Shape 168"/>
              <p:cNvSpPr/>
              <p:nvPr/>
            </p:nvSpPr>
            <p:spPr>
              <a:xfrm>
                <a:off x="5110568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84" name="Freeform: Shape 169"/>
              <p:cNvSpPr/>
              <p:nvPr/>
            </p:nvSpPr>
            <p:spPr>
              <a:xfrm>
                <a:off x="6205770" y="-2"/>
                <a:ext cx="588408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85" name="Freeform: Shape 170"/>
              <p:cNvSpPr/>
              <p:nvPr/>
            </p:nvSpPr>
            <p:spPr>
              <a:xfrm>
                <a:off x="5840895" y="229845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86" name="Freeform: Shape 171"/>
              <p:cNvSpPr/>
              <p:nvPr/>
            </p:nvSpPr>
            <p:spPr>
              <a:xfrm>
                <a:off x="6936102" y="-2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87" name="Freeform: Shape 172"/>
              <p:cNvSpPr/>
              <p:nvPr/>
            </p:nvSpPr>
            <p:spPr>
              <a:xfrm>
                <a:off x="6571222" y="229845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88" name="Freeform: Shape 173"/>
              <p:cNvSpPr/>
              <p:nvPr/>
            </p:nvSpPr>
            <p:spPr>
              <a:xfrm>
                <a:off x="7665853" y="-2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89" name="Freeform: Shape 174"/>
              <p:cNvSpPr/>
              <p:nvPr/>
            </p:nvSpPr>
            <p:spPr>
              <a:xfrm>
                <a:off x="7300976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90" name="Freeform: Shape 175"/>
              <p:cNvSpPr/>
              <p:nvPr/>
            </p:nvSpPr>
            <p:spPr>
              <a:xfrm>
                <a:off x="8396181" y="-2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91" name="Freeform: Shape 176"/>
              <p:cNvSpPr/>
              <p:nvPr/>
            </p:nvSpPr>
            <p:spPr>
              <a:xfrm>
                <a:off x="8031304" y="229845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92" name="Freeform: Shape 177"/>
              <p:cNvSpPr/>
              <p:nvPr/>
            </p:nvSpPr>
            <p:spPr>
              <a:xfrm>
                <a:off x="9126508" y="-2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93" name="Freeform: Shape 178"/>
              <p:cNvSpPr/>
              <p:nvPr/>
            </p:nvSpPr>
            <p:spPr>
              <a:xfrm>
                <a:off x="8761056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94" name="Freeform: Shape 179"/>
              <p:cNvSpPr/>
              <p:nvPr/>
            </p:nvSpPr>
            <p:spPr>
              <a:xfrm>
                <a:off x="9856263" y="-2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95" name="Freeform: Shape 180"/>
              <p:cNvSpPr/>
              <p:nvPr/>
            </p:nvSpPr>
            <p:spPr>
              <a:xfrm>
                <a:off x="9491384" y="229845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96" name="Freeform: Shape 181"/>
              <p:cNvSpPr/>
              <p:nvPr/>
            </p:nvSpPr>
            <p:spPr>
              <a:xfrm>
                <a:off x="10586591" y="-2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97" name="Freeform: Shape 182"/>
              <p:cNvSpPr/>
              <p:nvPr/>
            </p:nvSpPr>
            <p:spPr>
              <a:xfrm>
                <a:off x="10221138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33" name="Graphic 246"/>
            <p:cNvGrpSpPr/>
            <p:nvPr/>
          </p:nvGrpSpPr>
          <p:grpSpPr>
            <a:xfrm>
              <a:off x="380964" y="4187744"/>
              <a:ext cx="12634504" cy="977424"/>
              <a:chOff x="-1" y="-1"/>
              <a:chExt cx="12634503" cy="977423"/>
            </a:xfrm>
          </p:grpSpPr>
          <p:sp>
            <p:nvSpPr>
              <p:cNvPr id="299" name="Freeform: Shape 115"/>
              <p:cNvSpPr/>
              <p:nvPr/>
            </p:nvSpPr>
            <p:spPr>
              <a:xfrm>
                <a:off x="2555283" y="-2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00" name="Freeform: Shape 116"/>
              <p:cNvSpPr/>
              <p:nvPr/>
            </p:nvSpPr>
            <p:spPr>
              <a:xfrm>
                <a:off x="2190407" y="229271"/>
                <a:ext cx="588404" cy="7481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1"/>
                    </a:moveTo>
                    <a:cubicBezTo>
                      <a:pt x="16917" y="3252"/>
                      <a:pt x="14027" y="2289"/>
                      <a:pt x="11791" y="697"/>
                    </a:cubicBezTo>
                    <a:lnTo>
                      <a:pt x="10800" y="0"/>
                    </a:lnTo>
                    <a:lnTo>
                      <a:pt x="9809" y="713"/>
                    </a:lnTo>
                    <a:cubicBezTo>
                      <a:pt x="7573" y="2289"/>
                      <a:pt x="4683" y="3268"/>
                      <a:pt x="1687" y="3467"/>
                    </a:cubicBezTo>
                    <a:lnTo>
                      <a:pt x="0" y="3567"/>
                    </a:lnTo>
                    <a:lnTo>
                      <a:pt x="0" y="12343"/>
                    </a:lnTo>
                    <a:cubicBezTo>
                      <a:pt x="0" y="13554"/>
                      <a:pt x="443" y="14715"/>
                      <a:pt x="1308" y="15711"/>
                    </a:cubicBezTo>
                    <a:cubicBezTo>
                      <a:pt x="2890" y="17569"/>
                      <a:pt x="6180" y="19294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4"/>
                      <a:pt x="18710" y="17585"/>
                      <a:pt x="20292" y="15711"/>
                    </a:cubicBezTo>
                    <a:cubicBezTo>
                      <a:pt x="21136" y="14715"/>
                      <a:pt x="21600" y="13537"/>
                      <a:pt x="21600" y="12343"/>
                    </a:cubicBezTo>
                    <a:lnTo>
                      <a:pt x="21600" y="3567"/>
                    </a:lnTo>
                    <a:lnTo>
                      <a:pt x="19913" y="3451"/>
                    </a:lnTo>
                    <a:close/>
                    <a:moveTo>
                      <a:pt x="20102" y="12343"/>
                    </a:moveTo>
                    <a:cubicBezTo>
                      <a:pt x="20102" y="13322"/>
                      <a:pt x="19744" y="14267"/>
                      <a:pt x="19048" y="15080"/>
                    </a:cubicBezTo>
                    <a:cubicBezTo>
                      <a:pt x="17677" y="16706"/>
                      <a:pt x="14597" y="18332"/>
                      <a:pt x="10779" y="20223"/>
                    </a:cubicBezTo>
                    <a:cubicBezTo>
                      <a:pt x="6961" y="18332"/>
                      <a:pt x="3881" y="16689"/>
                      <a:pt x="2510" y="15080"/>
                    </a:cubicBezTo>
                    <a:cubicBezTo>
                      <a:pt x="1835" y="14267"/>
                      <a:pt x="1455" y="13322"/>
                      <a:pt x="1455" y="12343"/>
                    </a:cubicBezTo>
                    <a:lnTo>
                      <a:pt x="1455" y="4645"/>
                    </a:lnTo>
                    <a:lnTo>
                      <a:pt x="1772" y="4629"/>
                    </a:lnTo>
                    <a:cubicBezTo>
                      <a:pt x="5105" y="4413"/>
                      <a:pt x="8269" y="3351"/>
                      <a:pt x="10779" y="1576"/>
                    </a:cubicBezTo>
                    <a:cubicBezTo>
                      <a:pt x="13268" y="3335"/>
                      <a:pt x="16432" y="4413"/>
                      <a:pt x="19786" y="4629"/>
                    </a:cubicBezTo>
                    <a:lnTo>
                      <a:pt x="20102" y="4645"/>
                    </a:lnTo>
                    <a:lnTo>
                      <a:pt x="20102" y="12343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01" name="Freeform: Shape 117"/>
              <p:cNvSpPr/>
              <p:nvPr/>
            </p:nvSpPr>
            <p:spPr>
              <a:xfrm>
                <a:off x="3285610" y="-2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02" name="Freeform: Shape 118"/>
              <p:cNvSpPr/>
              <p:nvPr/>
            </p:nvSpPr>
            <p:spPr>
              <a:xfrm>
                <a:off x="2920160" y="229271"/>
                <a:ext cx="588404" cy="7481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1"/>
                    </a:moveTo>
                    <a:cubicBezTo>
                      <a:pt x="16917" y="3252"/>
                      <a:pt x="14027" y="2289"/>
                      <a:pt x="11791" y="697"/>
                    </a:cubicBezTo>
                    <a:lnTo>
                      <a:pt x="10800" y="0"/>
                    </a:lnTo>
                    <a:lnTo>
                      <a:pt x="9809" y="713"/>
                    </a:lnTo>
                    <a:cubicBezTo>
                      <a:pt x="7573" y="2289"/>
                      <a:pt x="4683" y="3268"/>
                      <a:pt x="1687" y="3467"/>
                    </a:cubicBezTo>
                    <a:lnTo>
                      <a:pt x="0" y="3567"/>
                    </a:lnTo>
                    <a:lnTo>
                      <a:pt x="0" y="12343"/>
                    </a:lnTo>
                    <a:cubicBezTo>
                      <a:pt x="0" y="13554"/>
                      <a:pt x="443" y="14715"/>
                      <a:pt x="1308" y="15711"/>
                    </a:cubicBezTo>
                    <a:cubicBezTo>
                      <a:pt x="2890" y="17569"/>
                      <a:pt x="6180" y="19294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4"/>
                      <a:pt x="18710" y="17585"/>
                      <a:pt x="20292" y="15711"/>
                    </a:cubicBezTo>
                    <a:cubicBezTo>
                      <a:pt x="21136" y="14715"/>
                      <a:pt x="21600" y="13537"/>
                      <a:pt x="21600" y="12343"/>
                    </a:cubicBezTo>
                    <a:lnTo>
                      <a:pt x="21600" y="3567"/>
                    </a:lnTo>
                    <a:lnTo>
                      <a:pt x="19913" y="3451"/>
                    </a:lnTo>
                    <a:close/>
                    <a:moveTo>
                      <a:pt x="20123" y="12343"/>
                    </a:moveTo>
                    <a:cubicBezTo>
                      <a:pt x="20123" y="13322"/>
                      <a:pt x="19765" y="14267"/>
                      <a:pt x="19069" y="15080"/>
                    </a:cubicBezTo>
                    <a:cubicBezTo>
                      <a:pt x="17698" y="16706"/>
                      <a:pt x="14618" y="18332"/>
                      <a:pt x="10800" y="20223"/>
                    </a:cubicBezTo>
                    <a:cubicBezTo>
                      <a:pt x="6982" y="18332"/>
                      <a:pt x="3902" y="16689"/>
                      <a:pt x="2531" y="15080"/>
                    </a:cubicBezTo>
                    <a:cubicBezTo>
                      <a:pt x="1856" y="14267"/>
                      <a:pt x="1477" y="13322"/>
                      <a:pt x="1477" y="12343"/>
                    </a:cubicBezTo>
                    <a:lnTo>
                      <a:pt x="1477" y="4645"/>
                    </a:lnTo>
                    <a:lnTo>
                      <a:pt x="1793" y="4629"/>
                    </a:lnTo>
                    <a:cubicBezTo>
                      <a:pt x="5126" y="4413"/>
                      <a:pt x="8290" y="3351"/>
                      <a:pt x="10800" y="1576"/>
                    </a:cubicBezTo>
                    <a:cubicBezTo>
                      <a:pt x="13289" y="3335"/>
                      <a:pt x="16453" y="4413"/>
                      <a:pt x="19807" y="4629"/>
                    </a:cubicBezTo>
                    <a:lnTo>
                      <a:pt x="20123" y="4645"/>
                    </a:lnTo>
                    <a:lnTo>
                      <a:pt x="20123" y="12343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03" name="Freeform: Shape 119"/>
              <p:cNvSpPr/>
              <p:nvPr/>
            </p:nvSpPr>
            <p:spPr>
              <a:xfrm>
                <a:off x="1095204" y="-2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04" name="Freeform: Shape 120"/>
              <p:cNvSpPr/>
              <p:nvPr/>
            </p:nvSpPr>
            <p:spPr>
              <a:xfrm>
                <a:off x="730328" y="229271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05" name="Freeform: Shape 121"/>
              <p:cNvSpPr/>
              <p:nvPr/>
            </p:nvSpPr>
            <p:spPr>
              <a:xfrm>
                <a:off x="364877" y="-2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06" name="Freeform: Shape 122"/>
              <p:cNvSpPr/>
              <p:nvPr/>
            </p:nvSpPr>
            <p:spPr>
              <a:xfrm>
                <a:off x="-2" y="229271"/>
                <a:ext cx="588408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07" name="Freeform: Shape 123"/>
              <p:cNvSpPr/>
              <p:nvPr/>
            </p:nvSpPr>
            <p:spPr>
              <a:xfrm>
                <a:off x="1825531" y="-2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08" name="Freeform: Shape 124"/>
              <p:cNvSpPr/>
              <p:nvPr/>
            </p:nvSpPr>
            <p:spPr>
              <a:xfrm>
                <a:off x="1460081" y="229271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09" name="Freeform: Shape 125"/>
              <p:cNvSpPr/>
              <p:nvPr/>
            </p:nvSpPr>
            <p:spPr>
              <a:xfrm>
                <a:off x="11315770" y="-2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10" name="Freeform: Shape 126"/>
              <p:cNvSpPr/>
              <p:nvPr/>
            </p:nvSpPr>
            <p:spPr>
              <a:xfrm>
                <a:off x="10951467" y="229271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11" name="Freeform: Shape 127"/>
              <p:cNvSpPr/>
              <p:nvPr/>
            </p:nvSpPr>
            <p:spPr>
              <a:xfrm>
                <a:off x="12046097" y="-2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12" name="Freeform: Shape 128"/>
              <p:cNvSpPr/>
              <p:nvPr/>
            </p:nvSpPr>
            <p:spPr>
              <a:xfrm>
                <a:off x="11680647" y="229271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45" y="12352"/>
                    </a:moveTo>
                    <a:cubicBezTo>
                      <a:pt x="20145" y="13332"/>
                      <a:pt x="19786" y="14278"/>
                      <a:pt x="19090" y="15092"/>
                    </a:cubicBezTo>
                    <a:cubicBezTo>
                      <a:pt x="17719" y="16719"/>
                      <a:pt x="14639" y="18346"/>
                      <a:pt x="10821" y="20239"/>
                    </a:cubicBezTo>
                    <a:cubicBezTo>
                      <a:pt x="7003" y="18346"/>
                      <a:pt x="3923" y="16702"/>
                      <a:pt x="2552" y="15092"/>
                    </a:cubicBezTo>
                    <a:cubicBezTo>
                      <a:pt x="1877" y="14278"/>
                      <a:pt x="1498" y="13332"/>
                      <a:pt x="1498" y="12352"/>
                    </a:cubicBezTo>
                    <a:lnTo>
                      <a:pt x="1498" y="4649"/>
                    </a:lnTo>
                    <a:lnTo>
                      <a:pt x="1814" y="4632"/>
                    </a:lnTo>
                    <a:cubicBezTo>
                      <a:pt x="5147" y="4416"/>
                      <a:pt x="8311" y="3354"/>
                      <a:pt x="10821" y="1577"/>
                    </a:cubicBezTo>
                    <a:cubicBezTo>
                      <a:pt x="13310" y="3337"/>
                      <a:pt x="16474" y="4416"/>
                      <a:pt x="19828" y="4632"/>
                    </a:cubicBezTo>
                    <a:lnTo>
                      <a:pt x="20145" y="4649"/>
                    </a:lnTo>
                    <a:lnTo>
                      <a:pt x="20145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13" name="Freeform: Shape 129"/>
              <p:cNvSpPr/>
              <p:nvPr/>
            </p:nvSpPr>
            <p:spPr>
              <a:xfrm>
                <a:off x="4015364" y="-2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14" name="Freeform: Shape 130"/>
              <p:cNvSpPr/>
              <p:nvPr/>
            </p:nvSpPr>
            <p:spPr>
              <a:xfrm>
                <a:off x="3650488" y="229271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15" name="Freeform: Shape 131"/>
              <p:cNvSpPr/>
              <p:nvPr/>
            </p:nvSpPr>
            <p:spPr>
              <a:xfrm>
                <a:off x="4745693" y="-2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16" name="Freeform: Shape 132"/>
              <p:cNvSpPr/>
              <p:nvPr/>
            </p:nvSpPr>
            <p:spPr>
              <a:xfrm>
                <a:off x="4380242" y="229271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17" name="Freeform: Shape 133"/>
              <p:cNvSpPr/>
              <p:nvPr/>
            </p:nvSpPr>
            <p:spPr>
              <a:xfrm>
                <a:off x="5475446" y="-2"/>
                <a:ext cx="588405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18" name="Freeform: Shape 134"/>
              <p:cNvSpPr/>
              <p:nvPr/>
            </p:nvSpPr>
            <p:spPr>
              <a:xfrm>
                <a:off x="5110571" y="229271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19" name="Freeform: Shape 135"/>
              <p:cNvSpPr/>
              <p:nvPr/>
            </p:nvSpPr>
            <p:spPr>
              <a:xfrm>
                <a:off x="6205774" y="-2"/>
                <a:ext cx="588403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20" name="Freeform: Shape 136"/>
              <p:cNvSpPr/>
              <p:nvPr/>
            </p:nvSpPr>
            <p:spPr>
              <a:xfrm>
                <a:off x="5840898" y="229271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21" name="Freeform: Shape 137"/>
              <p:cNvSpPr/>
              <p:nvPr/>
            </p:nvSpPr>
            <p:spPr>
              <a:xfrm>
                <a:off x="6935527" y="-2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22" name="Freeform: Shape 138"/>
              <p:cNvSpPr/>
              <p:nvPr/>
            </p:nvSpPr>
            <p:spPr>
              <a:xfrm>
                <a:off x="6570650" y="229271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23" name="Freeform: Shape 139"/>
              <p:cNvSpPr/>
              <p:nvPr/>
            </p:nvSpPr>
            <p:spPr>
              <a:xfrm>
                <a:off x="7665855" y="-2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24" name="Freeform: Shape 140"/>
              <p:cNvSpPr/>
              <p:nvPr/>
            </p:nvSpPr>
            <p:spPr>
              <a:xfrm>
                <a:off x="7300977" y="229271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25" name="Freeform: Shape 141"/>
              <p:cNvSpPr/>
              <p:nvPr/>
            </p:nvSpPr>
            <p:spPr>
              <a:xfrm>
                <a:off x="8396182" y="-2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26" name="Freeform: Shape 142"/>
              <p:cNvSpPr/>
              <p:nvPr/>
            </p:nvSpPr>
            <p:spPr>
              <a:xfrm>
                <a:off x="8030731" y="229271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27" name="Freeform: Shape 143"/>
              <p:cNvSpPr/>
              <p:nvPr/>
            </p:nvSpPr>
            <p:spPr>
              <a:xfrm>
                <a:off x="9125934" y="-2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28" name="Freeform: Shape 144"/>
              <p:cNvSpPr/>
              <p:nvPr/>
            </p:nvSpPr>
            <p:spPr>
              <a:xfrm>
                <a:off x="8761058" y="229271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29" name="Freeform: Shape 145"/>
              <p:cNvSpPr/>
              <p:nvPr/>
            </p:nvSpPr>
            <p:spPr>
              <a:xfrm>
                <a:off x="9856263" y="-2"/>
                <a:ext cx="588406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30" name="Freeform: Shape 146"/>
              <p:cNvSpPr/>
              <p:nvPr/>
            </p:nvSpPr>
            <p:spPr>
              <a:xfrm>
                <a:off x="9490811" y="229271"/>
                <a:ext cx="588407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31" name="Freeform: Shape 147"/>
              <p:cNvSpPr/>
              <p:nvPr/>
            </p:nvSpPr>
            <p:spPr>
              <a:xfrm>
                <a:off x="10586018" y="-2"/>
                <a:ext cx="588404" cy="747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32" name="Freeform: Shape 148"/>
              <p:cNvSpPr/>
              <p:nvPr/>
            </p:nvSpPr>
            <p:spPr>
              <a:xfrm>
                <a:off x="10221138" y="229271"/>
                <a:ext cx="588407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68" name="Graphic 246"/>
            <p:cNvGrpSpPr/>
            <p:nvPr/>
          </p:nvGrpSpPr>
          <p:grpSpPr>
            <a:xfrm>
              <a:off x="-3" y="4885316"/>
              <a:ext cx="12634503" cy="977425"/>
              <a:chOff x="-1" y="0"/>
              <a:chExt cx="12634501" cy="977424"/>
            </a:xfrm>
          </p:grpSpPr>
          <p:sp>
            <p:nvSpPr>
              <p:cNvPr id="334" name="Freeform: Shape 81"/>
              <p:cNvSpPr/>
              <p:nvPr/>
            </p:nvSpPr>
            <p:spPr>
              <a:xfrm>
                <a:off x="2555282" y="-1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35" name="Freeform: Shape 82"/>
              <p:cNvSpPr/>
              <p:nvPr/>
            </p:nvSpPr>
            <p:spPr>
              <a:xfrm>
                <a:off x="2190406" y="229846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36" name="Freeform: Shape 83"/>
              <p:cNvSpPr/>
              <p:nvPr/>
            </p:nvSpPr>
            <p:spPr>
              <a:xfrm>
                <a:off x="3285610" y="-1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37" name="Freeform: Shape 84"/>
              <p:cNvSpPr/>
              <p:nvPr/>
            </p:nvSpPr>
            <p:spPr>
              <a:xfrm>
                <a:off x="2920733" y="229846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38" name="Freeform: Shape 85"/>
              <p:cNvSpPr/>
              <p:nvPr/>
            </p:nvSpPr>
            <p:spPr>
              <a:xfrm>
                <a:off x="1095203" y="-1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39" name="Freeform: Shape 86"/>
              <p:cNvSpPr/>
              <p:nvPr/>
            </p:nvSpPr>
            <p:spPr>
              <a:xfrm>
                <a:off x="729752" y="229846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3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94" y="2291"/>
                      <a:pt x="4704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45" y="12352"/>
                    </a:moveTo>
                    <a:cubicBezTo>
                      <a:pt x="20145" y="13332"/>
                      <a:pt x="19786" y="14278"/>
                      <a:pt x="19090" y="15092"/>
                    </a:cubicBezTo>
                    <a:cubicBezTo>
                      <a:pt x="17719" y="16719"/>
                      <a:pt x="14639" y="18346"/>
                      <a:pt x="10821" y="20239"/>
                    </a:cubicBezTo>
                    <a:cubicBezTo>
                      <a:pt x="7003" y="18346"/>
                      <a:pt x="3923" y="16702"/>
                      <a:pt x="2552" y="15092"/>
                    </a:cubicBezTo>
                    <a:cubicBezTo>
                      <a:pt x="1877" y="14278"/>
                      <a:pt x="1498" y="13332"/>
                      <a:pt x="1498" y="12352"/>
                    </a:cubicBezTo>
                    <a:lnTo>
                      <a:pt x="1498" y="4649"/>
                    </a:lnTo>
                    <a:lnTo>
                      <a:pt x="1814" y="4632"/>
                    </a:lnTo>
                    <a:cubicBezTo>
                      <a:pt x="5147" y="4416"/>
                      <a:pt x="8311" y="3354"/>
                      <a:pt x="10821" y="1577"/>
                    </a:cubicBezTo>
                    <a:cubicBezTo>
                      <a:pt x="13310" y="3337"/>
                      <a:pt x="16474" y="4416"/>
                      <a:pt x="19828" y="4632"/>
                    </a:cubicBezTo>
                    <a:lnTo>
                      <a:pt x="20145" y="4649"/>
                    </a:lnTo>
                    <a:lnTo>
                      <a:pt x="20145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40" name="Freeform: Shape 87"/>
              <p:cNvSpPr/>
              <p:nvPr/>
            </p:nvSpPr>
            <p:spPr>
              <a:xfrm>
                <a:off x="364874" y="-1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3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73" y="2291"/>
                      <a:pt x="4683" y="3271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41" name="Freeform: Shape 88"/>
              <p:cNvSpPr/>
              <p:nvPr/>
            </p:nvSpPr>
            <p:spPr>
              <a:xfrm>
                <a:off x="-2" y="229846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3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73" y="2291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42" name="Freeform: Shape 89"/>
              <p:cNvSpPr/>
              <p:nvPr/>
            </p:nvSpPr>
            <p:spPr>
              <a:xfrm>
                <a:off x="1825529" y="-1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43" name="Freeform: Shape 90"/>
              <p:cNvSpPr/>
              <p:nvPr/>
            </p:nvSpPr>
            <p:spPr>
              <a:xfrm>
                <a:off x="1460654" y="229846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44" name="Freeform: Shape 91"/>
              <p:cNvSpPr/>
              <p:nvPr/>
            </p:nvSpPr>
            <p:spPr>
              <a:xfrm>
                <a:off x="11316343" y="-1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45" name="Freeform: Shape 92"/>
              <p:cNvSpPr/>
              <p:nvPr/>
            </p:nvSpPr>
            <p:spPr>
              <a:xfrm>
                <a:off x="10951467" y="229846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46" name="Freeform: Shape 93"/>
              <p:cNvSpPr/>
              <p:nvPr/>
            </p:nvSpPr>
            <p:spPr>
              <a:xfrm>
                <a:off x="12046094" y="-1"/>
                <a:ext cx="588407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2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94" y="2275"/>
                      <a:pt x="4704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47" name="Freeform: Shape 94"/>
              <p:cNvSpPr/>
              <p:nvPr/>
            </p:nvSpPr>
            <p:spPr>
              <a:xfrm>
                <a:off x="11681793" y="229846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48" name="Freeform: Shape 95"/>
              <p:cNvSpPr/>
              <p:nvPr/>
            </p:nvSpPr>
            <p:spPr>
              <a:xfrm>
                <a:off x="4015940" y="-1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49" name="Freeform: Shape 96"/>
              <p:cNvSpPr/>
              <p:nvPr/>
            </p:nvSpPr>
            <p:spPr>
              <a:xfrm>
                <a:off x="3650488" y="229846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0" name="Freeform: Shape 97"/>
              <p:cNvSpPr/>
              <p:nvPr/>
            </p:nvSpPr>
            <p:spPr>
              <a:xfrm>
                <a:off x="4745691" y="-1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1" name="Freeform: Shape 98"/>
              <p:cNvSpPr/>
              <p:nvPr/>
            </p:nvSpPr>
            <p:spPr>
              <a:xfrm>
                <a:off x="4380815" y="229846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2" name="Freeform: Shape 99"/>
              <p:cNvSpPr/>
              <p:nvPr/>
            </p:nvSpPr>
            <p:spPr>
              <a:xfrm>
                <a:off x="5476019" y="-1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3" name="Freeform: Shape 100"/>
              <p:cNvSpPr/>
              <p:nvPr/>
            </p:nvSpPr>
            <p:spPr>
              <a:xfrm>
                <a:off x="5110568" y="229846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4" name="Freeform: Shape 101"/>
              <p:cNvSpPr/>
              <p:nvPr/>
            </p:nvSpPr>
            <p:spPr>
              <a:xfrm>
                <a:off x="6205770" y="-1"/>
                <a:ext cx="588408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5" name="Freeform: Shape 102"/>
              <p:cNvSpPr/>
              <p:nvPr/>
            </p:nvSpPr>
            <p:spPr>
              <a:xfrm>
                <a:off x="5840895" y="229846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6" name="Freeform: Shape 103"/>
              <p:cNvSpPr/>
              <p:nvPr/>
            </p:nvSpPr>
            <p:spPr>
              <a:xfrm>
                <a:off x="6936102" y="-1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7" name="Freeform: Shape 104"/>
              <p:cNvSpPr/>
              <p:nvPr/>
            </p:nvSpPr>
            <p:spPr>
              <a:xfrm>
                <a:off x="6571222" y="229846"/>
                <a:ext cx="588407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8" name="Freeform: Shape 105"/>
              <p:cNvSpPr/>
              <p:nvPr/>
            </p:nvSpPr>
            <p:spPr>
              <a:xfrm>
                <a:off x="7665853" y="-1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59" name="Freeform: Shape 106"/>
              <p:cNvSpPr/>
              <p:nvPr/>
            </p:nvSpPr>
            <p:spPr>
              <a:xfrm>
                <a:off x="7300976" y="229846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60" name="Freeform: Shape 107"/>
              <p:cNvSpPr/>
              <p:nvPr/>
            </p:nvSpPr>
            <p:spPr>
              <a:xfrm>
                <a:off x="8396181" y="-1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61" name="Freeform: Shape 108"/>
              <p:cNvSpPr/>
              <p:nvPr/>
            </p:nvSpPr>
            <p:spPr>
              <a:xfrm>
                <a:off x="8031304" y="229846"/>
                <a:ext cx="588406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62" name="Freeform: Shape 109"/>
              <p:cNvSpPr/>
              <p:nvPr/>
            </p:nvSpPr>
            <p:spPr>
              <a:xfrm>
                <a:off x="9126508" y="-1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63" name="Freeform: Shape 110"/>
              <p:cNvSpPr/>
              <p:nvPr/>
            </p:nvSpPr>
            <p:spPr>
              <a:xfrm>
                <a:off x="8761056" y="229846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64" name="Freeform: Shape 111"/>
              <p:cNvSpPr/>
              <p:nvPr/>
            </p:nvSpPr>
            <p:spPr>
              <a:xfrm>
                <a:off x="9856263" y="-1"/>
                <a:ext cx="588404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65" name="Freeform: Shape 112"/>
              <p:cNvSpPr/>
              <p:nvPr/>
            </p:nvSpPr>
            <p:spPr>
              <a:xfrm>
                <a:off x="9491384" y="229846"/>
                <a:ext cx="588407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66" name="Freeform: Shape 113"/>
              <p:cNvSpPr/>
              <p:nvPr/>
            </p:nvSpPr>
            <p:spPr>
              <a:xfrm>
                <a:off x="10586591" y="-1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67" name="Freeform: Shape 114"/>
              <p:cNvSpPr/>
              <p:nvPr/>
            </p:nvSpPr>
            <p:spPr>
              <a:xfrm>
                <a:off x="10221138" y="229846"/>
                <a:ext cx="588405" cy="747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03" name="Graphic 246"/>
            <p:cNvGrpSpPr/>
            <p:nvPr/>
          </p:nvGrpSpPr>
          <p:grpSpPr>
            <a:xfrm>
              <a:off x="380964" y="5583468"/>
              <a:ext cx="12634504" cy="977423"/>
              <a:chOff x="-1" y="0"/>
              <a:chExt cx="12634503" cy="977422"/>
            </a:xfrm>
          </p:grpSpPr>
          <p:sp>
            <p:nvSpPr>
              <p:cNvPr id="369" name="Freeform: Shape 47"/>
              <p:cNvSpPr/>
              <p:nvPr/>
            </p:nvSpPr>
            <p:spPr>
              <a:xfrm>
                <a:off x="2555283" y="-1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70" name="Freeform: Shape 48"/>
              <p:cNvSpPr/>
              <p:nvPr/>
            </p:nvSpPr>
            <p:spPr>
              <a:xfrm>
                <a:off x="2190407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71" name="Freeform: Shape 49"/>
              <p:cNvSpPr/>
              <p:nvPr/>
            </p:nvSpPr>
            <p:spPr>
              <a:xfrm>
                <a:off x="3285610" y="-1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72" name="Freeform: Shape 50"/>
              <p:cNvSpPr/>
              <p:nvPr/>
            </p:nvSpPr>
            <p:spPr>
              <a:xfrm>
                <a:off x="2920160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73" name="Freeform: Shape 51"/>
              <p:cNvSpPr/>
              <p:nvPr/>
            </p:nvSpPr>
            <p:spPr>
              <a:xfrm>
                <a:off x="1095204" y="-1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74" name="Freeform: Shape 52"/>
              <p:cNvSpPr/>
              <p:nvPr/>
            </p:nvSpPr>
            <p:spPr>
              <a:xfrm>
                <a:off x="730328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75" name="Freeform: Shape 53"/>
              <p:cNvSpPr/>
              <p:nvPr/>
            </p:nvSpPr>
            <p:spPr>
              <a:xfrm>
                <a:off x="364877" y="-1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76" name="Freeform: Shape 54"/>
              <p:cNvSpPr/>
              <p:nvPr/>
            </p:nvSpPr>
            <p:spPr>
              <a:xfrm>
                <a:off x="-2" y="229845"/>
                <a:ext cx="588408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77" name="Freeform: Shape 55"/>
              <p:cNvSpPr/>
              <p:nvPr/>
            </p:nvSpPr>
            <p:spPr>
              <a:xfrm>
                <a:off x="1825531" y="-1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78" name="Freeform: Shape 56"/>
              <p:cNvSpPr/>
              <p:nvPr/>
            </p:nvSpPr>
            <p:spPr>
              <a:xfrm>
                <a:off x="1460081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79" name="Freeform: Shape 57"/>
              <p:cNvSpPr/>
              <p:nvPr/>
            </p:nvSpPr>
            <p:spPr>
              <a:xfrm>
                <a:off x="11315770" y="-1"/>
                <a:ext cx="588404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80" name="Freeform: Shape 58"/>
              <p:cNvSpPr/>
              <p:nvPr/>
            </p:nvSpPr>
            <p:spPr>
              <a:xfrm>
                <a:off x="10951467" y="229845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81" name="Freeform: Shape 59"/>
              <p:cNvSpPr/>
              <p:nvPr/>
            </p:nvSpPr>
            <p:spPr>
              <a:xfrm>
                <a:off x="12046097" y="-1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82" name="Freeform: Shape 60"/>
              <p:cNvSpPr/>
              <p:nvPr/>
            </p:nvSpPr>
            <p:spPr>
              <a:xfrm>
                <a:off x="11680647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45" y="12336"/>
                    </a:moveTo>
                    <a:cubicBezTo>
                      <a:pt x="20145" y="13315"/>
                      <a:pt x="19786" y="14262"/>
                      <a:pt x="19090" y="15075"/>
                    </a:cubicBezTo>
                    <a:cubicBezTo>
                      <a:pt x="17719" y="16702"/>
                      <a:pt x="14639" y="18329"/>
                      <a:pt x="10821" y="20222"/>
                    </a:cubicBezTo>
                    <a:cubicBezTo>
                      <a:pt x="7003" y="18329"/>
                      <a:pt x="3923" y="16686"/>
                      <a:pt x="2552" y="15075"/>
                    </a:cubicBezTo>
                    <a:cubicBezTo>
                      <a:pt x="1877" y="14262"/>
                      <a:pt x="1498" y="13315"/>
                      <a:pt x="1498" y="12336"/>
                    </a:cubicBezTo>
                    <a:lnTo>
                      <a:pt x="1498" y="4632"/>
                    </a:lnTo>
                    <a:lnTo>
                      <a:pt x="1814" y="4616"/>
                    </a:lnTo>
                    <a:cubicBezTo>
                      <a:pt x="5147" y="4400"/>
                      <a:pt x="8311" y="3337"/>
                      <a:pt x="10821" y="1561"/>
                    </a:cubicBezTo>
                    <a:cubicBezTo>
                      <a:pt x="13310" y="3321"/>
                      <a:pt x="16474" y="4400"/>
                      <a:pt x="19828" y="4616"/>
                    </a:cubicBezTo>
                    <a:lnTo>
                      <a:pt x="20145" y="4632"/>
                    </a:lnTo>
                    <a:lnTo>
                      <a:pt x="20145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83" name="Freeform: Shape 61"/>
              <p:cNvSpPr/>
              <p:nvPr/>
            </p:nvSpPr>
            <p:spPr>
              <a:xfrm>
                <a:off x="4015364" y="-1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84" name="Freeform: Shape 62"/>
              <p:cNvSpPr/>
              <p:nvPr/>
            </p:nvSpPr>
            <p:spPr>
              <a:xfrm>
                <a:off x="3650488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85" name="Freeform: Shape 63"/>
              <p:cNvSpPr/>
              <p:nvPr/>
            </p:nvSpPr>
            <p:spPr>
              <a:xfrm>
                <a:off x="4745693" y="-1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86" name="Freeform: Shape 64"/>
              <p:cNvSpPr/>
              <p:nvPr/>
            </p:nvSpPr>
            <p:spPr>
              <a:xfrm>
                <a:off x="4380242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87" name="Freeform: Shape 65"/>
              <p:cNvSpPr/>
              <p:nvPr/>
            </p:nvSpPr>
            <p:spPr>
              <a:xfrm>
                <a:off x="5475446" y="-1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88" name="Freeform: Shape 66"/>
              <p:cNvSpPr/>
              <p:nvPr/>
            </p:nvSpPr>
            <p:spPr>
              <a:xfrm>
                <a:off x="5110571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89" name="Freeform: Shape 67"/>
              <p:cNvSpPr/>
              <p:nvPr/>
            </p:nvSpPr>
            <p:spPr>
              <a:xfrm>
                <a:off x="6205774" y="-1"/>
                <a:ext cx="588403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90" name="Freeform: Shape 68"/>
              <p:cNvSpPr/>
              <p:nvPr/>
            </p:nvSpPr>
            <p:spPr>
              <a:xfrm>
                <a:off x="5840898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91" name="Freeform: Shape 69"/>
              <p:cNvSpPr/>
              <p:nvPr/>
            </p:nvSpPr>
            <p:spPr>
              <a:xfrm>
                <a:off x="6935527" y="-1"/>
                <a:ext cx="588404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92" name="Freeform: Shape 70"/>
              <p:cNvSpPr/>
              <p:nvPr/>
            </p:nvSpPr>
            <p:spPr>
              <a:xfrm>
                <a:off x="6570650" y="229845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93" name="Freeform: Shape 71"/>
              <p:cNvSpPr/>
              <p:nvPr/>
            </p:nvSpPr>
            <p:spPr>
              <a:xfrm>
                <a:off x="7665855" y="-1"/>
                <a:ext cx="588404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94" name="Freeform: Shape 72"/>
              <p:cNvSpPr/>
              <p:nvPr/>
            </p:nvSpPr>
            <p:spPr>
              <a:xfrm>
                <a:off x="7300977" y="229845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95" name="Freeform: Shape 73"/>
              <p:cNvSpPr/>
              <p:nvPr/>
            </p:nvSpPr>
            <p:spPr>
              <a:xfrm>
                <a:off x="8396182" y="-1"/>
                <a:ext cx="588404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96" name="Freeform: Shape 74"/>
              <p:cNvSpPr/>
              <p:nvPr/>
            </p:nvSpPr>
            <p:spPr>
              <a:xfrm>
                <a:off x="8030731" y="229845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97" name="Freeform: Shape 75"/>
              <p:cNvSpPr/>
              <p:nvPr/>
            </p:nvSpPr>
            <p:spPr>
              <a:xfrm>
                <a:off x="9125934" y="-1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98" name="Freeform: Shape 76"/>
              <p:cNvSpPr/>
              <p:nvPr/>
            </p:nvSpPr>
            <p:spPr>
              <a:xfrm>
                <a:off x="8761058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99" name="Freeform: Shape 77"/>
              <p:cNvSpPr/>
              <p:nvPr/>
            </p:nvSpPr>
            <p:spPr>
              <a:xfrm>
                <a:off x="9856263" y="-1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36"/>
                    </a:moveTo>
                    <a:cubicBezTo>
                      <a:pt x="20102" y="13315"/>
                      <a:pt x="19744" y="14262"/>
                      <a:pt x="19048" y="15075"/>
                    </a:cubicBezTo>
                    <a:cubicBezTo>
                      <a:pt x="17677" y="16702"/>
                      <a:pt x="14597" y="18329"/>
                      <a:pt x="10779" y="20222"/>
                    </a:cubicBezTo>
                    <a:cubicBezTo>
                      <a:pt x="6961" y="18329"/>
                      <a:pt x="3881" y="16686"/>
                      <a:pt x="2510" y="15075"/>
                    </a:cubicBezTo>
                    <a:cubicBezTo>
                      <a:pt x="1835" y="14262"/>
                      <a:pt x="1455" y="13315"/>
                      <a:pt x="1455" y="12336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00" name="Freeform: Shape 78"/>
              <p:cNvSpPr/>
              <p:nvPr/>
            </p:nvSpPr>
            <p:spPr>
              <a:xfrm>
                <a:off x="9490811" y="229845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01" name="Freeform: Shape 79"/>
              <p:cNvSpPr/>
              <p:nvPr/>
            </p:nvSpPr>
            <p:spPr>
              <a:xfrm>
                <a:off x="10586018" y="-1"/>
                <a:ext cx="588404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02" name="Freeform: Shape 80"/>
              <p:cNvSpPr/>
              <p:nvPr/>
            </p:nvSpPr>
            <p:spPr>
              <a:xfrm>
                <a:off x="10221138" y="229845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36"/>
                    </a:moveTo>
                    <a:cubicBezTo>
                      <a:pt x="20123" y="13315"/>
                      <a:pt x="19765" y="14262"/>
                      <a:pt x="19069" y="15075"/>
                    </a:cubicBezTo>
                    <a:cubicBezTo>
                      <a:pt x="17698" y="16702"/>
                      <a:pt x="14618" y="18329"/>
                      <a:pt x="10800" y="20222"/>
                    </a:cubicBezTo>
                    <a:cubicBezTo>
                      <a:pt x="6982" y="18329"/>
                      <a:pt x="3902" y="16686"/>
                      <a:pt x="2531" y="15075"/>
                    </a:cubicBezTo>
                    <a:cubicBezTo>
                      <a:pt x="1856" y="14262"/>
                      <a:pt x="1477" y="13315"/>
                      <a:pt x="1477" y="12336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36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38" name="Graphic 246"/>
            <p:cNvGrpSpPr/>
            <p:nvPr/>
          </p:nvGrpSpPr>
          <p:grpSpPr>
            <a:xfrm>
              <a:off x="573" y="6281041"/>
              <a:ext cx="12633930" cy="977424"/>
              <a:chOff x="-1" y="0"/>
              <a:chExt cx="12633929" cy="977422"/>
            </a:xfrm>
          </p:grpSpPr>
          <p:sp>
            <p:nvSpPr>
              <p:cNvPr id="404" name="Freeform: Shape 13"/>
              <p:cNvSpPr/>
              <p:nvPr/>
            </p:nvSpPr>
            <p:spPr>
              <a:xfrm>
                <a:off x="2554707" y="-1"/>
                <a:ext cx="588407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05" name="Freeform: Shape 14"/>
              <p:cNvSpPr/>
              <p:nvPr/>
            </p:nvSpPr>
            <p:spPr>
              <a:xfrm>
                <a:off x="2189831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06" name="Freeform: Shape 15"/>
              <p:cNvSpPr/>
              <p:nvPr/>
            </p:nvSpPr>
            <p:spPr>
              <a:xfrm>
                <a:off x="3285035" y="-1"/>
                <a:ext cx="588407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07" name="Freeform: Shape 16"/>
              <p:cNvSpPr/>
              <p:nvPr/>
            </p:nvSpPr>
            <p:spPr>
              <a:xfrm>
                <a:off x="2920158" y="229845"/>
                <a:ext cx="588408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08" name="Freeform: Shape 17"/>
              <p:cNvSpPr/>
              <p:nvPr/>
            </p:nvSpPr>
            <p:spPr>
              <a:xfrm>
                <a:off x="1094629" y="-1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09" name="Freeform: Shape 18"/>
              <p:cNvSpPr/>
              <p:nvPr/>
            </p:nvSpPr>
            <p:spPr>
              <a:xfrm>
                <a:off x="729750" y="229845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0" name="Freeform: Shape 19"/>
              <p:cNvSpPr/>
              <p:nvPr/>
            </p:nvSpPr>
            <p:spPr>
              <a:xfrm>
                <a:off x="364873" y="-1"/>
                <a:ext cx="588408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1" name="Freeform: Shape 20"/>
              <p:cNvSpPr/>
              <p:nvPr/>
            </p:nvSpPr>
            <p:spPr>
              <a:xfrm>
                <a:off x="-2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2" name="Freeform: Shape 21"/>
              <p:cNvSpPr/>
              <p:nvPr/>
            </p:nvSpPr>
            <p:spPr>
              <a:xfrm>
                <a:off x="1824955" y="-1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3" name="Freeform: Shape 22"/>
              <p:cNvSpPr/>
              <p:nvPr/>
            </p:nvSpPr>
            <p:spPr>
              <a:xfrm>
                <a:off x="1460080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4" name="Freeform: Shape 23"/>
              <p:cNvSpPr/>
              <p:nvPr/>
            </p:nvSpPr>
            <p:spPr>
              <a:xfrm>
                <a:off x="11315770" y="-1"/>
                <a:ext cx="588404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5" name="Freeform: Shape 24"/>
              <p:cNvSpPr/>
              <p:nvPr/>
            </p:nvSpPr>
            <p:spPr>
              <a:xfrm>
                <a:off x="10950894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6" name="Freeform: Shape 25"/>
              <p:cNvSpPr/>
              <p:nvPr/>
            </p:nvSpPr>
            <p:spPr>
              <a:xfrm>
                <a:off x="12045523" y="-1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4" y="3453"/>
                    </a:moveTo>
                    <a:cubicBezTo>
                      <a:pt x="16938" y="3254"/>
                      <a:pt x="14048" y="2291"/>
                      <a:pt x="11812" y="697"/>
                    </a:cubicBezTo>
                    <a:lnTo>
                      <a:pt x="10821" y="0"/>
                    </a:lnTo>
                    <a:lnTo>
                      <a:pt x="9830" y="697"/>
                    </a:lnTo>
                    <a:cubicBezTo>
                      <a:pt x="7594" y="2275"/>
                      <a:pt x="4704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34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7" name="Freeform: Shape 26"/>
              <p:cNvSpPr/>
              <p:nvPr/>
            </p:nvSpPr>
            <p:spPr>
              <a:xfrm>
                <a:off x="11681221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8" name="Freeform: Shape 27"/>
              <p:cNvSpPr/>
              <p:nvPr/>
            </p:nvSpPr>
            <p:spPr>
              <a:xfrm>
                <a:off x="4015365" y="-1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9" name="Freeform: Shape 28"/>
              <p:cNvSpPr/>
              <p:nvPr/>
            </p:nvSpPr>
            <p:spPr>
              <a:xfrm>
                <a:off x="3649913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0" name="Freeform: Shape 29"/>
              <p:cNvSpPr/>
              <p:nvPr/>
            </p:nvSpPr>
            <p:spPr>
              <a:xfrm>
                <a:off x="4745117" y="-1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1" name="Freeform: Shape 30"/>
              <p:cNvSpPr/>
              <p:nvPr/>
            </p:nvSpPr>
            <p:spPr>
              <a:xfrm>
                <a:off x="4380240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2" name="Freeform: Shape 31"/>
              <p:cNvSpPr/>
              <p:nvPr/>
            </p:nvSpPr>
            <p:spPr>
              <a:xfrm>
                <a:off x="5475444" y="-1"/>
                <a:ext cx="588407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3" name="Freeform: Shape 32"/>
              <p:cNvSpPr/>
              <p:nvPr/>
            </p:nvSpPr>
            <p:spPr>
              <a:xfrm>
                <a:off x="5109993" y="229845"/>
                <a:ext cx="588405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2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4" name="Freeform: Shape 33"/>
              <p:cNvSpPr/>
              <p:nvPr/>
            </p:nvSpPr>
            <p:spPr>
              <a:xfrm>
                <a:off x="6205197" y="-1"/>
                <a:ext cx="588407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5" name="Freeform: Shape 34"/>
              <p:cNvSpPr/>
              <p:nvPr/>
            </p:nvSpPr>
            <p:spPr>
              <a:xfrm>
                <a:off x="5840322" y="229845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6" name="Freeform: Shape 35"/>
              <p:cNvSpPr/>
              <p:nvPr/>
            </p:nvSpPr>
            <p:spPr>
              <a:xfrm>
                <a:off x="6935526" y="-1"/>
                <a:ext cx="588405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7" name="Freeform: Shape 36"/>
              <p:cNvSpPr/>
              <p:nvPr/>
            </p:nvSpPr>
            <p:spPr>
              <a:xfrm>
                <a:off x="6570648" y="229845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8" name="Freeform: Shape 37"/>
              <p:cNvSpPr/>
              <p:nvPr/>
            </p:nvSpPr>
            <p:spPr>
              <a:xfrm>
                <a:off x="7665279" y="-1"/>
                <a:ext cx="588406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29" name="Freeform: Shape 38"/>
              <p:cNvSpPr/>
              <p:nvPr/>
            </p:nvSpPr>
            <p:spPr>
              <a:xfrm>
                <a:off x="7300402" y="229845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0" name="Freeform: Shape 39"/>
              <p:cNvSpPr/>
              <p:nvPr/>
            </p:nvSpPr>
            <p:spPr>
              <a:xfrm>
                <a:off x="8395609" y="-1"/>
                <a:ext cx="588404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1" name="Freeform: Shape 40"/>
              <p:cNvSpPr/>
              <p:nvPr/>
            </p:nvSpPr>
            <p:spPr>
              <a:xfrm>
                <a:off x="8030729" y="229845"/>
                <a:ext cx="588406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2" name="Freeform: Shape 41"/>
              <p:cNvSpPr/>
              <p:nvPr/>
            </p:nvSpPr>
            <p:spPr>
              <a:xfrm>
                <a:off x="9125935" y="-1"/>
                <a:ext cx="588403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3" name="Freeform: Shape 42"/>
              <p:cNvSpPr/>
              <p:nvPr/>
            </p:nvSpPr>
            <p:spPr>
              <a:xfrm>
                <a:off x="8760482" y="229845"/>
                <a:ext cx="588407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4" name="Freeform: Shape 43"/>
              <p:cNvSpPr/>
              <p:nvPr/>
            </p:nvSpPr>
            <p:spPr>
              <a:xfrm>
                <a:off x="9855688" y="-1"/>
                <a:ext cx="588404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49"/>
                    </a:lnTo>
                    <a:lnTo>
                      <a:pt x="1793" y="4632"/>
                    </a:lnTo>
                    <a:cubicBezTo>
                      <a:pt x="5126" y="4416"/>
                      <a:pt x="8290" y="3354"/>
                      <a:pt x="10800" y="1577"/>
                    </a:cubicBezTo>
                    <a:cubicBezTo>
                      <a:pt x="13289" y="3337"/>
                      <a:pt x="16453" y="4416"/>
                      <a:pt x="19807" y="4632"/>
                    </a:cubicBezTo>
                    <a:lnTo>
                      <a:pt x="20123" y="4649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5" name="Freeform: Shape 44"/>
              <p:cNvSpPr/>
              <p:nvPr/>
            </p:nvSpPr>
            <p:spPr>
              <a:xfrm>
                <a:off x="9490811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32"/>
                    </a:lnTo>
                    <a:lnTo>
                      <a:pt x="1772" y="4616"/>
                    </a:lnTo>
                    <a:cubicBezTo>
                      <a:pt x="5105" y="4400"/>
                      <a:pt x="8269" y="3337"/>
                      <a:pt x="10779" y="1561"/>
                    </a:cubicBezTo>
                    <a:cubicBezTo>
                      <a:pt x="13268" y="3321"/>
                      <a:pt x="16432" y="4400"/>
                      <a:pt x="19786" y="4616"/>
                    </a:cubicBezTo>
                    <a:lnTo>
                      <a:pt x="20102" y="4632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6" name="Freeform: Shape 45"/>
              <p:cNvSpPr/>
              <p:nvPr/>
            </p:nvSpPr>
            <p:spPr>
              <a:xfrm>
                <a:off x="10586015" y="-1"/>
                <a:ext cx="588408" cy="747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02" y="12352"/>
                    </a:moveTo>
                    <a:cubicBezTo>
                      <a:pt x="20102" y="13332"/>
                      <a:pt x="19744" y="14278"/>
                      <a:pt x="19048" y="15092"/>
                    </a:cubicBezTo>
                    <a:cubicBezTo>
                      <a:pt x="17677" y="16719"/>
                      <a:pt x="14597" y="18346"/>
                      <a:pt x="10779" y="20239"/>
                    </a:cubicBezTo>
                    <a:cubicBezTo>
                      <a:pt x="6961" y="18346"/>
                      <a:pt x="3881" y="16702"/>
                      <a:pt x="2510" y="15092"/>
                    </a:cubicBezTo>
                    <a:cubicBezTo>
                      <a:pt x="1835" y="14278"/>
                      <a:pt x="1455" y="13332"/>
                      <a:pt x="1455" y="12352"/>
                    </a:cubicBezTo>
                    <a:lnTo>
                      <a:pt x="1455" y="4649"/>
                    </a:lnTo>
                    <a:lnTo>
                      <a:pt x="1772" y="4632"/>
                    </a:lnTo>
                    <a:cubicBezTo>
                      <a:pt x="5105" y="4416"/>
                      <a:pt x="8269" y="3354"/>
                      <a:pt x="10779" y="1577"/>
                    </a:cubicBezTo>
                    <a:cubicBezTo>
                      <a:pt x="13268" y="3337"/>
                      <a:pt x="16432" y="4416"/>
                      <a:pt x="19786" y="4632"/>
                    </a:cubicBezTo>
                    <a:lnTo>
                      <a:pt x="20102" y="4649"/>
                    </a:lnTo>
                    <a:lnTo>
                      <a:pt x="20102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7" name="Freeform: Shape 46"/>
              <p:cNvSpPr/>
              <p:nvPr/>
            </p:nvSpPr>
            <p:spPr>
              <a:xfrm>
                <a:off x="10220564" y="229845"/>
                <a:ext cx="588404" cy="74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3453"/>
                    </a:moveTo>
                    <a:cubicBezTo>
                      <a:pt x="16917" y="3254"/>
                      <a:pt x="14027" y="2291"/>
                      <a:pt x="11791" y="697"/>
                    </a:cubicBezTo>
                    <a:lnTo>
                      <a:pt x="10800" y="0"/>
                    </a:lnTo>
                    <a:lnTo>
                      <a:pt x="9809" y="697"/>
                    </a:lnTo>
                    <a:cubicBezTo>
                      <a:pt x="7573" y="2275"/>
                      <a:pt x="4683" y="3254"/>
                      <a:pt x="1687" y="3453"/>
                    </a:cubicBezTo>
                    <a:lnTo>
                      <a:pt x="0" y="3553"/>
                    </a:lnTo>
                    <a:lnTo>
                      <a:pt x="0" y="12336"/>
                    </a:lnTo>
                    <a:cubicBezTo>
                      <a:pt x="0" y="13548"/>
                      <a:pt x="443" y="14710"/>
                      <a:pt x="1308" y="15706"/>
                    </a:cubicBezTo>
                    <a:cubicBezTo>
                      <a:pt x="2890" y="17566"/>
                      <a:pt x="6180" y="19292"/>
                      <a:pt x="10020" y="21202"/>
                    </a:cubicBezTo>
                    <a:lnTo>
                      <a:pt x="10800" y="21600"/>
                    </a:lnTo>
                    <a:lnTo>
                      <a:pt x="11580" y="21202"/>
                    </a:lnTo>
                    <a:cubicBezTo>
                      <a:pt x="15420" y="19292"/>
                      <a:pt x="18710" y="17582"/>
                      <a:pt x="20292" y="15706"/>
                    </a:cubicBezTo>
                    <a:cubicBezTo>
                      <a:pt x="21136" y="14710"/>
                      <a:pt x="21600" y="13531"/>
                      <a:pt x="21600" y="12336"/>
                    </a:cubicBezTo>
                    <a:lnTo>
                      <a:pt x="21600" y="3553"/>
                    </a:lnTo>
                    <a:lnTo>
                      <a:pt x="19913" y="3453"/>
                    </a:lnTo>
                    <a:close/>
                    <a:moveTo>
                      <a:pt x="20123" y="12352"/>
                    </a:moveTo>
                    <a:cubicBezTo>
                      <a:pt x="20123" y="13332"/>
                      <a:pt x="19765" y="14278"/>
                      <a:pt x="19069" y="15092"/>
                    </a:cubicBezTo>
                    <a:cubicBezTo>
                      <a:pt x="17698" y="16719"/>
                      <a:pt x="14618" y="18346"/>
                      <a:pt x="10800" y="20239"/>
                    </a:cubicBezTo>
                    <a:cubicBezTo>
                      <a:pt x="6982" y="18346"/>
                      <a:pt x="3902" y="16702"/>
                      <a:pt x="2531" y="15092"/>
                    </a:cubicBezTo>
                    <a:cubicBezTo>
                      <a:pt x="1856" y="14278"/>
                      <a:pt x="1477" y="13332"/>
                      <a:pt x="1477" y="12352"/>
                    </a:cubicBezTo>
                    <a:lnTo>
                      <a:pt x="1477" y="4632"/>
                    </a:lnTo>
                    <a:lnTo>
                      <a:pt x="1793" y="4616"/>
                    </a:lnTo>
                    <a:cubicBezTo>
                      <a:pt x="5126" y="4400"/>
                      <a:pt x="8290" y="3337"/>
                      <a:pt x="10800" y="1561"/>
                    </a:cubicBezTo>
                    <a:cubicBezTo>
                      <a:pt x="13289" y="3321"/>
                      <a:pt x="16453" y="4400"/>
                      <a:pt x="19807" y="4616"/>
                    </a:cubicBezTo>
                    <a:lnTo>
                      <a:pt x="20123" y="4632"/>
                    </a:lnTo>
                    <a:lnTo>
                      <a:pt x="20123" y="12352"/>
                    </a:lnTo>
                    <a:close/>
                  </a:path>
                </a:pathLst>
              </a:custGeom>
              <a:solidFill>
                <a:srgbClr val="FFFFFF">
                  <a:alpha val="1019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</p:grpSp>
      <p:grpSp>
        <p:nvGrpSpPr>
          <p:cNvPr id="617" name="Group 358"/>
          <p:cNvGrpSpPr/>
          <p:nvPr/>
        </p:nvGrpSpPr>
        <p:grpSpPr>
          <a:xfrm>
            <a:off x="-77711" y="5564936"/>
            <a:ext cx="10674279" cy="1329756"/>
            <a:chOff x="0" y="-11"/>
            <a:chExt cx="10674276" cy="1329755"/>
          </a:xfrm>
        </p:grpSpPr>
        <p:grpSp>
          <p:nvGrpSpPr>
            <p:cNvPr id="443" name="Graphic 4"/>
            <p:cNvGrpSpPr/>
            <p:nvPr/>
          </p:nvGrpSpPr>
          <p:grpSpPr>
            <a:xfrm>
              <a:off x="3650021" y="50684"/>
              <a:ext cx="3104995" cy="954231"/>
              <a:chOff x="0" y="11"/>
              <a:chExt cx="3104993" cy="954229"/>
            </a:xfrm>
          </p:grpSpPr>
          <p:sp>
            <p:nvSpPr>
              <p:cNvPr id="440" name="Freeform: Shape 528"/>
              <p:cNvSpPr/>
              <p:nvPr/>
            </p:nvSpPr>
            <p:spPr>
              <a:xfrm flipH="1">
                <a:off x="-1" y="11"/>
                <a:ext cx="1972227" cy="9542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7" extrusionOk="0">
                    <a:moveTo>
                      <a:pt x="21600" y="20917"/>
                    </a:moveTo>
                    <a:lnTo>
                      <a:pt x="0" y="20917"/>
                    </a:lnTo>
                    <a:lnTo>
                      <a:pt x="8499" y="2050"/>
                    </a:lnTo>
                    <a:cubicBezTo>
                      <a:pt x="9721" y="-683"/>
                      <a:pt x="11867" y="-683"/>
                      <a:pt x="13089" y="2050"/>
                    </a:cubicBezTo>
                    <a:lnTo>
                      <a:pt x="21600" y="20917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1" name="Freeform: Shape 529"/>
              <p:cNvSpPr/>
              <p:nvPr/>
            </p:nvSpPr>
            <p:spPr>
              <a:xfrm flipH="1">
                <a:off x="1805863" y="325028"/>
                <a:ext cx="1299131" cy="6292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8" extrusionOk="0">
                    <a:moveTo>
                      <a:pt x="21600" y="20918"/>
                    </a:moveTo>
                    <a:lnTo>
                      <a:pt x="0" y="20918"/>
                    </a:lnTo>
                    <a:lnTo>
                      <a:pt x="8498" y="2045"/>
                    </a:lnTo>
                    <a:cubicBezTo>
                      <a:pt x="9717" y="-682"/>
                      <a:pt x="11865" y="-682"/>
                      <a:pt x="13084" y="2045"/>
                    </a:cubicBezTo>
                    <a:lnTo>
                      <a:pt x="21600" y="20918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2" name="Freeform: Shape 530"/>
              <p:cNvSpPr/>
              <p:nvPr/>
            </p:nvSpPr>
            <p:spPr>
              <a:xfrm flipH="1">
                <a:off x="1053966" y="251007"/>
                <a:ext cx="1451264" cy="7032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17" extrusionOk="0">
                    <a:moveTo>
                      <a:pt x="21600" y="20917"/>
                    </a:moveTo>
                    <a:lnTo>
                      <a:pt x="0" y="20917"/>
                    </a:lnTo>
                    <a:lnTo>
                      <a:pt x="8503" y="2050"/>
                    </a:lnTo>
                    <a:cubicBezTo>
                      <a:pt x="9725" y="-683"/>
                      <a:pt x="11875" y="-683"/>
                      <a:pt x="13097" y="2050"/>
                    </a:cubicBezTo>
                    <a:lnTo>
                      <a:pt x="21600" y="20917"/>
                    </a:lnTo>
                    <a:close/>
                  </a:path>
                </a:pathLst>
              </a:custGeom>
              <a:solidFill>
                <a:srgbClr val="76A3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444" name="Freeform: Shape 360"/>
            <p:cNvSpPr/>
            <p:nvPr/>
          </p:nvSpPr>
          <p:spPr>
            <a:xfrm flipH="1">
              <a:off x="6222006" y="175898"/>
              <a:ext cx="1451259" cy="7032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7" extrusionOk="0">
                  <a:moveTo>
                    <a:pt x="21600" y="20917"/>
                  </a:moveTo>
                  <a:lnTo>
                    <a:pt x="0" y="20917"/>
                  </a:lnTo>
                  <a:lnTo>
                    <a:pt x="8503" y="2050"/>
                  </a:lnTo>
                  <a:cubicBezTo>
                    <a:pt x="9725" y="-683"/>
                    <a:pt x="11875" y="-683"/>
                    <a:pt x="13097" y="2050"/>
                  </a:cubicBezTo>
                  <a:lnTo>
                    <a:pt x="21600" y="20917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45" name="Freeform: Shape 361"/>
            <p:cNvSpPr/>
            <p:nvPr/>
          </p:nvSpPr>
          <p:spPr>
            <a:xfrm flipH="1">
              <a:off x="7734548" y="563831"/>
              <a:ext cx="955470" cy="4629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20" extrusionOk="0">
                  <a:moveTo>
                    <a:pt x="21600" y="20920"/>
                  </a:moveTo>
                  <a:lnTo>
                    <a:pt x="0" y="20920"/>
                  </a:lnTo>
                  <a:lnTo>
                    <a:pt x="8511" y="2039"/>
                  </a:lnTo>
                  <a:cubicBezTo>
                    <a:pt x="9748" y="-680"/>
                    <a:pt x="11876" y="-680"/>
                    <a:pt x="13113" y="2039"/>
                  </a:cubicBezTo>
                  <a:lnTo>
                    <a:pt x="21600" y="20920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46" name="Freeform: Shape 362"/>
            <p:cNvSpPr/>
            <p:nvPr/>
          </p:nvSpPr>
          <p:spPr>
            <a:xfrm flipH="1">
              <a:off x="7139164" y="368870"/>
              <a:ext cx="1068198" cy="517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5" extrusionOk="0">
                  <a:moveTo>
                    <a:pt x="21600" y="20915"/>
                  </a:moveTo>
                  <a:lnTo>
                    <a:pt x="0" y="20915"/>
                  </a:lnTo>
                  <a:lnTo>
                    <a:pt x="8498" y="2054"/>
                  </a:lnTo>
                  <a:cubicBezTo>
                    <a:pt x="9716" y="-685"/>
                    <a:pt x="11862" y="-685"/>
                    <a:pt x="13102" y="2054"/>
                  </a:cubicBezTo>
                  <a:lnTo>
                    <a:pt x="21600" y="20915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47" name="Freeform: Shape 363"/>
            <p:cNvSpPr/>
            <p:nvPr/>
          </p:nvSpPr>
          <p:spPr>
            <a:xfrm flipH="1">
              <a:off x="8430625" y="786159"/>
              <a:ext cx="201387" cy="92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1130" y="9656"/>
                    <a:pt x="16552" y="0"/>
                    <a:pt x="10800" y="0"/>
                  </a:cubicBezTo>
                  <a:cubicBezTo>
                    <a:pt x="5165" y="0"/>
                    <a:pt x="470" y="9402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451" name="Graphic 4"/>
            <p:cNvGrpSpPr/>
            <p:nvPr/>
          </p:nvGrpSpPr>
          <p:grpSpPr>
            <a:xfrm>
              <a:off x="7962194" y="710687"/>
              <a:ext cx="525353" cy="138917"/>
              <a:chOff x="-1" y="0"/>
              <a:chExt cx="525352" cy="138916"/>
            </a:xfrm>
          </p:grpSpPr>
          <p:sp>
            <p:nvSpPr>
              <p:cNvPr id="448" name="Freeform: Shape 525"/>
              <p:cNvSpPr/>
              <p:nvPr/>
            </p:nvSpPr>
            <p:spPr>
              <a:xfrm flipH="1">
                <a:off x="122581" y="-1"/>
                <a:ext cx="302077" cy="1389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524"/>
                      <a:pt x="16513" y="0"/>
                      <a:pt x="10800" y="0"/>
                    </a:cubicBezTo>
                    <a:cubicBezTo>
                      <a:pt x="5087" y="0"/>
                      <a:pt x="470" y="9524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9" name="Freeform: Shape 526"/>
              <p:cNvSpPr/>
              <p:nvPr/>
            </p:nvSpPr>
            <p:spPr>
              <a:xfrm flipH="1">
                <a:off x="-2" y="45937"/>
                <a:ext cx="201391" cy="929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0" name="Freeform: Shape 527"/>
              <p:cNvSpPr/>
              <p:nvPr/>
            </p:nvSpPr>
            <p:spPr>
              <a:xfrm flipH="1">
                <a:off x="323962" y="45937"/>
                <a:ext cx="201390" cy="929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55" name="Graphic 4"/>
            <p:cNvGrpSpPr/>
            <p:nvPr/>
          </p:nvGrpSpPr>
          <p:grpSpPr>
            <a:xfrm>
              <a:off x="6811917" y="673500"/>
              <a:ext cx="525356" cy="138918"/>
              <a:chOff x="-1" y="0"/>
              <a:chExt cx="525355" cy="138916"/>
            </a:xfrm>
          </p:grpSpPr>
          <p:sp>
            <p:nvSpPr>
              <p:cNvPr id="452" name="Freeform: Shape 522"/>
              <p:cNvSpPr/>
              <p:nvPr/>
            </p:nvSpPr>
            <p:spPr>
              <a:xfrm flipH="1">
                <a:off x="122583" y="0"/>
                <a:ext cx="302078" cy="1389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524"/>
                      <a:pt x="16513" y="0"/>
                      <a:pt x="10800" y="0"/>
                    </a:cubicBezTo>
                    <a:cubicBezTo>
                      <a:pt x="5087" y="0"/>
                      <a:pt x="470" y="9524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3" name="Freeform: Shape 523"/>
              <p:cNvSpPr/>
              <p:nvPr/>
            </p:nvSpPr>
            <p:spPr>
              <a:xfrm flipH="1">
                <a:off x="-2" y="45937"/>
                <a:ext cx="201391" cy="929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4" name="Freeform: Shape 524"/>
              <p:cNvSpPr/>
              <p:nvPr/>
            </p:nvSpPr>
            <p:spPr>
              <a:xfrm flipH="1">
                <a:off x="323964" y="45937"/>
                <a:ext cx="201391" cy="929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165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59" name="Graphic 4"/>
            <p:cNvGrpSpPr/>
            <p:nvPr/>
          </p:nvGrpSpPr>
          <p:grpSpPr>
            <a:xfrm>
              <a:off x="6450747" y="217417"/>
              <a:ext cx="453118" cy="120321"/>
              <a:chOff x="-1" y="0"/>
              <a:chExt cx="453117" cy="120320"/>
            </a:xfrm>
          </p:grpSpPr>
          <p:sp>
            <p:nvSpPr>
              <p:cNvPr id="456" name="Freeform: Shape 519"/>
              <p:cNvSpPr/>
              <p:nvPr/>
            </p:nvSpPr>
            <p:spPr>
              <a:xfrm flipH="1">
                <a:off x="106164" y="0"/>
                <a:ext cx="260488" cy="1203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46" y="9622"/>
                      <a:pt x="16518" y="0"/>
                      <a:pt x="10800" y="0"/>
                    </a:cubicBezTo>
                    <a:cubicBezTo>
                      <a:pt x="5082" y="0"/>
                      <a:pt x="454" y="9425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7" name="Freeform: Shape 520"/>
              <p:cNvSpPr/>
              <p:nvPr/>
            </p:nvSpPr>
            <p:spPr>
              <a:xfrm flipH="1">
                <a:off x="-2" y="40469"/>
                <a:ext cx="172934" cy="79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90" y="9469"/>
                      <a:pt x="16542" y="0"/>
                      <a:pt x="10800" y="0"/>
                    </a:cubicBezTo>
                    <a:cubicBezTo>
                      <a:pt x="5058" y="0"/>
                      <a:pt x="410" y="946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8" name="Freeform: Shape 521"/>
              <p:cNvSpPr/>
              <p:nvPr/>
            </p:nvSpPr>
            <p:spPr>
              <a:xfrm flipH="1">
                <a:off x="280183" y="40469"/>
                <a:ext cx="172934" cy="79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90" y="9469"/>
                      <a:pt x="16542" y="0"/>
                      <a:pt x="10800" y="0"/>
                    </a:cubicBezTo>
                    <a:cubicBezTo>
                      <a:pt x="5058" y="0"/>
                      <a:pt x="410" y="946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63" name="Graphic 4"/>
            <p:cNvGrpSpPr/>
            <p:nvPr/>
          </p:nvGrpSpPr>
          <p:grpSpPr>
            <a:xfrm>
              <a:off x="5813771" y="665845"/>
              <a:ext cx="748623" cy="197978"/>
              <a:chOff x="0" y="0"/>
              <a:chExt cx="748622" cy="197976"/>
            </a:xfrm>
          </p:grpSpPr>
          <p:sp>
            <p:nvSpPr>
              <p:cNvPr id="460" name="Freeform: Shape 516"/>
              <p:cNvSpPr/>
              <p:nvPr/>
            </p:nvSpPr>
            <p:spPr>
              <a:xfrm flipH="1">
                <a:off x="175114" y="-1"/>
                <a:ext cx="429037" cy="1979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59" y="9547"/>
                      <a:pt x="16475" y="0"/>
                      <a:pt x="10800" y="0"/>
                    </a:cubicBezTo>
                    <a:cubicBezTo>
                      <a:pt x="5125" y="0"/>
                      <a:pt x="441" y="9547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61" name="Freeform: Shape 517"/>
              <p:cNvSpPr/>
              <p:nvPr/>
            </p:nvSpPr>
            <p:spPr>
              <a:xfrm flipH="1">
                <a:off x="0" y="66718"/>
                <a:ext cx="286756" cy="1312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8" y="9540"/>
                      <a:pt x="16489" y="0"/>
                      <a:pt x="10800" y="0"/>
                    </a:cubicBezTo>
                    <a:cubicBezTo>
                      <a:pt x="5111" y="0"/>
                      <a:pt x="495" y="954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62" name="Freeform: Shape 518"/>
              <p:cNvSpPr/>
              <p:nvPr/>
            </p:nvSpPr>
            <p:spPr>
              <a:xfrm flipH="1">
                <a:off x="461865" y="66718"/>
                <a:ext cx="286758" cy="1312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8" y="9540"/>
                      <a:pt x="16489" y="0"/>
                      <a:pt x="10800" y="0"/>
                    </a:cubicBezTo>
                    <a:cubicBezTo>
                      <a:pt x="5111" y="0"/>
                      <a:pt x="495" y="954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464" name="Freeform: Shape 368"/>
            <p:cNvSpPr/>
            <p:nvPr/>
          </p:nvSpPr>
          <p:spPr>
            <a:xfrm flipH="1">
              <a:off x="783633" y="-12"/>
              <a:ext cx="1882478" cy="911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6" extrusionOk="0">
                  <a:moveTo>
                    <a:pt x="21600" y="20916"/>
                  </a:moveTo>
                  <a:lnTo>
                    <a:pt x="0" y="20916"/>
                  </a:lnTo>
                  <a:lnTo>
                    <a:pt x="8502" y="2051"/>
                  </a:lnTo>
                  <a:cubicBezTo>
                    <a:pt x="9733" y="-684"/>
                    <a:pt x="11867" y="-684"/>
                    <a:pt x="13098" y="2051"/>
                  </a:cubicBezTo>
                  <a:lnTo>
                    <a:pt x="21600" y="20916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65" name="Freeform: Shape 369"/>
            <p:cNvSpPr/>
            <p:nvPr/>
          </p:nvSpPr>
          <p:spPr>
            <a:xfrm flipH="1">
              <a:off x="164168" y="148479"/>
              <a:ext cx="1240031" cy="600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4" extrusionOk="0">
                  <a:moveTo>
                    <a:pt x="21600" y="20914"/>
                  </a:moveTo>
                  <a:lnTo>
                    <a:pt x="0" y="20914"/>
                  </a:lnTo>
                  <a:lnTo>
                    <a:pt x="8503" y="2057"/>
                  </a:lnTo>
                  <a:cubicBezTo>
                    <a:pt x="9723" y="-686"/>
                    <a:pt x="11877" y="-686"/>
                    <a:pt x="13097" y="2057"/>
                  </a:cubicBezTo>
                  <a:lnTo>
                    <a:pt x="21600" y="20914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66" name="Freeform: Shape 370"/>
            <p:cNvSpPr/>
            <p:nvPr/>
          </p:nvSpPr>
          <p:spPr>
            <a:xfrm flipH="1">
              <a:off x="2169221" y="199937"/>
              <a:ext cx="1385591" cy="6704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8" extrusionOk="0">
                  <a:moveTo>
                    <a:pt x="21600" y="20918"/>
                  </a:moveTo>
                  <a:lnTo>
                    <a:pt x="0" y="20918"/>
                  </a:lnTo>
                  <a:lnTo>
                    <a:pt x="8514" y="2048"/>
                  </a:lnTo>
                  <a:cubicBezTo>
                    <a:pt x="9742" y="-682"/>
                    <a:pt x="11875" y="-682"/>
                    <a:pt x="13103" y="2048"/>
                  </a:cubicBezTo>
                  <a:lnTo>
                    <a:pt x="21600" y="20918"/>
                  </a:ln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67" name="Freeform: Shape 371"/>
            <p:cNvSpPr/>
            <p:nvPr/>
          </p:nvSpPr>
          <p:spPr>
            <a:xfrm flipH="1">
              <a:off x="3634702" y="796002"/>
              <a:ext cx="7039574" cy="524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6656" y="0"/>
                    <a:pt x="2875" y="8190"/>
                    <a:pt x="0" y="21600"/>
                  </a:cubicBezTo>
                  <a:lnTo>
                    <a:pt x="21600" y="21600"/>
                  </a:lnTo>
                  <a:cubicBezTo>
                    <a:pt x="18725" y="8145"/>
                    <a:pt x="14944" y="0"/>
                    <a:pt x="10800" y="0"/>
                  </a:cubicBezTo>
                  <a:close/>
                </a:path>
              </a:pathLst>
            </a:custGeom>
            <a:solidFill>
              <a:srgbClr val="F8B21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472" name="Graphic 4"/>
            <p:cNvGrpSpPr/>
            <p:nvPr/>
          </p:nvGrpSpPr>
          <p:grpSpPr>
            <a:xfrm>
              <a:off x="5646315" y="796001"/>
              <a:ext cx="4454468" cy="525000"/>
              <a:chOff x="-1" y="0"/>
              <a:chExt cx="4454466" cy="524998"/>
            </a:xfrm>
          </p:grpSpPr>
          <p:sp>
            <p:nvSpPr>
              <p:cNvPr id="468" name="Freeform: Shape 512"/>
              <p:cNvSpPr/>
              <p:nvPr/>
            </p:nvSpPr>
            <p:spPr>
              <a:xfrm flipH="1">
                <a:off x="1515828" y="-1"/>
                <a:ext cx="2938638" cy="525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039" y="0"/>
                    </a:moveTo>
                    <a:cubicBezTo>
                      <a:pt x="12743" y="0"/>
                      <a:pt x="5060" y="8190"/>
                      <a:pt x="0" y="21600"/>
                    </a:cubicBezTo>
                    <a:lnTo>
                      <a:pt x="2719" y="21600"/>
                    </a:lnTo>
                    <a:cubicBezTo>
                      <a:pt x="7417" y="9135"/>
                      <a:pt x="14915" y="1215"/>
                      <a:pt x="21600" y="135"/>
                    </a:cubicBezTo>
                    <a:cubicBezTo>
                      <a:pt x="21085" y="45"/>
                      <a:pt x="20562" y="0"/>
                      <a:pt x="20039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69" name="Freeform: Shape 513"/>
              <p:cNvSpPr/>
              <p:nvPr/>
            </p:nvSpPr>
            <p:spPr>
              <a:xfrm flipH="1">
                <a:off x="990487" y="2186"/>
                <a:ext cx="2649699" cy="5228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60" y="0"/>
                    </a:moveTo>
                    <a:cubicBezTo>
                      <a:pt x="14552" y="0"/>
                      <a:pt x="4024" y="8134"/>
                      <a:pt x="0" y="21600"/>
                    </a:cubicBezTo>
                    <a:lnTo>
                      <a:pt x="2480" y="21600"/>
                    </a:lnTo>
                    <a:cubicBezTo>
                      <a:pt x="6210" y="9083"/>
                      <a:pt x="16283" y="1220"/>
                      <a:pt x="21600" y="136"/>
                    </a:cubicBezTo>
                    <a:cubicBezTo>
                      <a:pt x="21190" y="45"/>
                      <a:pt x="20779" y="0"/>
                      <a:pt x="20360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70" name="Freeform: Shape 514"/>
              <p:cNvSpPr/>
              <p:nvPr/>
            </p:nvSpPr>
            <p:spPr>
              <a:xfrm flipH="1">
                <a:off x="606332" y="21874"/>
                <a:ext cx="2405633" cy="5031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47" y="0"/>
                    </a:moveTo>
                    <a:cubicBezTo>
                      <a:pt x="16185" y="0"/>
                      <a:pt x="7017" y="3850"/>
                      <a:pt x="0" y="21600"/>
                    </a:cubicBezTo>
                    <a:lnTo>
                      <a:pt x="2535" y="21600"/>
                    </a:lnTo>
                    <a:cubicBezTo>
                      <a:pt x="8687" y="5400"/>
                      <a:pt x="17512" y="1268"/>
                      <a:pt x="21600" y="141"/>
                    </a:cubicBezTo>
                    <a:cubicBezTo>
                      <a:pt x="21286" y="47"/>
                      <a:pt x="20971" y="0"/>
                      <a:pt x="20647" y="0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71" name="Freeform: Shape 515"/>
              <p:cNvSpPr/>
              <p:nvPr/>
            </p:nvSpPr>
            <p:spPr>
              <a:xfrm flipH="1">
                <a:off x="-2" y="73123"/>
                <a:ext cx="2551199" cy="451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703" extrusionOk="0">
                    <a:moveTo>
                      <a:pt x="20998" y="5"/>
                    </a:moveTo>
                    <a:cubicBezTo>
                      <a:pt x="18153" y="5"/>
                      <a:pt x="7144" y="-897"/>
                      <a:pt x="0" y="20703"/>
                    </a:cubicBezTo>
                    <a:lnTo>
                      <a:pt x="1751" y="20703"/>
                    </a:lnTo>
                    <a:cubicBezTo>
                      <a:pt x="8608" y="2812"/>
                      <a:pt x="18996" y="1308"/>
                      <a:pt x="21600" y="105"/>
                    </a:cubicBezTo>
                    <a:cubicBezTo>
                      <a:pt x="21396" y="55"/>
                      <a:pt x="21192" y="5"/>
                      <a:pt x="20998" y="5"/>
                    </a:cubicBezTo>
                    <a:close/>
                  </a:path>
                </a:pathLst>
              </a:custGeom>
              <a:solidFill>
                <a:srgbClr val="FFCF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473" name="Freeform: Shape 373"/>
            <p:cNvSpPr/>
            <p:nvPr/>
          </p:nvSpPr>
          <p:spPr>
            <a:xfrm flipH="1">
              <a:off x="-1" y="615535"/>
              <a:ext cx="6208879" cy="706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672"/>
                  </a:moveTo>
                  <a:cubicBezTo>
                    <a:pt x="19997" y="568"/>
                    <a:pt x="18337" y="0"/>
                    <a:pt x="16639" y="0"/>
                  </a:cubicBezTo>
                  <a:cubicBezTo>
                    <a:pt x="10254" y="0"/>
                    <a:pt x="4428" y="8159"/>
                    <a:pt x="0" y="21600"/>
                  </a:cubicBezTo>
                  <a:lnTo>
                    <a:pt x="21600" y="21600"/>
                  </a:lnTo>
                  <a:lnTo>
                    <a:pt x="21600" y="1672"/>
                  </a:lnTo>
                  <a:close/>
                </a:path>
              </a:pathLst>
            </a:custGeom>
            <a:solidFill>
              <a:srgbClr val="8CC63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74" name="Freeform: Shape 374"/>
            <p:cNvSpPr/>
            <p:nvPr/>
          </p:nvSpPr>
          <p:spPr>
            <a:xfrm flipH="1">
              <a:off x="-1" y="615535"/>
              <a:ext cx="6208879" cy="706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39" y="0"/>
                  </a:moveTo>
                  <a:cubicBezTo>
                    <a:pt x="10254" y="0"/>
                    <a:pt x="4428" y="8159"/>
                    <a:pt x="0" y="21600"/>
                  </a:cubicBezTo>
                  <a:cubicBezTo>
                    <a:pt x="4428" y="9362"/>
                    <a:pt x="10254" y="1939"/>
                    <a:pt x="16639" y="1939"/>
                  </a:cubicBezTo>
                  <a:cubicBezTo>
                    <a:pt x="18337" y="1939"/>
                    <a:pt x="19997" y="2474"/>
                    <a:pt x="21600" y="3477"/>
                  </a:cubicBezTo>
                  <a:lnTo>
                    <a:pt x="21600" y="1672"/>
                  </a:lnTo>
                  <a:cubicBezTo>
                    <a:pt x="19997" y="568"/>
                    <a:pt x="18337" y="0"/>
                    <a:pt x="16639" y="0"/>
                  </a:cubicBezTo>
                  <a:close/>
                </a:path>
              </a:pathLst>
            </a:custGeom>
            <a:solidFill>
              <a:srgbClr val="B1C4D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75" name="Freeform: Shape 375"/>
            <p:cNvSpPr/>
            <p:nvPr/>
          </p:nvSpPr>
          <p:spPr>
            <a:xfrm flipH="1">
              <a:off x="744230" y="864907"/>
              <a:ext cx="6874312" cy="456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8656" y="8184"/>
                    <a:pt x="14784" y="0"/>
                    <a:pt x="10540" y="0"/>
                  </a:cubicBezTo>
                  <a:cubicBezTo>
                    <a:pt x="6297" y="0"/>
                    <a:pt x="3793" y="1036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C9D92D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76" name="Freeform: Shape 376"/>
            <p:cNvSpPr/>
            <p:nvPr/>
          </p:nvSpPr>
          <p:spPr>
            <a:xfrm flipH="1">
              <a:off x="373211" y="301637"/>
              <a:ext cx="356800" cy="4987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1"/>
                  </a:moveTo>
                  <a:cubicBezTo>
                    <a:pt x="21600" y="3458"/>
                    <a:pt x="16763" y="0"/>
                    <a:pt x="10800" y="0"/>
                  </a:cubicBezTo>
                  <a:cubicBezTo>
                    <a:pt x="4837" y="0"/>
                    <a:pt x="0" y="3458"/>
                    <a:pt x="0" y="7721"/>
                  </a:cubicBezTo>
                  <a:cubicBezTo>
                    <a:pt x="0" y="11747"/>
                    <a:pt x="4307" y="15063"/>
                    <a:pt x="9806" y="15395"/>
                  </a:cubicBezTo>
                  <a:lnTo>
                    <a:pt x="9806" y="21600"/>
                  </a:lnTo>
                  <a:lnTo>
                    <a:pt x="11661" y="21600"/>
                  </a:lnTo>
                  <a:lnTo>
                    <a:pt x="11661" y="15395"/>
                  </a:lnTo>
                  <a:cubicBezTo>
                    <a:pt x="17227" y="15063"/>
                    <a:pt x="21600" y="11747"/>
                    <a:pt x="21600" y="7721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77" name="Freeform: Shape 377"/>
            <p:cNvSpPr/>
            <p:nvPr/>
          </p:nvSpPr>
          <p:spPr>
            <a:xfrm flipH="1">
              <a:off x="135712" y="371635"/>
              <a:ext cx="306456" cy="428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78" name="Freeform: Shape 378"/>
            <p:cNvSpPr/>
            <p:nvPr/>
          </p:nvSpPr>
          <p:spPr>
            <a:xfrm flipH="1">
              <a:off x="662149" y="523662"/>
              <a:ext cx="242976" cy="341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69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79" name="Freeform: Shape 379"/>
            <p:cNvSpPr/>
            <p:nvPr/>
          </p:nvSpPr>
          <p:spPr>
            <a:xfrm flipH="1">
              <a:off x="875570" y="412102"/>
              <a:ext cx="306454" cy="428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80" name="Freeform: Shape 380"/>
            <p:cNvSpPr/>
            <p:nvPr/>
          </p:nvSpPr>
          <p:spPr>
            <a:xfrm flipH="1">
              <a:off x="288938" y="570693"/>
              <a:ext cx="306455" cy="428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429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81" name="Freeform: Shape 381"/>
            <p:cNvSpPr/>
            <p:nvPr/>
          </p:nvSpPr>
          <p:spPr>
            <a:xfrm flipH="1">
              <a:off x="546135" y="720536"/>
              <a:ext cx="232032" cy="3259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82" name="Freeform: Shape 382"/>
            <p:cNvSpPr/>
            <p:nvPr/>
          </p:nvSpPr>
          <p:spPr>
            <a:xfrm flipH="1">
              <a:off x="728910" y="707409"/>
              <a:ext cx="225466" cy="316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98"/>
                  </a:moveTo>
                  <a:cubicBezTo>
                    <a:pt x="21600" y="3438"/>
                    <a:pt x="16777" y="0"/>
                    <a:pt x="10800" y="0"/>
                  </a:cubicBezTo>
                  <a:cubicBezTo>
                    <a:pt x="4823" y="0"/>
                    <a:pt x="0" y="3438"/>
                    <a:pt x="0" y="7698"/>
                  </a:cubicBezTo>
                  <a:cubicBezTo>
                    <a:pt x="0" y="11734"/>
                    <a:pt x="4299" y="15023"/>
                    <a:pt x="9856" y="15397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97"/>
                  </a:lnTo>
                  <a:cubicBezTo>
                    <a:pt x="17196" y="15023"/>
                    <a:pt x="21600" y="11734"/>
                    <a:pt x="21600" y="7698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83" name="Freeform: Shape 383"/>
            <p:cNvSpPr/>
            <p:nvPr/>
          </p:nvSpPr>
          <p:spPr>
            <a:xfrm flipH="1">
              <a:off x="108352" y="642878"/>
              <a:ext cx="225465" cy="31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84" name="Freeform: Shape 384"/>
            <p:cNvSpPr/>
            <p:nvPr/>
          </p:nvSpPr>
          <p:spPr>
            <a:xfrm flipH="1">
              <a:off x="5060784" y="779595"/>
              <a:ext cx="225464" cy="314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490" name="Graphic 4"/>
            <p:cNvGrpSpPr/>
            <p:nvPr/>
          </p:nvGrpSpPr>
          <p:grpSpPr>
            <a:xfrm>
              <a:off x="1145894" y="535687"/>
              <a:ext cx="652313" cy="138925"/>
              <a:chOff x="-1" y="0"/>
              <a:chExt cx="652312" cy="138923"/>
            </a:xfrm>
          </p:grpSpPr>
          <p:sp>
            <p:nvSpPr>
              <p:cNvPr id="485" name="Freeform: Shape 507"/>
              <p:cNvSpPr/>
              <p:nvPr/>
            </p:nvSpPr>
            <p:spPr>
              <a:xfrm flipH="1">
                <a:off x="450921" y="45940"/>
                <a:ext cx="201390" cy="929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489" name="Graphic 4"/>
              <p:cNvGrpSpPr/>
              <p:nvPr/>
            </p:nvGrpSpPr>
            <p:grpSpPr>
              <a:xfrm>
                <a:off x="-2" y="-1"/>
                <a:ext cx="526453" cy="138925"/>
                <a:chOff x="-1" y="0"/>
                <a:chExt cx="526452" cy="138923"/>
              </a:xfrm>
            </p:grpSpPr>
            <p:sp>
              <p:nvSpPr>
                <p:cNvPr id="486" name="Freeform: Shape 509"/>
                <p:cNvSpPr/>
                <p:nvPr/>
              </p:nvSpPr>
              <p:spPr>
                <a:xfrm flipH="1">
                  <a:off x="123676" y="-1"/>
                  <a:ext cx="302085" cy="13892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524"/>
                        <a:pt x="16513" y="0"/>
                        <a:pt x="10800" y="0"/>
                      </a:cubicBezTo>
                      <a:cubicBezTo>
                        <a:pt x="5087" y="0"/>
                        <a:pt x="470" y="952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487" name="Freeform: Shape 510"/>
                <p:cNvSpPr/>
                <p:nvPr/>
              </p:nvSpPr>
              <p:spPr>
                <a:xfrm flipH="1">
                  <a:off x="-2" y="45940"/>
                  <a:ext cx="201393" cy="929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488" name="Freeform: Shape 511"/>
                <p:cNvSpPr/>
                <p:nvPr/>
              </p:nvSpPr>
              <p:spPr>
                <a:xfrm flipH="1">
                  <a:off x="325060" y="45940"/>
                  <a:ext cx="201392" cy="929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491" name="Freeform: Shape 386"/>
            <p:cNvSpPr/>
            <p:nvPr/>
          </p:nvSpPr>
          <p:spPr>
            <a:xfrm flipH="1">
              <a:off x="914970" y="642878"/>
              <a:ext cx="225464" cy="316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98"/>
                  </a:moveTo>
                  <a:cubicBezTo>
                    <a:pt x="21600" y="3438"/>
                    <a:pt x="16777" y="0"/>
                    <a:pt x="10800" y="0"/>
                  </a:cubicBezTo>
                  <a:cubicBezTo>
                    <a:pt x="4823" y="0"/>
                    <a:pt x="0" y="3438"/>
                    <a:pt x="0" y="7698"/>
                  </a:cubicBezTo>
                  <a:cubicBezTo>
                    <a:pt x="0" y="11734"/>
                    <a:pt x="4299" y="15023"/>
                    <a:pt x="9856" y="15397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97"/>
                  </a:lnTo>
                  <a:cubicBezTo>
                    <a:pt x="17196" y="15023"/>
                    <a:pt x="21600" y="11734"/>
                    <a:pt x="21600" y="7698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492" name="Freeform: Shape 387"/>
            <p:cNvSpPr/>
            <p:nvPr/>
          </p:nvSpPr>
          <p:spPr>
            <a:xfrm flipH="1">
              <a:off x="2667200" y="371635"/>
              <a:ext cx="267053" cy="37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05"/>
                  </a:moveTo>
                  <a:cubicBezTo>
                    <a:pt x="21600" y="3474"/>
                    <a:pt x="16731" y="0"/>
                    <a:pt x="10800" y="0"/>
                  </a:cubicBezTo>
                  <a:cubicBezTo>
                    <a:pt x="4869" y="0"/>
                    <a:pt x="0" y="3474"/>
                    <a:pt x="0" y="7705"/>
                  </a:cubicBezTo>
                  <a:cubicBezTo>
                    <a:pt x="0" y="11747"/>
                    <a:pt x="4338" y="15032"/>
                    <a:pt x="9915" y="15411"/>
                  </a:cubicBezTo>
                  <a:lnTo>
                    <a:pt x="9915" y="21600"/>
                  </a:lnTo>
                  <a:lnTo>
                    <a:pt x="11774" y="21600"/>
                  </a:lnTo>
                  <a:lnTo>
                    <a:pt x="11774" y="15411"/>
                  </a:lnTo>
                  <a:cubicBezTo>
                    <a:pt x="17262" y="15095"/>
                    <a:pt x="21600" y="11747"/>
                    <a:pt x="21600" y="770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498" name="Graphic 4"/>
            <p:cNvGrpSpPr/>
            <p:nvPr/>
          </p:nvGrpSpPr>
          <p:grpSpPr>
            <a:xfrm>
              <a:off x="2644210" y="680059"/>
              <a:ext cx="652314" cy="138924"/>
              <a:chOff x="-1" y="-1"/>
              <a:chExt cx="652313" cy="138923"/>
            </a:xfrm>
          </p:grpSpPr>
          <p:sp>
            <p:nvSpPr>
              <p:cNvPr id="493" name="Freeform: Shape 502"/>
              <p:cNvSpPr/>
              <p:nvPr/>
            </p:nvSpPr>
            <p:spPr>
              <a:xfrm flipH="1">
                <a:off x="450922" y="45939"/>
                <a:ext cx="201390" cy="929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30" y="9656"/>
                      <a:pt x="16552" y="0"/>
                      <a:pt x="10800" y="0"/>
                    </a:cubicBezTo>
                    <a:cubicBezTo>
                      <a:pt x="5048" y="0"/>
                      <a:pt x="470" y="9402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497" name="Graphic 4"/>
              <p:cNvGrpSpPr/>
              <p:nvPr/>
            </p:nvGrpSpPr>
            <p:grpSpPr>
              <a:xfrm>
                <a:off x="-2" y="-2"/>
                <a:ext cx="526453" cy="138924"/>
                <a:chOff x="0" y="0"/>
                <a:chExt cx="526452" cy="138923"/>
              </a:xfrm>
            </p:grpSpPr>
            <p:sp>
              <p:nvSpPr>
                <p:cNvPr id="494" name="Freeform: Shape 504"/>
                <p:cNvSpPr/>
                <p:nvPr/>
              </p:nvSpPr>
              <p:spPr>
                <a:xfrm flipH="1">
                  <a:off x="123676" y="-1"/>
                  <a:ext cx="302084" cy="1389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524"/>
                        <a:pt x="16513" y="0"/>
                        <a:pt x="10800" y="0"/>
                      </a:cubicBezTo>
                      <a:cubicBezTo>
                        <a:pt x="5087" y="0"/>
                        <a:pt x="470" y="952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495" name="Freeform: Shape 505"/>
                <p:cNvSpPr/>
                <p:nvPr/>
              </p:nvSpPr>
              <p:spPr>
                <a:xfrm flipH="1">
                  <a:off x="-1" y="45941"/>
                  <a:ext cx="201391" cy="9298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165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496" name="Freeform: Shape 506"/>
                <p:cNvSpPr/>
                <p:nvPr/>
              </p:nvSpPr>
              <p:spPr>
                <a:xfrm flipH="1">
                  <a:off x="325061" y="45941"/>
                  <a:ext cx="201391" cy="9298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30" y="9656"/>
                        <a:pt x="16552" y="0"/>
                        <a:pt x="10800" y="0"/>
                      </a:cubicBezTo>
                      <a:cubicBezTo>
                        <a:pt x="5048" y="0"/>
                        <a:pt x="470" y="9402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grpSp>
          <p:nvGrpSpPr>
            <p:cNvPr id="504" name="Graphic 4"/>
            <p:cNvGrpSpPr/>
            <p:nvPr/>
          </p:nvGrpSpPr>
          <p:grpSpPr>
            <a:xfrm>
              <a:off x="5962613" y="1167863"/>
              <a:ext cx="739870" cy="158608"/>
              <a:chOff x="-1" y="0"/>
              <a:chExt cx="739869" cy="158607"/>
            </a:xfrm>
          </p:grpSpPr>
          <p:sp>
            <p:nvSpPr>
              <p:cNvPr id="499" name="Freeform: Shape 497"/>
              <p:cNvSpPr/>
              <p:nvPr/>
            </p:nvSpPr>
            <p:spPr>
              <a:xfrm flipH="1">
                <a:off x="512211" y="53595"/>
                <a:ext cx="227657" cy="105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5" y="9450"/>
                      <a:pt x="16511" y="0"/>
                      <a:pt x="10800" y="0"/>
                    </a:cubicBezTo>
                    <a:cubicBezTo>
                      <a:pt x="5088" y="0"/>
                      <a:pt x="415" y="945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88A3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grpSp>
            <p:nvGrpSpPr>
              <p:cNvPr id="503" name="Graphic 4"/>
              <p:cNvGrpSpPr/>
              <p:nvPr/>
            </p:nvGrpSpPr>
            <p:grpSpPr>
              <a:xfrm>
                <a:off x="-2" y="-1"/>
                <a:ext cx="597591" cy="158609"/>
                <a:chOff x="-1" y="0"/>
                <a:chExt cx="597590" cy="158607"/>
              </a:xfrm>
            </p:grpSpPr>
            <p:sp>
              <p:nvSpPr>
                <p:cNvPr id="500" name="Freeform: Shape 499"/>
                <p:cNvSpPr/>
                <p:nvPr/>
              </p:nvSpPr>
              <p:spPr>
                <a:xfrm flipH="1">
                  <a:off x="140091" y="-1"/>
                  <a:ext cx="343675" cy="1586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7" y="9534"/>
                        <a:pt x="16510" y="0"/>
                        <a:pt x="10800" y="0"/>
                      </a:cubicBezTo>
                      <a:cubicBezTo>
                        <a:pt x="5090" y="0"/>
                        <a:pt x="413" y="9534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01" name="Freeform: Shape 500"/>
                <p:cNvSpPr/>
                <p:nvPr/>
              </p:nvSpPr>
              <p:spPr>
                <a:xfrm flipH="1">
                  <a:off x="-2" y="53594"/>
                  <a:ext cx="227659" cy="1050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5" y="9450"/>
                        <a:pt x="16511" y="0"/>
                        <a:pt x="10800" y="0"/>
                      </a:cubicBezTo>
                      <a:cubicBezTo>
                        <a:pt x="5088" y="0"/>
                        <a:pt x="415" y="9450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02" name="Freeform: Shape 501"/>
                <p:cNvSpPr/>
                <p:nvPr/>
              </p:nvSpPr>
              <p:spPr>
                <a:xfrm flipH="1">
                  <a:off x="369933" y="53594"/>
                  <a:ext cx="227657" cy="1050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21185" y="9450"/>
                        <a:pt x="16511" y="0"/>
                        <a:pt x="10800" y="0"/>
                      </a:cubicBezTo>
                      <a:cubicBezTo>
                        <a:pt x="5088" y="0"/>
                        <a:pt x="415" y="9450"/>
                        <a:pt x="0" y="216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688A3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505" name="Freeform: Shape 390"/>
            <p:cNvSpPr/>
            <p:nvPr/>
          </p:nvSpPr>
          <p:spPr>
            <a:xfrm flipH="1">
              <a:off x="9738505" y="650535"/>
              <a:ext cx="355706" cy="498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1"/>
                  </a:moveTo>
                  <a:cubicBezTo>
                    <a:pt x="21600" y="3458"/>
                    <a:pt x="16748" y="0"/>
                    <a:pt x="10767" y="0"/>
                  </a:cubicBezTo>
                  <a:cubicBezTo>
                    <a:pt x="4785" y="0"/>
                    <a:pt x="0" y="3458"/>
                    <a:pt x="0" y="7721"/>
                  </a:cubicBezTo>
                  <a:cubicBezTo>
                    <a:pt x="0" y="11747"/>
                    <a:pt x="4320" y="15063"/>
                    <a:pt x="9836" y="15395"/>
                  </a:cubicBezTo>
                  <a:lnTo>
                    <a:pt x="9836" y="21600"/>
                  </a:lnTo>
                  <a:lnTo>
                    <a:pt x="11697" y="21600"/>
                  </a:lnTo>
                  <a:lnTo>
                    <a:pt x="11697" y="15395"/>
                  </a:lnTo>
                  <a:cubicBezTo>
                    <a:pt x="17280" y="15063"/>
                    <a:pt x="21600" y="11747"/>
                    <a:pt x="21600" y="7721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06" name="Freeform: Shape 391"/>
            <p:cNvSpPr/>
            <p:nvPr/>
          </p:nvSpPr>
          <p:spPr>
            <a:xfrm flipH="1">
              <a:off x="9904865" y="834282"/>
              <a:ext cx="242976" cy="341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319" y="15023"/>
                    <a:pt x="21600" y="11769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07" name="Freeform: Shape 392"/>
            <p:cNvSpPr/>
            <p:nvPr/>
          </p:nvSpPr>
          <p:spPr>
            <a:xfrm flipH="1">
              <a:off x="9359824" y="642878"/>
              <a:ext cx="306455" cy="428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08" name="Freeform: Shape 393"/>
            <p:cNvSpPr/>
            <p:nvPr/>
          </p:nvSpPr>
          <p:spPr>
            <a:xfrm flipH="1">
              <a:off x="9054467" y="657097"/>
              <a:ext cx="232032" cy="325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742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09" name="Freeform: Shape 394"/>
            <p:cNvSpPr/>
            <p:nvPr/>
          </p:nvSpPr>
          <p:spPr>
            <a:xfrm flipH="1">
              <a:off x="2937532" y="452571"/>
              <a:ext cx="232030" cy="325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321" y="15004"/>
                    <a:pt x="21600" y="11742"/>
                    <a:pt x="21600" y="7683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516" name="Graphic 4"/>
            <p:cNvGrpSpPr/>
            <p:nvPr/>
          </p:nvGrpSpPr>
          <p:grpSpPr>
            <a:xfrm>
              <a:off x="1756607" y="347570"/>
              <a:ext cx="392924" cy="444062"/>
              <a:chOff x="0" y="0"/>
              <a:chExt cx="392923" cy="444061"/>
            </a:xfrm>
          </p:grpSpPr>
          <p:sp>
            <p:nvSpPr>
              <p:cNvPr id="510" name="Freeform: Shape 496"/>
              <p:cNvSpPr/>
              <p:nvPr/>
            </p:nvSpPr>
            <p:spPr>
              <a:xfrm flipH="1">
                <a:off x="211233" y="-1"/>
                <a:ext cx="181691" cy="4429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5013"/>
                    </a:lnTo>
                    <a:lnTo>
                      <a:pt x="10800" y="0"/>
                    </a:lnTo>
                    <a:lnTo>
                      <a:pt x="21600" y="5013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11" name="Freeform: Shape 497"/>
              <p:cNvSpPr/>
              <p:nvPr/>
            </p:nvSpPr>
            <p:spPr>
              <a:xfrm flipH="1">
                <a:off x="3" y="101717"/>
                <a:ext cx="211236" cy="341251"/>
              </a:xfrm>
              <a:prstGeom prst="rect">
                <a:avLst/>
              </a:prstGeom>
              <a:solidFill>
                <a:srgbClr val="9AD9E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12" name="Freeform: Shape 498"/>
              <p:cNvSpPr/>
              <p:nvPr/>
            </p:nvSpPr>
            <p:spPr>
              <a:xfrm flipH="1">
                <a:off x="0" y="-1"/>
                <a:ext cx="302079" cy="1017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6496" y="21600"/>
                    </a:lnTo>
                    <a:lnTo>
                      <a:pt x="0" y="0"/>
                    </a:lnTo>
                    <a:lnTo>
                      <a:pt x="15104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E754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13" name="Freeform: Shape 499"/>
              <p:cNvSpPr/>
              <p:nvPr/>
            </p:nvSpPr>
            <p:spPr>
              <a:xfrm flipH="1">
                <a:off x="275806" y="283279"/>
                <a:ext cx="54729" cy="160782"/>
              </a:xfrm>
              <a:prstGeom prst="rect">
                <a:avLst/>
              </a:prstGeom>
              <a:solidFill>
                <a:srgbClr val="E754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14" name="Freeform: Shape 500"/>
              <p:cNvSpPr/>
              <p:nvPr/>
            </p:nvSpPr>
            <p:spPr>
              <a:xfrm flipH="1">
                <a:off x="130241" y="246089"/>
                <a:ext cx="40502" cy="90785"/>
              </a:xfrm>
              <a:prstGeom prst="rect">
                <a:avLst/>
              </a:prstGeom>
              <a:solidFill>
                <a:srgbClr val="64CB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15" name="Freeform: Shape 501"/>
              <p:cNvSpPr/>
              <p:nvPr/>
            </p:nvSpPr>
            <p:spPr>
              <a:xfrm flipH="1">
                <a:off x="35024" y="155309"/>
                <a:ext cx="40501" cy="90785"/>
              </a:xfrm>
              <a:prstGeom prst="rect">
                <a:avLst/>
              </a:prstGeom>
              <a:solidFill>
                <a:srgbClr val="64CB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517" name="Freeform: Shape 396"/>
            <p:cNvSpPr/>
            <p:nvPr/>
          </p:nvSpPr>
          <p:spPr>
            <a:xfrm flipH="1">
              <a:off x="744234" y="864907"/>
              <a:ext cx="4006823" cy="456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26" y="0"/>
                  </a:moveTo>
                  <a:cubicBezTo>
                    <a:pt x="1741" y="0"/>
                    <a:pt x="861" y="104"/>
                    <a:pt x="0" y="363"/>
                  </a:cubicBezTo>
                  <a:cubicBezTo>
                    <a:pt x="6248" y="2072"/>
                    <a:pt x="11912" y="9790"/>
                    <a:pt x="16349" y="21600"/>
                  </a:cubicBezTo>
                  <a:lnTo>
                    <a:pt x="21600" y="21600"/>
                  </a:lnTo>
                  <a:cubicBezTo>
                    <a:pt x="16550" y="8184"/>
                    <a:pt x="9906" y="0"/>
                    <a:pt x="2626" y="0"/>
                  </a:cubicBezTo>
                  <a:close/>
                </a:path>
              </a:pathLst>
            </a:custGeom>
            <a:solidFill>
              <a:srgbClr val="64CBE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18" name="Freeform: Shape 397"/>
            <p:cNvSpPr/>
            <p:nvPr/>
          </p:nvSpPr>
          <p:spPr>
            <a:xfrm flipH="1">
              <a:off x="4072486" y="537881"/>
              <a:ext cx="306454" cy="428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19" name="Freeform: Shape 398"/>
            <p:cNvSpPr/>
            <p:nvPr/>
          </p:nvSpPr>
          <p:spPr>
            <a:xfrm flipH="1">
              <a:off x="4649266" y="691004"/>
              <a:ext cx="242976" cy="341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865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00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20" name="Freeform: Shape 399"/>
            <p:cNvSpPr/>
            <p:nvPr/>
          </p:nvSpPr>
          <p:spPr>
            <a:xfrm flipH="1">
              <a:off x="3986024" y="736940"/>
              <a:ext cx="306454" cy="428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429"/>
                  </a:lnTo>
                  <a:cubicBezTo>
                    <a:pt x="17280" y="15098"/>
                    <a:pt x="21600" y="11792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21" name="Freeform: Shape 400"/>
            <p:cNvSpPr/>
            <p:nvPr/>
          </p:nvSpPr>
          <p:spPr>
            <a:xfrm flipH="1">
              <a:off x="2300557" y="937091"/>
              <a:ext cx="225464" cy="314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25"/>
                  </a:moveTo>
                  <a:cubicBezTo>
                    <a:pt x="21600" y="3450"/>
                    <a:pt x="16777" y="0"/>
                    <a:pt x="10800" y="0"/>
                  </a:cubicBezTo>
                  <a:cubicBezTo>
                    <a:pt x="4823" y="0"/>
                    <a:pt x="0" y="3450"/>
                    <a:pt x="0" y="7725"/>
                  </a:cubicBezTo>
                  <a:cubicBezTo>
                    <a:pt x="0" y="11775"/>
                    <a:pt x="4299" y="15075"/>
                    <a:pt x="9856" y="15375"/>
                  </a:cubicBezTo>
                  <a:lnTo>
                    <a:pt x="9856" y="21600"/>
                  </a:lnTo>
                  <a:lnTo>
                    <a:pt x="11744" y="21600"/>
                  </a:lnTo>
                  <a:lnTo>
                    <a:pt x="11744" y="15375"/>
                  </a:lnTo>
                  <a:cubicBezTo>
                    <a:pt x="17301" y="15075"/>
                    <a:pt x="21600" y="11775"/>
                    <a:pt x="21600" y="772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22" name="Freeform: Shape 401"/>
            <p:cNvSpPr/>
            <p:nvPr/>
          </p:nvSpPr>
          <p:spPr>
            <a:xfrm flipH="1">
              <a:off x="4804680" y="537881"/>
              <a:ext cx="306455" cy="428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80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23" name="Freeform: Shape 402"/>
            <p:cNvSpPr/>
            <p:nvPr/>
          </p:nvSpPr>
          <p:spPr>
            <a:xfrm flipH="1">
              <a:off x="5613486" y="803659"/>
              <a:ext cx="242976" cy="341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5"/>
                  </a:moveTo>
                  <a:cubicBezTo>
                    <a:pt x="21600" y="3392"/>
                    <a:pt x="16735" y="0"/>
                    <a:pt x="10800" y="0"/>
                  </a:cubicBezTo>
                  <a:cubicBezTo>
                    <a:pt x="4768" y="0"/>
                    <a:pt x="0" y="3462"/>
                    <a:pt x="0" y="7685"/>
                  </a:cubicBezTo>
                  <a:cubicBezTo>
                    <a:pt x="0" y="11700"/>
                    <a:pt x="4378" y="15023"/>
                    <a:pt x="9924" y="15369"/>
                  </a:cubicBezTo>
                  <a:lnTo>
                    <a:pt x="9924" y="21600"/>
                  </a:lnTo>
                  <a:lnTo>
                    <a:pt x="11773" y="21600"/>
                  </a:lnTo>
                  <a:lnTo>
                    <a:pt x="11773" y="15369"/>
                  </a:lnTo>
                  <a:cubicBezTo>
                    <a:pt x="17222" y="15023"/>
                    <a:pt x="21600" y="11700"/>
                    <a:pt x="21600" y="7685"/>
                  </a:cubicBezTo>
                  <a:close/>
                </a:path>
              </a:pathLst>
            </a:custGeom>
            <a:solidFill>
              <a:srgbClr val="688A3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24" name="Freeform: Shape 403"/>
            <p:cNvSpPr/>
            <p:nvPr/>
          </p:nvSpPr>
          <p:spPr>
            <a:xfrm flipH="1">
              <a:off x="5385837" y="743503"/>
              <a:ext cx="306455" cy="428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14"/>
                  </a:moveTo>
                  <a:cubicBezTo>
                    <a:pt x="21600" y="3471"/>
                    <a:pt x="16740" y="0"/>
                    <a:pt x="10800" y="0"/>
                  </a:cubicBezTo>
                  <a:cubicBezTo>
                    <a:pt x="4860" y="0"/>
                    <a:pt x="0" y="3471"/>
                    <a:pt x="0" y="7714"/>
                  </a:cubicBezTo>
                  <a:cubicBezTo>
                    <a:pt x="0" y="11737"/>
                    <a:pt x="4320" y="15043"/>
                    <a:pt x="9874" y="15373"/>
                  </a:cubicBezTo>
                  <a:lnTo>
                    <a:pt x="9874" y="21600"/>
                  </a:lnTo>
                  <a:lnTo>
                    <a:pt x="11726" y="21600"/>
                  </a:lnTo>
                  <a:lnTo>
                    <a:pt x="11726" y="15373"/>
                  </a:lnTo>
                  <a:cubicBezTo>
                    <a:pt x="17203" y="15043"/>
                    <a:pt x="21600" y="11737"/>
                    <a:pt x="21600" y="7714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25" name="Freeform: Shape 404"/>
            <p:cNvSpPr/>
            <p:nvPr/>
          </p:nvSpPr>
          <p:spPr>
            <a:xfrm flipH="1">
              <a:off x="5797357" y="1003809"/>
              <a:ext cx="232031" cy="325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219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26" name="Freeform: Shape 405"/>
            <p:cNvSpPr/>
            <p:nvPr/>
          </p:nvSpPr>
          <p:spPr>
            <a:xfrm flipH="1">
              <a:off x="1524583" y="558662"/>
              <a:ext cx="232031" cy="23187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527" name="Freeform: Shape 406"/>
            <p:cNvSpPr/>
            <p:nvPr/>
          </p:nvSpPr>
          <p:spPr>
            <a:xfrm rot="10800000" flipH="1">
              <a:off x="1462747" y="559517"/>
              <a:ext cx="62391" cy="231874"/>
            </a:xfrm>
            <a:prstGeom prst="rect">
              <a:avLst/>
            </a:prstGeom>
            <a:solidFill>
              <a:srgbClr val="9AD9E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547" name="Graphic 4"/>
            <p:cNvGrpSpPr/>
            <p:nvPr/>
          </p:nvGrpSpPr>
          <p:grpSpPr>
            <a:xfrm>
              <a:off x="6065497" y="464601"/>
              <a:ext cx="384167" cy="420003"/>
              <a:chOff x="0" y="0"/>
              <a:chExt cx="384166" cy="420001"/>
            </a:xfrm>
          </p:grpSpPr>
          <p:sp>
            <p:nvSpPr>
              <p:cNvPr id="528" name="Freeform: Shape 477"/>
              <p:cNvSpPr/>
              <p:nvPr/>
            </p:nvSpPr>
            <p:spPr>
              <a:xfrm flipH="1">
                <a:off x="37213" y="157496"/>
                <a:ext cx="309739" cy="181566"/>
              </a:xfrm>
              <a:prstGeom prst="rect">
                <a:avLst/>
              </a:pr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29" name="Freeform: Shape 478"/>
              <p:cNvSpPr/>
              <p:nvPr/>
            </p:nvSpPr>
            <p:spPr>
              <a:xfrm flipH="1">
                <a:off x="37213" y="157496"/>
                <a:ext cx="65673" cy="181566"/>
              </a:xfrm>
              <a:prstGeom prst="rect">
                <a:avLst/>
              </a:prstGeom>
              <a:solidFill>
                <a:srgbClr val="9357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0" name="Freeform: Shape 479"/>
              <p:cNvSpPr/>
              <p:nvPr/>
            </p:nvSpPr>
            <p:spPr>
              <a:xfrm flipH="1">
                <a:off x="19703" y="337634"/>
                <a:ext cx="344760" cy="12703"/>
              </a:xfrm>
              <a:prstGeom prst="rect">
                <a:avLst/>
              </a:pr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1" name="Freeform: Shape 480"/>
              <p:cNvSpPr/>
              <p:nvPr/>
            </p:nvSpPr>
            <p:spPr>
              <a:xfrm flipH="1">
                <a:off x="19702" y="337634"/>
                <a:ext cx="83184" cy="12703"/>
              </a:xfrm>
              <a:prstGeom prst="rect">
                <a:avLst/>
              </a:pr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2" name="Freeform: Shape 481"/>
              <p:cNvSpPr/>
              <p:nvPr/>
            </p:nvSpPr>
            <p:spPr>
              <a:xfrm flipH="1">
                <a:off x="290033" y="344529"/>
                <a:ext cx="55825" cy="754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788" y="0"/>
                    </a:lnTo>
                    <a:lnTo>
                      <a:pt x="4659" y="8765"/>
                    </a:lnTo>
                    <a:lnTo>
                      <a:pt x="4659" y="1878"/>
                    </a:lnTo>
                    <a:lnTo>
                      <a:pt x="0" y="1878"/>
                    </a:lnTo>
                    <a:lnTo>
                      <a:pt x="0" y="21600"/>
                    </a:lnTo>
                    <a:lnTo>
                      <a:pt x="4659" y="21600"/>
                    </a:lnTo>
                    <a:lnTo>
                      <a:pt x="4659" y="1158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3" name="Freeform: Shape 482"/>
              <p:cNvSpPr/>
              <p:nvPr/>
            </p:nvSpPr>
            <p:spPr>
              <a:xfrm flipH="1">
                <a:off x="37212" y="344529"/>
                <a:ext cx="56918" cy="754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4154" y="0"/>
                    </a:lnTo>
                    <a:lnTo>
                      <a:pt x="16615" y="8765"/>
                    </a:lnTo>
                    <a:lnTo>
                      <a:pt x="16615" y="1878"/>
                    </a:lnTo>
                    <a:lnTo>
                      <a:pt x="21600" y="1878"/>
                    </a:lnTo>
                    <a:lnTo>
                      <a:pt x="21600" y="21600"/>
                    </a:lnTo>
                    <a:lnTo>
                      <a:pt x="16615" y="21600"/>
                    </a:lnTo>
                    <a:lnTo>
                      <a:pt x="16615" y="11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4" name="Freeform: Shape 483"/>
              <p:cNvSpPr/>
              <p:nvPr/>
            </p:nvSpPr>
            <p:spPr>
              <a:xfrm flipH="1">
                <a:off x="195910" y="218748"/>
                <a:ext cx="60201" cy="120314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5" name="Freeform: Shape 484"/>
              <p:cNvSpPr/>
              <p:nvPr/>
            </p:nvSpPr>
            <p:spPr>
              <a:xfrm flipH="1">
                <a:off x="277995" y="203436"/>
                <a:ext cx="42689" cy="55785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6" name="Freeform: Shape 485"/>
              <p:cNvSpPr/>
              <p:nvPr/>
            </p:nvSpPr>
            <p:spPr>
              <a:xfrm flipH="1">
                <a:off x="131335" y="203436"/>
                <a:ext cx="42690" cy="55785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7" name="Freeform: Shape 486"/>
              <p:cNvSpPr/>
              <p:nvPr/>
            </p:nvSpPr>
            <p:spPr>
              <a:xfrm flipH="1">
                <a:off x="37212" y="10937"/>
                <a:ext cx="310835" cy="185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6264"/>
                    </a:moveTo>
                    <a:lnTo>
                      <a:pt x="10648" y="0"/>
                    </a:lnTo>
                    <a:lnTo>
                      <a:pt x="0" y="15882"/>
                    </a:lnTo>
                    <a:lnTo>
                      <a:pt x="0" y="19059"/>
                    </a:lnTo>
                    <a:lnTo>
                      <a:pt x="228" y="19059"/>
                    </a:lnTo>
                    <a:lnTo>
                      <a:pt x="989" y="21600"/>
                    </a:lnTo>
                    <a:lnTo>
                      <a:pt x="3042" y="19186"/>
                    </a:lnTo>
                    <a:lnTo>
                      <a:pt x="4183" y="20584"/>
                    </a:lnTo>
                    <a:lnTo>
                      <a:pt x="5856" y="19186"/>
                    </a:lnTo>
                    <a:lnTo>
                      <a:pt x="6389" y="20838"/>
                    </a:lnTo>
                    <a:lnTo>
                      <a:pt x="7378" y="19821"/>
                    </a:lnTo>
                    <a:lnTo>
                      <a:pt x="8366" y="21600"/>
                    </a:lnTo>
                    <a:lnTo>
                      <a:pt x="9507" y="19059"/>
                    </a:lnTo>
                    <a:lnTo>
                      <a:pt x="9887" y="20711"/>
                    </a:lnTo>
                    <a:lnTo>
                      <a:pt x="10952" y="19186"/>
                    </a:lnTo>
                    <a:cubicBezTo>
                      <a:pt x="10952" y="19186"/>
                      <a:pt x="11256" y="21600"/>
                      <a:pt x="11561" y="21473"/>
                    </a:cubicBezTo>
                    <a:cubicBezTo>
                      <a:pt x="11865" y="21346"/>
                      <a:pt x="13082" y="19313"/>
                      <a:pt x="13082" y="19313"/>
                    </a:cubicBezTo>
                    <a:lnTo>
                      <a:pt x="13766" y="21092"/>
                    </a:lnTo>
                    <a:lnTo>
                      <a:pt x="14299" y="19313"/>
                    </a:lnTo>
                    <a:lnTo>
                      <a:pt x="17113" y="20965"/>
                    </a:lnTo>
                    <a:lnTo>
                      <a:pt x="17113" y="18805"/>
                    </a:lnTo>
                    <a:cubicBezTo>
                      <a:pt x="17113" y="18805"/>
                      <a:pt x="19318" y="19440"/>
                      <a:pt x="19394" y="19821"/>
                    </a:cubicBezTo>
                    <a:cubicBezTo>
                      <a:pt x="19547" y="20202"/>
                      <a:pt x="19623" y="18424"/>
                      <a:pt x="19623" y="18424"/>
                    </a:cubicBezTo>
                    <a:lnTo>
                      <a:pt x="21600" y="20456"/>
                    </a:lnTo>
                    <a:lnTo>
                      <a:pt x="21600" y="16264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8" name="Freeform: Shape 487"/>
              <p:cNvSpPr/>
              <p:nvPr/>
            </p:nvSpPr>
            <p:spPr>
              <a:xfrm flipH="1">
                <a:off x="1093" y="1"/>
                <a:ext cx="383074" cy="1848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38" y="0"/>
                    </a:moveTo>
                    <a:lnTo>
                      <a:pt x="0" y="19811"/>
                    </a:lnTo>
                    <a:lnTo>
                      <a:pt x="2222" y="19044"/>
                    </a:lnTo>
                    <a:lnTo>
                      <a:pt x="2839" y="21600"/>
                    </a:lnTo>
                    <a:lnTo>
                      <a:pt x="4505" y="19172"/>
                    </a:lnTo>
                    <a:lnTo>
                      <a:pt x="5431" y="20578"/>
                    </a:lnTo>
                    <a:lnTo>
                      <a:pt x="6789" y="19172"/>
                    </a:lnTo>
                    <a:lnTo>
                      <a:pt x="7221" y="20833"/>
                    </a:lnTo>
                    <a:lnTo>
                      <a:pt x="8023" y="19811"/>
                    </a:lnTo>
                    <a:lnTo>
                      <a:pt x="8825" y="21600"/>
                    </a:lnTo>
                    <a:lnTo>
                      <a:pt x="9751" y="19044"/>
                    </a:lnTo>
                    <a:lnTo>
                      <a:pt x="10059" y="20705"/>
                    </a:lnTo>
                    <a:lnTo>
                      <a:pt x="10923" y="19172"/>
                    </a:lnTo>
                    <a:cubicBezTo>
                      <a:pt x="10923" y="19172"/>
                      <a:pt x="11170" y="21600"/>
                      <a:pt x="11417" y="21472"/>
                    </a:cubicBezTo>
                    <a:cubicBezTo>
                      <a:pt x="11664" y="21344"/>
                      <a:pt x="12651" y="19299"/>
                      <a:pt x="12651" y="19299"/>
                    </a:cubicBezTo>
                    <a:lnTo>
                      <a:pt x="13207" y="21089"/>
                    </a:lnTo>
                    <a:lnTo>
                      <a:pt x="13639" y="19299"/>
                    </a:lnTo>
                    <a:lnTo>
                      <a:pt x="15922" y="20961"/>
                    </a:lnTo>
                    <a:lnTo>
                      <a:pt x="15922" y="18788"/>
                    </a:lnTo>
                    <a:cubicBezTo>
                      <a:pt x="15922" y="18788"/>
                      <a:pt x="17712" y="19427"/>
                      <a:pt x="17774" y="19811"/>
                    </a:cubicBezTo>
                    <a:cubicBezTo>
                      <a:pt x="17835" y="20194"/>
                      <a:pt x="17959" y="18405"/>
                      <a:pt x="17959" y="18405"/>
                    </a:cubicBezTo>
                    <a:lnTo>
                      <a:pt x="19810" y="20705"/>
                    </a:lnTo>
                    <a:lnTo>
                      <a:pt x="19810" y="18916"/>
                    </a:lnTo>
                    <a:lnTo>
                      <a:pt x="21600" y="20194"/>
                    </a:lnTo>
                    <a:lnTo>
                      <a:pt x="10738" y="0"/>
                    </a:lnTo>
                    <a:close/>
                  </a:path>
                </a:pathLst>
              </a:custGeom>
              <a:solidFill>
                <a:srgbClr val="CF8F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39" name="Freeform: Shape 488"/>
              <p:cNvSpPr/>
              <p:nvPr/>
            </p:nvSpPr>
            <p:spPr>
              <a:xfrm flipH="1">
                <a:off x="195909" y="14218"/>
                <a:ext cx="133531" cy="138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997" y="4082"/>
                    </a:lnTo>
                    <a:cubicBezTo>
                      <a:pt x="11331" y="9014"/>
                      <a:pt x="6020" y="14457"/>
                      <a:pt x="1239" y="20069"/>
                    </a:cubicBezTo>
                    <a:lnTo>
                      <a:pt x="0" y="21600"/>
                    </a:lnTo>
                    <a:lnTo>
                      <a:pt x="6551" y="15477"/>
                    </a:lnTo>
                    <a:cubicBezTo>
                      <a:pt x="9030" y="13266"/>
                      <a:pt x="11331" y="10885"/>
                      <a:pt x="13633" y="8504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0" name="Freeform: Shape 489"/>
              <p:cNvSpPr/>
              <p:nvPr/>
            </p:nvSpPr>
            <p:spPr>
              <a:xfrm flipH="1">
                <a:off x="200289" y="33904"/>
                <a:ext cx="26273" cy="121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1481"/>
                    </a:lnTo>
                    <a:lnTo>
                      <a:pt x="5400" y="21600"/>
                    </a:lnTo>
                    <a:lnTo>
                      <a:pt x="7200" y="1167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1" name="Freeform: Shape 490"/>
              <p:cNvSpPr/>
              <p:nvPr/>
            </p:nvSpPr>
            <p:spPr>
              <a:xfrm flipH="1">
                <a:off x="152131" y="33904"/>
                <a:ext cx="39406" cy="127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9600" y="13477"/>
                    </a:lnTo>
                    <a:lnTo>
                      <a:pt x="21600" y="21600"/>
                    </a:lnTo>
                    <a:lnTo>
                      <a:pt x="15000" y="13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2" name="Freeform: Shape 491"/>
              <p:cNvSpPr/>
              <p:nvPr/>
            </p:nvSpPr>
            <p:spPr>
              <a:xfrm flipH="1">
                <a:off x="186824" y="53592"/>
                <a:ext cx="12703" cy="842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3184"/>
                    </a:lnTo>
                    <a:lnTo>
                      <a:pt x="17278" y="21600"/>
                    </a:lnTo>
                    <a:lnTo>
                      <a:pt x="21600" y="11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3" name="Freeform: Shape 492"/>
              <p:cNvSpPr/>
              <p:nvPr/>
            </p:nvSpPr>
            <p:spPr>
              <a:xfrm flipH="1">
                <a:off x="232028" y="62341"/>
                <a:ext cx="47067" cy="929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033" y="9911"/>
                    </a:lnTo>
                    <a:lnTo>
                      <a:pt x="0" y="21600"/>
                    </a:lnTo>
                    <a:lnTo>
                      <a:pt x="10549" y="1067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4" name="Freeform: Shape 493"/>
              <p:cNvSpPr/>
              <p:nvPr/>
            </p:nvSpPr>
            <p:spPr>
              <a:xfrm flipH="1">
                <a:off x="-1" y="0"/>
                <a:ext cx="193728" cy="1804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129" y="21469"/>
                    </a:lnTo>
                    <a:lnTo>
                      <a:pt x="10373" y="21600"/>
                    </a:lnTo>
                    <a:lnTo>
                      <a:pt x="10373" y="19374"/>
                    </a:lnTo>
                    <a:cubicBezTo>
                      <a:pt x="10373" y="19374"/>
                      <a:pt x="13912" y="20029"/>
                      <a:pt x="14034" y="20422"/>
                    </a:cubicBezTo>
                    <a:cubicBezTo>
                      <a:pt x="14278" y="20814"/>
                      <a:pt x="14400" y="18982"/>
                      <a:pt x="14400" y="18982"/>
                    </a:cubicBezTo>
                    <a:lnTo>
                      <a:pt x="18061" y="21338"/>
                    </a:lnTo>
                    <a:lnTo>
                      <a:pt x="18061" y="19505"/>
                    </a:lnTo>
                    <a:lnTo>
                      <a:pt x="21600" y="20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77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5" name="Freeform: Shape 494"/>
              <p:cNvSpPr/>
              <p:nvPr/>
            </p:nvSpPr>
            <p:spPr>
              <a:xfrm flipH="1">
                <a:off x="71140" y="20780"/>
                <a:ext cx="103980" cy="1170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819" y="3028"/>
                    </a:lnTo>
                    <a:cubicBezTo>
                      <a:pt x="8412" y="8277"/>
                      <a:pt x="14551" y="13929"/>
                      <a:pt x="20236" y="19985"/>
                    </a:cubicBezTo>
                    <a:lnTo>
                      <a:pt x="21600" y="21600"/>
                    </a:lnTo>
                    <a:lnTo>
                      <a:pt x="13870" y="15140"/>
                    </a:lnTo>
                    <a:cubicBezTo>
                      <a:pt x="10914" y="12718"/>
                      <a:pt x="8185" y="10295"/>
                      <a:pt x="5457" y="767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6" name="Freeform: Shape 495"/>
              <p:cNvSpPr/>
              <p:nvPr/>
            </p:nvSpPr>
            <p:spPr>
              <a:xfrm flipH="1">
                <a:off x="112730" y="48122"/>
                <a:ext cx="50351" cy="107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5026" y="9698"/>
                    </a:lnTo>
                    <a:lnTo>
                      <a:pt x="21600" y="21600"/>
                    </a:lnTo>
                    <a:lnTo>
                      <a:pt x="12678" y="101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567" name="Graphic 4"/>
            <p:cNvGrpSpPr/>
            <p:nvPr/>
          </p:nvGrpSpPr>
          <p:grpSpPr>
            <a:xfrm>
              <a:off x="6525170" y="464601"/>
              <a:ext cx="383073" cy="420003"/>
              <a:chOff x="0" y="0"/>
              <a:chExt cx="383072" cy="420001"/>
            </a:xfrm>
          </p:grpSpPr>
          <p:sp>
            <p:nvSpPr>
              <p:cNvPr id="548" name="Freeform: Shape 458"/>
              <p:cNvSpPr/>
              <p:nvPr/>
            </p:nvSpPr>
            <p:spPr>
              <a:xfrm flipH="1">
                <a:off x="37214" y="157496"/>
                <a:ext cx="309737" cy="181566"/>
              </a:xfrm>
              <a:prstGeom prst="rect">
                <a:avLst/>
              </a:pr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49" name="Freeform: Shape 459"/>
              <p:cNvSpPr/>
              <p:nvPr/>
            </p:nvSpPr>
            <p:spPr>
              <a:xfrm flipH="1">
                <a:off x="37213" y="157496"/>
                <a:ext cx="65674" cy="181566"/>
              </a:xfrm>
              <a:prstGeom prst="rect">
                <a:avLst/>
              </a:prstGeom>
              <a:solidFill>
                <a:srgbClr val="9357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50" name="Freeform: Shape 460"/>
              <p:cNvSpPr/>
              <p:nvPr/>
            </p:nvSpPr>
            <p:spPr>
              <a:xfrm flipH="1">
                <a:off x="19704" y="337634"/>
                <a:ext cx="344760" cy="12703"/>
              </a:xfrm>
              <a:prstGeom prst="rect">
                <a:avLst/>
              </a:pr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51" name="Freeform: Shape 461"/>
              <p:cNvSpPr/>
              <p:nvPr/>
            </p:nvSpPr>
            <p:spPr>
              <a:xfrm flipH="1">
                <a:off x="19702" y="337634"/>
                <a:ext cx="83185" cy="12703"/>
              </a:xfrm>
              <a:prstGeom prst="rect">
                <a:avLst/>
              </a:pr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52" name="Freeform: Shape 462"/>
              <p:cNvSpPr/>
              <p:nvPr/>
            </p:nvSpPr>
            <p:spPr>
              <a:xfrm flipH="1">
                <a:off x="288939" y="344529"/>
                <a:ext cx="56919" cy="754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446" y="0"/>
                    </a:lnTo>
                    <a:lnTo>
                      <a:pt x="4569" y="8765"/>
                    </a:lnTo>
                    <a:lnTo>
                      <a:pt x="4569" y="1878"/>
                    </a:lnTo>
                    <a:lnTo>
                      <a:pt x="0" y="1878"/>
                    </a:lnTo>
                    <a:lnTo>
                      <a:pt x="0" y="21600"/>
                    </a:lnTo>
                    <a:lnTo>
                      <a:pt x="4569" y="21600"/>
                    </a:lnTo>
                    <a:lnTo>
                      <a:pt x="4569" y="1158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53" name="Freeform: Shape 463"/>
              <p:cNvSpPr/>
              <p:nvPr/>
            </p:nvSpPr>
            <p:spPr>
              <a:xfrm flipH="1">
                <a:off x="37212" y="344529"/>
                <a:ext cx="56919" cy="754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4154" y="0"/>
                    </a:lnTo>
                    <a:lnTo>
                      <a:pt x="16615" y="8765"/>
                    </a:lnTo>
                    <a:lnTo>
                      <a:pt x="16615" y="1878"/>
                    </a:lnTo>
                    <a:lnTo>
                      <a:pt x="21600" y="1878"/>
                    </a:lnTo>
                    <a:lnTo>
                      <a:pt x="21600" y="21600"/>
                    </a:lnTo>
                    <a:lnTo>
                      <a:pt x="16615" y="21600"/>
                    </a:lnTo>
                    <a:lnTo>
                      <a:pt x="16615" y="11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471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54" name="Freeform: Shape 464"/>
              <p:cNvSpPr/>
              <p:nvPr/>
            </p:nvSpPr>
            <p:spPr>
              <a:xfrm flipH="1">
                <a:off x="195910" y="218748"/>
                <a:ext cx="60201" cy="120314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55" name="Freeform: Shape 465"/>
              <p:cNvSpPr/>
              <p:nvPr/>
            </p:nvSpPr>
            <p:spPr>
              <a:xfrm flipH="1">
                <a:off x="277995" y="203436"/>
                <a:ext cx="42689" cy="55785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56" name="Freeform: Shape 466"/>
              <p:cNvSpPr/>
              <p:nvPr/>
            </p:nvSpPr>
            <p:spPr>
              <a:xfrm flipH="1">
                <a:off x="131336" y="203436"/>
                <a:ext cx="42690" cy="55785"/>
              </a:xfrm>
              <a:prstGeom prst="rect">
                <a:avLst/>
              </a:prstGeom>
              <a:solidFill>
                <a:srgbClr val="603F2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57" name="Freeform: Shape 467"/>
              <p:cNvSpPr/>
              <p:nvPr/>
            </p:nvSpPr>
            <p:spPr>
              <a:xfrm flipH="1">
                <a:off x="36119" y="10937"/>
                <a:ext cx="310834" cy="185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6264"/>
                    </a:moveTo>
                    <a:lnTo>
                      <a:pt x="10648" y="0"/>
                    </a:lnTo>
                    <a:lnTo>
                      <a:pt x="0" y="15882"/>
                    </a:lnTo>
                    <a:lnTo>
                      <a:pt x="0" y="19059"/>
                    </a:lnTo>
                    <a:lnTo>
                      <a:pt x="228" y="19059"/>
                    </a:lnTo>
                    <a:lnTo>
                      <a:pt x="989" y="21600"/>
                    </a:lnTo>
                    <a:lnTo>
                      <a:pt x="3042" y="19186"/>
                    </a:lnTo>
                    <a:lnTo>
                      <a:pt x="4183" y="20584"/>
                    </a:lnTo>
                    <a:lnTo>
                      <a:pt x="5856" y="19186"/>
                    </a:lnTo>
                    <a:lnTo>
                      <a:pt x="6389" y="20838"/>
                    </a:lnTo>
                    <a:lnTo>
                      <a:pt x="7378" y="19821"/>
                    </a:lnTo>
                    <a:lnTo>
                      <a:pt x="8366" y="21600"/>
                    </a:lnTo>
                    <a:lnTo>
                      <a:pt x="9507" y="19059"/>
                    </a:lnTo>
                    <a:lnTo>
                      <a:pt x="9887" y="20711"/>
                    </a:lnTo>
                    <a:lnTo>
                      <a:pt x="10952" y="19186"/>
                    </a:lnTo>
                    <a:cubicBezTo>
                      <a:pt x="10952" y="19186"/>
                      <a:pt x="11256" y="21600"/>
                      <a:pt x="11561" y="21473"/>
                    </a:cubicBezTo>
                    <a:cubicBezTo>
                      <a:pt x="11865" y="21346"/>
                      <a:pt x="13082" y="19313"/>
                      <a:pt x="13082" y="19313"/>
                    </a:cubicBezTo>
                    <a:lnTo>
                      <a:pt x="13766" y="21092"/>
                    </a:lnTo>
                    <a:lnTo>
                      <a:pt x="14299" y="19313"/>
                    </a:lnTo>
                    <a:lnTo>
                      <a:pt x="17113" y="20965"/>
                    </a:lnTo>
                    <a:lnTo>
                      <a:pt x="17113" y="18805"/>
                    </a:lnTo>
                    <a:cubicBezTo>
                      <a:pt x="17113" y="18805"/>
                      <a:pt x="19318" y="19440"/>
                      <a:pt x="19394" y="19821"/>
                    </a:cubicBezTo>
                    <a:cubicBezTo>
                      <a:pt x="19547" y="20202"/>
                      <a:pt x="19623" y="18424"/>
                      <a:pt x="19623" y="18424"/>
                    </a:cubicBezTo>
                    <a:lnTo>
                      <a:pt x="21600" y="20456"/>
                    </a:lnTo>
                    <a:lnTo>
                      <a:pt x="21600" y="16264"/>
                    </a:lnTo>
                    <a:close/>
                  </a:path>
                </a:pathLst>
              </a:custGeom>
              <a:solidFill>
                <a:srgbClr val="9358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58" name="Freeform: Shape 468"/>
              <p:cNvSpPr/>
              <p:nvPr/>
            </p:nvSpPr>
            <p:spPr>
              <a:xfrm flipH="1">
                <a:off x="-1" y="1"/>
                <a:ext cx="383073" cy="1848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77" y="0"/>
                    </a:moveTo>
                    <a:lnTo>
                      <a:pt x="0" y="19811"/>
                    </a:lnTo>
                    <a:lnTo>
                      <a:pt x="2222" y="19044"/>
                    </a:lnTo>
                    <a:lnTo>
                      <a:pt x="2839" y="21600"/>
                    </a:lnTo>
                    <a:lnTo>
                      <a:pt x="4505" y="19172"/>
                    </a:lnTo>
                    <a:lnTo>
                      <a:pt x="5431" y="20578"/>
                    </a:lnTo>
                    <a:lnTo>
                      <a:pt x="6789" y="19172"/>
                    </a:lnTo>
                    <a:lnTo>
                      <a:pt x="7221" y="20833"/>
                    </a:lnTo>
                    <a:lnTo>
                      <a:pt x="8023" y="19811"/>
                    </a:lnTo>
                    <a:lnTo>
                      <a:pt x="8825" y="21600"/>
                    </a:lnTo>
                    <a:lnTo>
                      <a:pt x="9751" y="19044"/>
                    </a:lnTo>
                    <a:lnTo>
                      <a:pt x="10059" y="20705"/>
                    </a:lnTo>
                    <a:lnTo>
                      <a:pt x="10923" y="19172"/>
                    </a:lnTo>
                    <a:cubicBezTo>
                      <a:pt x="10923" y="19172"/>
                      <a:pt x="11170" y="21600"/>
                      <a:pt x="11417" y="21472"/>
                    </a:cubicBezTo>
                    <a:cubicBezTo>
                      <a:pt x="11664" y="21344"/>
                      <a:pt x="12651" y="19299"/>
                      <a:pt x="12651" y="19299"/>
                    </a:cubicBezTo>
                    <a:lnTo>
                      <a:pt x="13207" y="21089"/>
                    </a:lnTo>
                    <a:lnTo>
                      <a:pt x="13639" y="19299"/>
                    </a:lnTo>
                    <a:lnTo>
                      <a:pt x="15922" y="20961"/>
                    </a:lnTo>
                    <a:lnTo>
                      <a:pt x="15922" y="18788"/>
                    </a:lnTo>
                    <a:cubicBezTo>
                      <a:pt x="15922" y="18788"/>
                      <a:pt x="17712" y="19427"/>
                      <a:pt x="17774" y="19811"/>
                    </a:cubicBezTo>
                    <a:cubicBezTo>
                      <a:pt x="17835" y="20194"/>
                      <a:pt x="17959" y="18405"/>
                      <a:pt x="17959" y="18405"/>
                    </a:cubicBezTo>
                    <a:lnTo>
                      <a:pt x="19810" y="20705"/>
                    </a:lnTo>
                    <a:lnTo>
                      <a:pt x="19810" y="18916"/>
                    </a:lnTo>
                    <a:lnTo>
                      <a:pt x="21600" y="20194"/>
                    </a:lnTo>
                    <a:lnTo>
                      <a:pt x="10677" y="0"/>
                    </a:lnTo>
                    <a:close/>
                  </a:path>
                </a:pathLst>
              </a:custGeom>
              <a:solidFill>
                <a:srgbClr val="CF8F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59" name="Freeform: Shape 469"/>
              <p:cNvSpPr/>
              <p:nvPr/>
            </p:nvSpPr>
            <p:spPr>
              <a:xfrm flipH="1">
                <a:off x="195910" y="14218"/>
                <a:ext cx="133530" cy="138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997" y="4082"/>
                    </a:lnTo>
                    <a:cubicBezTo>
                      <a:pt x="11331" y="9014"/>
                      <a:pt x="6020" y="14457"/>
                      <a:pt x="1239" y="20069"/>
                    </a:cubicBezTo>
                    <a:lnTo>
                      <a:pt x="0" y="21600"/>
                    </a:lnTo>
                    <a:lnTo>
                      <a:pt x="6551" y="15477"/>
                    </a:lnTo>
                    <a:cubicBezTo>
                      <a:pt x="9030" y="13266"/>
                      <a:pt x="11331" y="10885"/>
                      <a:pt x="13633" y="8504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60" name="Freeform: Shape 470"/>
              <p:cNvSpPr/>
              <p:nvPr/>
            </p:nvSpPr>
            <p:spPr>
              <a:xfrm flipH="1">
                <a:off x="200288" y="33904"/>
                <a:ext cx="25179" cy="121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1481"/>
                    </a:lnTo>
                    <a:lnTo>
                      <a:pt x="4696" y="21600"/>
                    </a:lnTo>
                    <a:lnTo>
                      <a:pt x="7513" y="1167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61" name="Freeform: Shape 471"/>
              <p:cNvSpPr/>
              <p:nvPr/>
            </p:nvSpPr>
            <p:spPr>
              <a:xfrm flipH="1">
                <a:off x="152131" y="33904"/>
                <a:ext cx="39407" cy="127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200" y="13477"/>
                    </a:lnTo>
                    <a:lnTo>
                      <a:pt x="21600" y="21600"/>
                    </a:lnTo>
                    <a:lnTo>
                      <a:pt x="15600" y="13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62" name="Freeform: Shape 472"/>
              <p:cNvSpPr/>
              <p:nvPr/>
            </p:nvSpPr>
            <p:spPr>
              <a:xfrm flipH="1">
                <a:off x="186825" y="53592"/>
                <a:ext cx="12703" cy="842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3184"/>
                    </a:lnTo>
                    <a:lnTo>
                      <a:pt x="17278" y="21600"/>
                    </a:lnTo>
                    <a:lnTo>
                      <a:pt x="21600" y="11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63" name="Freeform: Shape 473"/>
              <p:cNvSpPr/>
              <p:nvPr/>
            </p:nvSpPr>
            <p:spPr>
              <a:xfrm flipH="1">
                <a:off x="232028" y="62341"/>
                <a:ext cx="47067" cy="929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7535" y="9911"/>
                    </a:lnTo>
                    <a:lnTo>
                      <a:pt x="0" y="21600"/>
                    </a:lnTo>
                    <a:lnTo>
                      <a:pt x="10549" y="1067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64" name="Freeform: Shape 474"/>
              <p:cNvSpPr/>
              <p:nvPr/>
            </p:nvSpPr>
            <p:spPr>
              <a:xfrm flipH="1">
                <a:off x="0" y="0"/>
                <a:ext cx="193728" cy="1804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129" y="21469"/>
                    </a:lnTo>
                    <a:lnTo>
                      <a:pt x="10373" y="21600"/>
                    </a:lnTo>
                    <a:lnTo>
                      <a:pt x="10373" y="19374"/>
                    </a:lnTo>
                    <a:cubicBezTo>
                      <a:pt x="10373" y="19374"/>
                      <a:pt x="13912" y="20029"/>
                      <a:pt x="14034" y="20422"/>
                    </a:cubicBezTo>
                    <a:cubicBezTo>
                      <a:pt x="14278" y="20814"/>
                      <a:pt x="14400" y="18982"/>
                      <a:pt x="14400" y="18982"/>
                    </a:cubicBezTo>
                    <a:lnTo>
                      <a:pt x="18061" y="21338"/>
                    </a:lnTo>
                    <a:lnTo>
                      <a:pt x="18061" y="19505"/>
                    </a:lnTo>
                    <a:lnTo>
                      <a:pt x="21600" y="20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772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65" name="Freeform: Shape 475"/>
              <p:cNvSpPr/>
              <p:nvPr/>
            </p:nvSpPr>
            <p:spPr>
              <a:xfrm flipH="1">
                <a:off x="71141" y="20780"/>
                <a:ext cx="103980" cy="1170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819" y="3028"/>
                    </a:lnTo>
                    <a:cubicBezTo>
                      <a:pt x="8412" y="8277"/>
                      <a:pt x="14551" y="13929"/>
                      <a:pt x="20236" y="19985"/>
                    </a:cubicBezTo>
                    <a:lnTo>
                      <a:pt x="21600" y="21600"/>
                    </a:lnTo>
                    <a:lnTo>
                      <a:pt x="13870" y="15140"/>
                    </a:lnTo>
                    <a:cubicBezTo>
                      <a:pt x="10914" y="12718"/>
                      <a:pt x="8185" y="10295"/>
                      <a:pt x="5457" y="767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66" name="Freeform: Shape 476"/>
              <p:cNvSpPr/>
              <p:nvPr/>
            </p:nvSpPr>
            <p:spPr>
              <a:xfrm flipH="1">
                <a:off x="112731" y="48122"/>
                <a:ext cx="50351" cy="107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5026" y="9698"/>
                    </a:lnTo>
                    <a:lnTo>
                      <a:pt x="21600" y="21600"/>
                    </a:lnTo>
                    <a:lnTo>
                      <a:pt x="12678" y="101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6B2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579" name="Graphic 4"/>
            <p:cNvGrpSpPr/>
            <p:nvPr/>
          </p:nvGrpSpPr>
          <p:grpSpPr>
            <a:xfrm>
              <a:off x="6974992" y="782876"/>
              <a:ext cx="160898" cy="184847"/>
              <a:chOff x="0" y="0"/>
              <a:chExt cx="160897" cy="184846"/>
            </a:xfrm>
          </p:grpSpPr>
          <p:sp>
            <p:nvSpPr>
              <p:cNvPr id="568" name="Freeform: Shape 447"/>
              <p:cNvSpPr/>
              <p:nvPr/>
            </p:nvSpPr>
            <p:spPr>
              <a:xfrm flipH="1">
                <a:off x="112731" y="2187"/>
                <a:ext cx="45975" cy="45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943" y="21600"/>
                    </a:moveTo>
                    <a:lnTo>
                      <a:pt x="5657" y="21600"/>
                    </a:lnTo>
                    <a:cubicBezTo>
                      <a:pt x="2572" y="21600"/>
                      <a:pt x="0" y="19029"/>
                      <a:pt x="0" y="15943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5943"/>
                    </a:lnTo>
                    <a:cubicBezTo>
                      <a:pt x="21600" y="19029"/>
                      <a:pt x="19029" y="21600"/>
                      <a:pt x="15943" y="21600"/>
                    </a:cubicBezTo>
                    <a:close/>
                  </a:path>
                </a:pathLst>
              </a:cu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69" name="Freeform: Shape 448"/>
              <p:cNvSpPr/>
              <p:nvPr/>
            </p:nvSpPr>
            <p:spPr>
              <a:xfrm flipH="1">
                <a:off x="128055" y="25155"/>
                <a:ext cx="15328" cy="45942"/>
              </a:xfrm>
              <a:prstGeom prst="rect">
                <a:avLst/>
              </a:pr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70" name="Freeform: Shape 449"/>
              <p:cNvSpPr/>
              <p:nvPr/>
            </p:nvSpPr>
            <p:spPr>
              <a:xfrm flipH="1">
                <a:off x="112734" y="3281"/>
                <a:ext cx="45973" cy="14224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71" name="Freeform: Shape 450"/>
              <p:cNvSpPr/>
              <p:nvPr/>
            </p:nvSpPr>
            <p:spPr>
              <a:xfrm flipH="1">
                <a:off x="110543" y="55778"/>
                <a:ext cx="49261" cy="51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4136"/>
                    </a:lnTo>
                    <a:cubicBezTo>
                      <a:pt x="0" y="1838"/>
                      <a:pt x="1920" y="0"/>
                      <a:pt x="4320" y="0"/>
                    </a:cubicBezTo>
                    <a:lnTo>
                      <a:pt x="17280" y="0"/>
                    </a:lnTo>
                    <a:cubicBezTo>
                      <a:pt x="19680" y="0"/>
                      <a:pt x="21600" y="1838"/>
                      <a:pt x="21600" y="4136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17E2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72" name="Freeform: Shape 451"/>
              <p:cNvSpPr/>
              <p:nvPr/>
            </p:nvSpPr>
            <p:spPr>
              <a:xfrm flipH="1">
                <a:off x="111642" y="106093"/>
                <a:ext cx="49256" cy="78753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73" name="Freeform: Shape 452"/>
              <p:cNvSpPr/>
              <p:nvPr/>
            </p:nvSpPr>
            <p:spPr>
              <a:xfrm flipH="1">
                <a:off x="13133" y="-1"/>
                <a:ext cx="56918" cy="710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1994"/>
                    </a:lnTo>
                    <a:cubicBezTo>
                      <a:pt x="0" y="997"/>
                      <a:pt x="1246" y="0"/>
                      <a:pt x="2492" y="0"/>
                    </a:cubicBezTo>
                    <a:lnTo>
                      <a:pt x="19108" y="0"/>
                    </a:lnTo>
                    <a:cubicBezTo>
                      <a:pt x="20354" y="0"/>
                      <a:pt x="21600" y="997"/>
                      <a:pt x="21600" y="1994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74" name="Freeform: Shape 453"/>
              <p:cNvSpPr/>
              <p:nvPr/>
            </p:nvSpPr>
            <p:spPr>
              <a:xfrm flipH="1">
                <a:off x="17512" y="106093"/>
                <a:ext cx="49256" cy="78753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75" name="Freeform: Shape 454"/>
              <p:cNvSpPr/>
              <p:nvPr/>
            </p:nvSpPr>
            <p:spPr>
              <a:xfrm flipH="1">
                <a:off x="18606" y="2187"/>
                <a:ext cx="45973" cy="45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943" y="21600"/>
                    </a:moveTo>
                    <a:lnTo>
                      <a:pt x="5657" y="21600"/>
                    </a:lnTo>
                    <a:cubicBezTo>
                      <a:pt x="2572" y="21600"/>
                      <a:pt x="0" y="19029"/>
                      <a:pt x="0" y="15943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5943"/>
                    </a:lnTo>
                    <a:cubicBezTo>
                      <a:pt x="21600" y="19029"/>
                      <a:pt x="19028" y="21600"/>
                      <a:pt x="15943" y="21600"/>
                    </a:cubicBezTo>
                    <a:close/>
                  </a:path>
                </a:pathLst>
              </a:cu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76" name="Freeform: Shape 455"/>
              <p:cNvSpPr/>
              <p:nvPr/>
            </p:nvSpPr>
            <p:spPr>
              <a:xfrm flipH="1">
                <a:off x="33928" y="25155"/>
                <a:ext cx="15329" cy="45942"/>
              </a:xfrm>
              <a:prstGeom prst="rect">
                <a:avLst/>
              </a:prstGeom>
              <a:solidFill>
                <a:srgbClr val="E5B9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77" name="Freeform: Shape 456"/>
              <p:cNvSpPr/>
              <p:nvPr/>
            </p:nvSpPr>
            <p:spPr>
              <a:xfrm flipH="1">
                <a:off x="18606" y="3281"/>
                <a:ext cx="45973" cy="14224"/>
              </a:xfrm>
              <a:prstGeom prst="rect">
                <a:avLst/>
              </a:prstGeom>
              <a:solidFill>
                <a:srgbClr val="1E1A0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78" name="Freeform: Shape 457"/>
              <p:cNvSpPr/>
              <p:nvPr/>
            </p:nvSpPr>
            <p:spPr>
              <a:xfrm flipH="1">
                <a:off x="0" y="54685"/>
                <a:ext cx="79901" cy="99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3846" y="2848"/>
                    </a:lnTo>
                    <a:cubicBezTo>
                      <a:pt x="3846" y="1187"/>
                      <a:pt x="5326" y="0"/>
                      <a:pt x="7397" y="0"/>
                    </a:cubicBezTo>
                    <a:lnTo>
                      <a:pt x="13907" y="0"/>
                    </a:lnTo>
                    <a:cubicBezTo>
                      <a:pt x="15978" y="0"/>
                      <a:pt x="17458" y="1187"/>
                      <a:pt x="17458" y="2848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0D9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610" name="Graphic 4"/>
            <p:cNvGrpSpPr/>
            <p:nvPr/>
          </p:nvGrpSpPr>
          <p:grpSpPr>
            <a:xfrm>
              <a:off x="1353841" y="709593"/>
              <a:ext cx="366667" cy="188141"/>
              <a:chOff x="-1" y="0"/>
              <a:chExt cx="366665" cy="188140"/>
            </a:xfrm>
          </p:grpSpPr>
          <p:grpSp>
            <p:nvGrpSpPr>
              <p:cNvPr id="586" name="Graphic 4"/>
              <p:cNvGrpSpPr/>
              <p:nvPr/>
            </p:nvGrpSpPr>
            <p:grpSpPr>
              <a:xfrm>
                <a:off x="129145" y="-1"/>
                <a:ext cx="82102" cy="187041"/>
                <a:chOff x="-1" y="0"/>
                <a:chExt cx="82100" cy="187039"/>
              </a:xfrm>
            </p:grpSpPr>
            <p:sp>
              <p:nvSpPr>
                <p:cNvPr id="580" name="Freeform: Shape 441"/>
                <p:cNvSpPr/>
                <p:nvPr/>
              </p:nvSpPr>
              <p:spPr>
                <a:xfrm flipH="1">
                  <a:off x="12040" y="0"/>
                  <a:ext cx="58021" cy="7219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193" y="21600"/>
                      </a:moveTo>
                      <a:lnTo>
                        <a:pt x="0" y="21600"/>
                      </a:lnTo>
                      <a:lnTo>
                        <a:pt x="0" y="1964"/>
                      </a:lnTo>
                      <a:cubicBezTo>
                        <a:pt x="0" y="982"/>
                        <a:pt x="1222" y="0"/>
                        <a:pt x="2445" y="0"/>
                      </a:cubicBezTo>
                      <a:lnTo>
                        <a:pt x="19155" y="0"/>
                      </a:lnTo>
                      <a:cubicBezTo>
                        <a:pt x="20378" y="0"/>
                        <a:pt x="21600" y="982"/>
                        <a:pt x="21600" y="1964"/>
                      </a:cubicBezTo>
                      <a:lnTo>
                        <a:pt x="21600" y="21600"/>
                      </a:lnTo>
                      <a:lnTo>
                        <a:pt x="21193" y="21600"/>
                      </a:lnTo>
                      <a:close/>
                    </a:path>
                  </a:pathLst>
                </a:cu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81" name="Freeform: Shape 442"/>
                <p:cNvSpPr/>
                <p:nvPr/>
              </p:nvSpPr>
              <p:spPr>
                <a:xfrm flipH="1">
                  <a:off x="17516" y="107190"/>
                  <a:ext cx="50356" cy="79850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82" name="Freeform: Shape 443"/>
                <p:cNvSpPr/>
                <p:nvPr/>
              </p:nvSpPr>
              <p:spPr>
                <a:xfrm flipH="1">
                  <a:off x="19562" y="2188"/>
                  <a:ext cx="46119" cy="470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162" h="21600" extrusionOk="0">
                      <a:moveTo>
                        <a:pt x="16075" y="21600"/>
                      </a:moveTo>
                      <a:lnTo>
                        <a:pt x="5526" y="21600"/>
                      </a:lnTo>
                      <a:cubicBezTo>
                        <a:pt x="2512" y="21600"/>
                        <a:pt x="0" y="19088"/>
                        <a:pt x="0" y="16074"/>
                      </a:cubicBezTo>
                      <a:lnTo>
                        <a:pt x="0" y="0"/>
                      </a:lnTo>
                      <a:lnTo>
                        <a:pt x="21098" y="0"/>
                      </a:lnTo>
                      <a:lnTo>
                        <a:pt x="21098" y="16074"/>
                      </a:lnTo>
                      <a:cubicBezTo>
                        <a:pt x="21600" y="19088"/>
                        <a:pt x="19089" y="21600"/>
                        <a:pt x="16075" y="21600"/>
                      </a:cubicBezTo>
                      <a:close/>
                    </a:path>
                  </a:pathLst>
                </a:cu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83" name="Freeform: Shape 444"/>
                <p:cNvSpPr/>
                <p:nvPr/>
              </p:nvSpPr>
              <p:spPr>
                <a:xfrm flipH="1">
                  <a:off x="35029" y="25156"/>
                  <a:ext cx="15329" cy="45941"/>
                </a:xfrm>
                <a:prstGeom prst="rect">
                  <a:avLst/>
                </a:pr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84" name="Freeform: Shape 445"/>
                <p:cNvSpPr/>
                <p:nvPr/>
              </p:nvSpPr>
              <p:spPr>
                <a:xfrm flipH="1">
                  <a:off x="19702" y="2188"/>
                  <a:ext cx="45978" cy="14224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85" name="Freeform: Shape 446"/>
                <p:cNvSpPr/>
                <p:nvPr/>
              </p:nvSpPr>
              <p:spPr>
                <a:xfrm flipH="1">
                  <a:off x="-2" y="54687"/>
                  <a:ext cx="82102" cy="1017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3744" y="2787"/>
                      </a:lnTo>
                      <a:cubicBezTo>
                        <a:pt x="3744" y="1161"/>
                        <a:pt x="5184" y="0"/>
                        <a:pt x="7200" y="0"/>
                      </a:cubicBezTo>
                      <a:lnTo>
                        <a:pt x="13536" y="0"/>
                      </a:lnTo>
                      <a:cubicBezTo>
                        <a:pt x="15552" y="0"/>
                        <a:pt x="16992" y="1161"/>
                        <a:pt x="16992" y="2787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0D9ED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593" name="Graphic 4"/>
              <p:cNvGrpSpPr/>
              <p:nvPr/>
            </p:nvGrpSpPr>
            <p:grpSpPr>
              <a:xfrm>
                <a:off x="308643" y="54686"/>
                <a:ext cx="58022" cy="133450"/>
                <a:chOff x="0" y="0"/>
                <a:chExt cx="58020" cy="133448"/>
              </a:xfrm>
            </p:grpSpPr>
            <p:sp>
              <p:nvSpPr>
                <p:cNvPr id="587" name="Freeform: Shape 435"/>
                <p:cNvSpPr/>
                <p:nvPr/>
              </p:nvSpPr>
              <p:spPr>
                <a:xfrm flipH="1">
                  <a:off x="8758" y="-1"/>
                  <a:ext cx="40505" cy="5141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1838"/>
                      </a:lnTo>
                      <a:cubicBezTo>
                        <a:pt x="0" y="919"/>
                        <a:pt x="1168" y="0"/>
                        <a:pt x="2335" y="0"/>
                      </a:cubicBezTo>
                      <a:lnTo>
                        <a:pt x="19265" y="0"/>
                      </a:lnTo>
                      <a:cubicBezTo>
                        <a:pt x="20433" y="0"/>
                        <a:pt x="21600" y="919"/>
                        <a:pt x="21600" y="1838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88" name="Freeform: Shape 436"/>
                <p:cNvSpPr/>
                <p:nvPr/>
              </p:nvSpPr>
              <p:spPr>
                <a:xfrm flipH="1">
                  <a:off x="10950" y="76567"/>
                  <a:ext cx="36124" cy="56882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89" name="Freeform: Shape 437"/>
                <p:cNvSpPr/>
                <p:nvPr/>
              </p:nvSpPr>
              <p:spPr>
                <a:xfrm flipH="1">
                  <a:off x="13135" y="2188"/>
                  <a:ext cx="32844" cy="328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560" y="21600"/>
                      </a:moveTo>
                      <a:lnTo>
                        <a:pt x="5760" y="21600"/>
                      </a:lnTo>
                      <a:cubicBezTo>
                        <a:pt x="2880" y="21600"/>
                        <a:pt x="0" y="19440"/>
                        <a:pt x="0" y="15840"/>
                      </a:cubicBezTo>
                      <a:lnTo>
                        <a:pt x="0" y="0"/>
                      </a:lnTo>
                      <a:lnTo>
                        <a:pt x="21600" y="0"/>
                      </a:lnTo>
                      <a:lnTo>
                        <a:pt x="21600" y="15840"/>
                      </a:lnTo>
                      <a:cubicBezTo>
                        <a:pt x="21600" y="18720"/>
                        <a:pt x="19440" y="21600"/>
                        <a:pt x="16560" y="21600"/>
                      </a:cubicBezTo>
                      <a:close/>
                    </a:path>
                  </a:pathLst>
                </a:cu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90" name="Freeform: Shape 438"/>
                <p:cNvSpPr/>
                <p:nvPr/>
              </p:nvSpPr>
              <p:spPr>
                <a:xfrm flipH="1">
                  <a:off x="23206" y="18593"/>
                  <a:ext cx="12703" cy="32817"/>
                </a:xfrm>
                <a:prstGeom prst="rect">
                  <a:avLst/>
                </a:prstGeom>
                <a:solidFill>
                  <a:srgbClr val="E5B97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91" name="Freeform: Shape 439"/>
                <p:cNvSpPr/>
                <p:nvPr/>
              </p:nvSpPr>
              <p:spPr>
                <a:xfrm flipH="1">
                  <a:off x="13138" y="760"/>
                  <a:ext cx="32841" cy="12703"/>
                </a:xfrm>
                <a:prstGeom prst="rect">
                  <a:avLst/>
                </a:prstGeom>
                <a:solidFill>
                  <a:srgbClr val="1E1A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  <p:sp>
              <p:nvSpPr>
                <p:cNvPr id="592" name="Freeform: Shape 440"/>
                <p:cNvSpPr/>
                <p:nvPr/>
              </p:nvSpPr>
              <p:spPr>
                <a:xfrm flipH="1">
                  <a:off x="-1" y="38281"/>
                  <a:ext cx="58021" cy="7219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3668" y="2945"/>
                      </a:lnTo>
                      <a:cubicBezTo>
                        <a:pt x="3668" y="1309"/>
                        <a:pt x="5298" y="0"/>
                        <a:pt x="7336" y="0"/>
                      </a:cubicBezTo>
                      <a:lnTo>
                        <a:pt x="13449" y="0"/>
                      </a:lnTo>
                      <a:cubicBezTo>
                        <a:pt x="15487" y="0"/>
                        <a:pt x="17117" y="1309"/>
                        <a:pt x="17117" y="2945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0D9ED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601" name="Graphic 4"/>
              <p:cNvGrpSpPr/>
              <p:nvPr/>
            </p:nvGrpSpPr>
            <p:grpSpPr>
              <a:xfrm>
                <a:off x="241876" y="2183"/>
                <a:ext cx="50367" cy="184861"/>
                <a:chOff x="-2" y="0"/>
                <a:chExt cx="50366" cy="184860"/>
              </a:xfrm>
            </p:grpSpPr>
            <p:grpSp>
              <p:nvGrpSpPr>
                <p:cNvPr id="599" name="Graphic 4"/>
                <p:cNvGrpSpPr/>
                <p:nvPr/>
              </p:nvGrpSpPr>
              <p:grpSpPr>
                <a:xfrm>
                  <a:off x="-3" y="-1"/>
                  <a:ext cx="50368" cy="184861"/>
                  <a:chOff x="0" y="-1"/>
                  <a:chExt cx="50366" cy="184860"/>
                </a:xfrm>
              </p:grpSpPr>
              <p:sp>
                <p:nvSpPr>
                  <p:cNvPr id="594" name="Freeform: Shape 430"/>
                  <p:cNvSpPr/>
                  <p:nvPr/>
                </p:nvSpPr>
                <p:spPr>
                  <a:xfrm flipH="1">
                    <a:off x="3141" y="-2"/>
                    <a:ext cx="46130" cy="4704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162" h="21600" extrusionOk="0">
                        <a:moveTo>
                          <a:pt x="16075" y="21600"/>
                        </a:moveTo>
                        <a:lnTo>
                          <a:pt x="5525" y="21600"/>
                        </a:lnTo>
                        <a:cubicBezTo>
                          <a:pt x="2512" y="21600"/>
                          <a:pt x="0" y="19088"/>
                          <a:pt x="0" y="16074"/>
                        </a:cubicBezTo>
                        <a:lnTo>
                          <a:pt x="0" y="0"/>
                        </a:lnTo>
                        <a:lnTo>
                          <a:pt x="21098" y="0"/>
                        </a:lnTo>
                        <a:lnTo>
                          <a:pt x="21098" y="16074"/>
                        </a:lnTo>
                        <a:cubicBezTo>
                          <a:pt x="21600" y="19088"/>
                          <a:pt x="19089" y="21600"/>
                          <a:pt x="16075" y="21600"/>
                        </a:cubicBezTo>
                        <a:close/>
                      </a:path>
                    </a:pathLst>
                  </a:cu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595" name="Freeform: Shape 431"/>
                  <p:cNvSpPr/>
                  <p:nvPr/>
                </p:nvSpPr>
                <p:spPr>
                  <a:xfrm flipH="1">
                    <a:off x="17522" y="22969"/>
                    <a:ext cx="15328" cy="45945"/>
                  </a:xfrm>
                  <a:prstGeom prst="rect">
                    <a:avLst/>
                  </a:pr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596" name="Freeform: Shape 432"/>
                  <p:cNvSpPr/>
                  <p:nvPr/>
                </p:nvSpPr>
                <p:spPr>
                  <a:xfrm flipH="1">
                    <a:off x="2193" y="-2"/>
                    <a:ext cx="45984" cy="14226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597" name="Freeform: Shape 433"/>
                  <p:cNvSpPr/>
                  <p:nvPr/>
                </p:nvSpPr>
                <p:spPr>
                  <a:xfrm flipH="1">
                    <a:off x="-1" y="53597"/>
                    <a:ext cx="50367" cy="5250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lnTo>
                          <a:pt x="0" y="21600"/>
                        </a:lnTo>
                        <a:lnTo>
                          <a:pt x="0" y="4050"/>
                        </a:lnTo>
                        <a:cubicBezTo>
                          <a:pt x="0" y="1800"/>
                          <a:pt x="1878" y="0"/>
                          <a:pt x="4226" y="0"/>
                        </a:cubicBezTo>
                        <a:lnTo>
                          <a:pt x="16904" y="0"/>
                        </a:lnTo>
                        <a:cubicBezTo>
                          <a:pt x="19252" y="0"/>
                          <a:pt x="21131" y="1800"/>
                          <a:pt x="21131" y="4050"/>
                        </a:cubicBezTo>
                        <a:lnTo>
                          <a:pt x="21131" y="2160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F17E2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598" name="Freeform: Shape 434"/>
                  <p:cNvSpPr/>
                  <p:nvPr/>
                </p:nvSpPr>
                <p:spPr>
                  <a:xfrm flipH="1">
                    <a:off x="2" y="105006"/>
                    <a:ext cx="50364" cy="79854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</p:grpSp>
            <p:sp>
              <p:nvSpPr>
                <p:cNvPr id="600" name="Freeform: Shape 429"/>
                <p:cNvSpPr/>
                <p:nvPr/>
              </p:nvSpPr>
              <p:spPr>
                <a:xfrm flipH="1">
                  <a:off x="2" y="53596"/>
                  <a:ext cx="50360" cy="525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4050"/>
                      </a:lnTo>
                      <a:cubicBezTo>
                        <a:pt x="0" y="1800"/>
                        <a:pt x="1878" y="0"/>
                        <a:pt x="4226" y="0"/>
                      </a:cubicBezTo>
                      <a:lnTo>
                        <a:pt x="16904" y="0"/>
                      </a:lnTo>
                      <a:cubicBezTo>
                        <a:pt x="19252" y="0"/>
                        <a:pt x="21131" y="1800"/>
                        <a:pt x="21131" y="4050"/>
                      </a:cubicBezTo>
                      <a:lnTo>
                        <a:pt x="21131" y="2160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17E2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  <p:grpSp>
            <p:nvGrpSpPr>
              <p:cNvPr id="609" name="Graphic 4"/>
              <p:cNvGrpSpPr/>
              <p:nvPr/>
            </p:nvGrpSpPr>
            <p:grpSpPr>
              <a:xfrm>
                <a:off x="-2" y="55444"/>
                <a:ext cx="37228" cy="132697"/>
                <a:chOff x="0" y="0"/>
                <a:chExt cx="37227" cy="132695"/>
              </a:xfrm>
            </p:grpSpPr>
            <p:grpSp>
              <p:nvGrpSpPr>
                <p:cNvPr id="607" name="Graphic 4"/>
                <p:cNvGrpSpPr/>
                <p:nvPr/>
              </p:nvGrpSpPr>
              <p:grpSpPr>
                <a:xfrm>
                  <a:off x="-1" y="-1"/>
                  <a:ext cx="37228" cy="132697"/>
                  <a:chOff x="0" y="0"/>
                  <a:chExt cx="37227" cy="132695"/>
                </a:xfrm>
              </p:grpSpPr>
              <p:sp>
                <p:nvSpPr>
                  <p:cNvPr id="602" name="Freeform: Shape 423"/>
                  <p:cNvSpPr/>
                  <p:nvPr/>
                </p:nvSpPr>
                <p:spPr>
                  <a:xfrm flipH="1">
                    <a:off x="3075" y="1427"/>
                    <a:ext cx="33059" cy="3281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37" h="21600" extrusionOk="0">
                        <a:moveTo>
                          <a:pt x="16025" y="21600"/>
                        </a:moveTo>
                        <a:lnTo>
                          <a:pt x="5574" y="21600"/>
                        </a:lnTo>
                        <a:cubicBezTo>
                          <a:pt x="2787" y="21600"/>
                          <a:pt x="0" y="19440"/>
                          <a:pt x="0" y="15840"/>
                        </a:cubicBezTo>
                        <a:lnTo>
                          <a:pt x="0" y="0"/>
                        </a:lnTo>
                        <a:lnTo>
                          <a:pt x="20903" y="0"/>
                        </a:lnTo>
                        <a:lnTo>
                          <a:pt x="20903" y="15840"/>
                        </a:lnTo>
                        <a:cubicBezTo>
                          <a:pt x="21600" y="18720"/>
                          <a:pt x="19509" y="21600"/>
                          <a:pt x="16025" y="21600"/>
                        </a:cubicBezTo>
                        <a:close/>
                      </a:path>
                    </a:pathLst>
                  </a:cu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603" name="Freeform: Shape 424"/>
                  <p:cNvSpPr/>
                  <p:nvPr/>
                </p:nvSpPr>
                <p:spPr>
                  <a:xfrm flipH="1">
                    <a:off x="12262" y="17833"/>
                    <a:ext cx="12704" cy="32820"/>
                  </a:xfrm>
                  <a:prstGeom prst="rect">
                    <a:avLst/>
                  </a:prstGeom>
                  <a:solidFill>
                    <a:srgbClr val="E5B97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604" name="Freeform: Shape 425"/>
                  <p:cNvSpPr/>
                  <p:nvPr/>
                </p:nvSpPr>
                <p:spPr>
                  <a:xfrm flipH="1">
                    <a:off x="2191" y="-1"/>
                    <a:ext cx="32846" cy="12702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605" name="Freeform: Shape 426"/>
                  <p:cNvSpPr/>
                  <p:nvPr/>
                </p:nvSpPr>
                <p:spPr>
                  <a:xfrm flipH="1">
                    <a:off x="1093" y="37524"/>
                    <a:ext cx="36135" cy="3829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lnTo>
                          <a:pt x="0" y="21600"/>
                        </a:lnTo>
                        <a:lnTo>
                          <a:pt x="0" y="4320"/>
                        </a:lnTo>
                        <a:cubicBezTo>
                          <a:pt x="0" y="1851"/>
                          <a:pt x="1963" y="0"/>
                          <a:pt x="4582" y="0"/>
                        </a:cubicBezTo>
                        <a:lnTo>
                          <a:pt x="17018" y="0"/>
                        </a:lnTo>
                        <a:cubicBezTo>
                          <a:pt x="19637" y="0"/>
                          <a:pt x="21600" y="1851"/>
                          <a:pt x="21600" y="4320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F17E2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  <p:sp>
                <p:nvSpPr>
                  <p:cNvPr id="606" name="Freeform: Shape 427"/>
                  <p:cNvSpPr/>
                  <p:nvPr/>
                </p:nvSpPr>
                <p:spPr>
                  <a:xfrm flipH="1">
                    <a:off x="0" y="75809"/>
                    <a:ext cx="36133" cy="56887"/>
                  </a:xfrm>
                  <a:prstGeom prst="rect">
                    <a:avLst/>
                  </a:prstGeom>
                  <a:solidFill>
                    <a:srgbClr val="1E1A0E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>
                      <a:defRPr sz="1300">
                        <a:latin typeface="+mj-lt"/>
                        <a:ea typeface="+mj-ea"/>
                        <a:cs typeface="+mj-cs"/>
                        <a:sym typeface="Calibri"/>
                      </a:defRPr>
                    </a:pPr>
                    <a:endParaRPr/>
                  </a:p>
                </p:txBody>
              </p:sp>
            </p:grpSp>
            <p:sp>
              <p:nvSpPr>
                <p:cNvPr id="608" name="Freeform: Shape 422"/>
                <p:cNvSpPr/>
                <p:nvPr/>
              </p:nvSpPr>
              <p:spPr>
                <a:xfrm flipH="1">
                  <a:off x="1095" y="37523"/>
                  <a:ext cx="36129" cy="3829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4320"/>
                      </a:lnTo>
                      <a:cubicBezTo>
                        <a:pt x="0" y="1851"/>
                        <a:pt x="1963" y="0"/>
                        <a:pt x="4582" y="0"/>
                      </a:cubicBezTo>
                      <a:lnTo>
                        <a:pt x="17018" y="0"/>
                      </a:lnTo>
                      <a:cubicBezTo>
                        <a:pt x="19637" y="0"/>
                        <a:pt x="21600" y="1851"/>
                        <a:pt x="21600" y="432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F17E2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>
                    <a:defRPr sz="1300">
                      <a:latin typeface="+mj-lt"/>
                      <a:ea typeface="+mj-ea"/>
                      <a:cs typeface="+mj-cs"/>
                      <a:sym typeface="Calibri"/>
                    </a:defRPr>
                  </a:pPr>
                  <a:endParaRPr/>
                </a:p>
              </p:txBody>
            </p:sp>
          </p:grpSp>
        </p:grpSp>
        <p:sp>
          <p:nvSpPr>
            <p:cNvPr id="611" name="Freeform: Shape 411"/>
            <p:cNvSpPr/>
            <p:nvPr/>
          </p:nvSpPr>
          <p:spPr>
            <a:xfrm flipH="1">
              <a:off x="4267300" y="804752"/>
              <a:ext cx="232031" cy="325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cubicBezTo>
                    <a:pt x="21600" y="3407"/>
                    <a:pt x="16709" y="0"/>
                    <a:pt x="10800" y="0"/>
                  </a:cubicBezTo>
                  <a:cubicBezTo>
                    <a:pt x="4789" y="0"/>
                    <a:pt x="0" y="3479"/>
                    <a:pt x="0" y="7683"/>
                  </a:cubicBezTo>
                  <a:cubicBezTo>
                    <a:pt x="0" y="11742"/>
                    <a:pt x="4381" y="15004"/>
                    <a:pt x="9883" y="15366"/>
                  </a:cubicBezTo>
                  <a:lnTo>
                    <a:pt x="9883" y="21600"/>
                  </a:lnTo>
                  <a:lnTo>
                    <a:pt x="11717" y="21600"/>
                  </a:lnTo>
                  <a:lnTo>
                    <a:pt x="11717" y="15366"/>
                  </a:lnTo>
                  <a:cubicBezTo>
                    <a:pt x="17219" y="15004"/>
                    <a:pt x="21600" y="11670"/>
                    <a:pt x="21600" y="7683"/>
                  </a:cubicBezTo>
                  <a:close/>
                </a:path>
              </a:pathLst>
            </a:custGeom>
            <a:solidFill>
              <a:srgbClr val="76A34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12" name="Freeform: Shape 412"/>
            <p:cNvSpPr/>
            <p:nvPr/>
          </p:nvSpPr>
          <p:spPr>
            <a:xfrm flipH="1">
              <a:off x="8348537" y="38049"/>
              <a:ext cx="278003" cy="277815"/>
            </a:xfrm>
            <a:prstGeom prst="ellipse">
              <a:avLst/>
            </a:prstGeom>
            <a:solidFill>
              <a:srgbClr val="F1E505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13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616" name="Graphic 4"/>
            <p:cNvGrpSpPr/>
            <p:nvPr/>
          </p:nvGrpSpPr>
          <p:grpSpPr>
            <a:xfrm>
              <a:off x="3053542" y="261165"/>
              <a:ext cx="366657" cy="97355"/>
              <a:chOff x="0" y="-1"/>
              <a:chExt cx="366656" cy="97354"/>
            </a:xfrm>
          </p:grpSpPr>
          <p:sp>
            <p:nvSpPr>
              <p:cNvPr id="613" name="Freeform: Shape 409"/>
              <p:cNvSpPr/>
              <p:nvPr/>
            </p:nvSpPr>
            <p:spPr>
              <a:xfrm flipH="1">
                <a:off x="85368" y="-2"/>
                <a:ext cx="210145" cy="973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50" y="9465"/>
                      <a:pt x="16425" y="0"/>
                      <a:pt x="10800" y="0"/>
                    </a:cubicBezTo>
                    <a:cubicBezTo>
                      <a:pt x="5175" y="0"/>
                      <a:pt x="450" y="9465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14" name="Freeform: Shape 410"/>
              <p:cNvSpPr/>
              <p:nvPr/>
            </p:nvSpPr>
            <p:spPr>
              <a:xfrm flipH="1">
                <a:off x="-1" y="32812"/>
                <a:ext cx="140099" cy="64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094" y="9519"/>
                      <a:pt x="16537" y="0"/>
                      <a:pt x="10800" y="0"/>
                    </a:cubicBezTo>
                    <a:cubicBezTo>
                      <a:pt x="5063" y="0"/>
                      <a:pt x="506" y="951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15" name="Freeform: Shape 411"/>
              <p:cNvSpPr/>
              <p:nvPr/>
            </p:nvSpPr>
            <p:spPr>
              <a:xfrm flipH="1">
                <a:off x="226556" y="32812"/>
                <a:ext cx="140100" cy="64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094" y="9519"/>
                      <a:pt x="16537" y="0"/>
                      <a:pt x="10800" y="0"/>
                    </a:cubicBezTo>
                    <a:cubicBezTo>
                      <a:pt x="5063" y="0"/>
                      <a:pt x="506" y="951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300"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</p:grpSp>
      <p:pic>
        <p:nvPicPr>
          <p:cNvPr id="618" name="Picture 12" descr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8002" y="5870254"/>
            <a:ext cx="720374" cy="719129"/>
          </a:xfrm>
          <a:prstGeom prst="rect">
            <a:avLst/>
          </a:prstGeom>
          <a:ln w="12700">
            <a:miter lim="400000"/>
          </a:ln>
        </p:spPr>
      </p:pic>
      <p:sp>
        <p:nvSpPr>
          <p:cNvPr id="6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78981" y="6232199"/>
            <a:ext cx="258620" cy="2483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 txBox="1"/>
          <p:nvPr/>
        </p:nvSpPr>
        <p:spPr>
          <a:xfrm>
            <a:off x="0" y="6720840"/>
            <a:ext cx="61277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0" y="6720840"/>
            <a:ext cx="612775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9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INTERNAL. This information is accessible to ADB Management and staff. It may be shared outside ADB with appropriate permission.</a:t>
            </a:r>
          </a:p>
        </p:txBody>
      </p:sp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81" y="6414762"/>
            <a:ext cx="258620" cy="248302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C635FD-D6F9-5852-99D6-BA08CFC89058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3376613" y="6736080"/>
            <a:ext cx="5461000" cy="12192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8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INTERNAL. This information is accessible to ADB Management and Staff. It may be shared outside ADB with appropriate permission.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8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9" name="TextBox 1"/>
          <p:cNvSpPr txBox="1"/>
          <p:nvPr/>
        </p:nvSpPr>
        <p:spPr>
          <a:xfrm>
            <a:off x="2748402" y="1942497"/>
            <a:ext cx="8600318" cy="1597100"/>
          </a:xfrm>
          <a:prstGeom prst="rect">
            <a:avLst/>
          </a:prstGeom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lnSpc>
                <a:spcPts val="5800"/>
              </a:lnSpc>
              <a:defRPr sz="60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en-US"/>
              <a:t>Safeguards </a:t>
            </a:r>
            <a:r>
              <a:t>Knowledge Management </a:t>
            </a:r>
            <a:r>
              <a:rPr lang="en-US"/>
              <a:t>Action Plan</a:t>
            </a:r>
            <a:endParaRPr/>
          </a:p>
        </p:txBody>
      </p:sp>
      <p:sp>
        <p:nvSpPr>
          <p:cNvPr id="8830" name="TextBox 2"/>
          <p:cNvSpPr txBox="1"/>
          <p:nvPr/>
        </p:nvSpPr>
        <p:spPr>
          <a:xfrm>
            <a:off x="3112831" y="3733800"/>
            <a:ext cx="7871460" cy="772067"/>
          </a:xfrm>
          <a:prstGeom prst="rect">
            <a:avLst/>
          </a:prstGeom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lnSpc>
                <a:spcPts val="5800"/>
              </a:lnSpc>
              <a:defRPr sz="36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en-US"/>
              <a:t>13 November</a:t>
            </a:r>
            <a:r>
              <a:t> 202</a:t>
            </a:r>
            <a:r>
              <a:rPr lang="en-US"/>
              <a:t>5</a:t>
            </a:r>
            <a:endParaRPr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1">
            <a:extLst>
              <a:ext uri="{FF2B5EF4-FFF2-40B4-BE49-F238E27FC236}">
                <a16:creationId xmlns:a16="http://schemas.microsoft.com/office/drawing/2014/main" id="{CC75D74E-27E0-CE2B-8689-DCD7EB802F6F}"/>
              </a:ext>
            </a:extLst>
          </p:cNvPr>
          <p:cNvSpPr txBox="1"/>
          <p:nvPr/>
        </p:nvSpPr>
        <p:spPr>
          <a:xfrm>
            <a:off x="9245472" y="908458"/>
            <a:ext cx="1138222" cy="392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2400" b="1" cap="all">
                <a:solidFill>
                  <a:srgbClr val="00B6C9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Plans</a:t>
            </a:r>
          </a:p>
        </p:txBody>
      </p:sp>
      <p:sp>
        <p:nvSpPr>
          <p:cNvPr id="5" name="TextBox 32">
            <a:extLst>
              <a:ext uri="{FF2B5EF4-FFF2-40B4-BE49-F238E27FC236}">
                <a16:creationId xmlns:a16="http://schemas.microsoft.com/office/drawing/2014/main" id="{663E4444-64E7-3D42-BDFC-1B9EABD01C7A}"/>
              </a:ext>
            </a:extLst>
          </p:cNvPr>
          <p:cNvSpPr txBox="1"/>
          <p:nvPr/>
        </p:nvSpPr>
        <p:spPr>
          <a:xfrm>
            <a:off x="8715221" y="1725170"/>
            <a:ext cx="2663792" cy="29392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180975" indent="-180975">
              <a:spcBef>
                <a:spcPts val="600"/>
              </a:spcBef>
              <a:buClr>
                <a:srgbClr val="00B6C9"/>
              </a:buClr>
              <a:buSzPct val="100000"/>
              <a:buFont typeface="Arial"/>
              <a:buChar char="•"/>
              <a:defRPr>
                <a:latin typeface="+mj-lt"/>
                <a:ea typeface="+mj-ea"/>
                <a:cs typeface="+mj-cs"/>
                <a:sym typeface="Calibri"/>
              </a:defRPr>
            </a:pPr>
            <a:r>
              <a:rPr lang="en-US" sz="2000" dirty="0"/>
              <a:t>Develop a more formal </a:t>
            </a:r>
            <a:r>
              <a:rPr lang="en-US" sz="2000" b="1" dirty="0"/>
              <a:t>annual learning agenda</a:t>
            </a:r>
            <a:r>
              <a:rPr lang="en-US" sz="2000" dirty="0"/>
              <a:t> based on identified needs</a:t>
            </a:r>
          </a:p>
          <a:p>
            <a:pPr marL="180975" indent="-180975">
              <a:spcBef>
                <a:spcPts val="600"/>
              </a:spcBef>
              <a:buClr>
                <a:srgbClr val="00B6C9"/>
              </a:buClr>
              <a:buSzPct val="100000"/>
              <a:buFont typeface="Arial"/>
              <a:buChar char="•"/>
              <a:defRPr>
                <a:latin typeface="+mj-lt"/>
                <a:ea typeface="+mj-ea"/>
                <a:cs typeface="+mj-cs"/>
                <a:sym typeface="Calibri"/>
              </a:defRPr>
            </a:pPr>
            <a:r>
              <a:rPr lang="en-US" sz="2000" dirty="0"/>
              <a:t>Review KMAP implementation and explore creating indicators to measure impact</a:t>
            </a:r>
          </a:p>
        </p:txBody>
      </p:sp>
      <p:grpSp>
        <p:nvGrpSpPr>
          <p:cNvPr id="6" name="Group 33">
            <a:extLst>
              <a:ext uri="{FF2B5EF4-FFF2-40B4-BE49-F238E27FC236}">
                <a16:creationId xmlns:a16="http://schemas.microsoft.com/office/drawing/2014/main" id="{9100CE82-AF34-DAD0-5E03-061F7E704E86}"/>
              </a:ext>
            </a:extLst>
          </p:cNvPr>
          <p:cNvGrpSpPr/>
          <p:nvPr/>
        </p:nvGrpSpPr>
        <p:grpSpPr>
          <a:xfrm>
            <a:off x="8715221" y="923530"/>
            <a:ext cx="424925" cy="435822"/>
            <a:chOff x="0" y="0"/>
            <a:chExt cx="424924" cy="435820"/>
          </a:xfrm>
        </p:grpSpPr>
        <p:sp>
          <p:nvSpPr>
            <p:cNvPr id="7" name="Freeform: Shape 34">
              <a:extLst>
                <a:ext uri="{FF2B5EF4-FFF2-40B4-BE49-F238E27FC236}">
                  <a16:creationId xmlns:a16="http://schemas.microsoft.com/office/drawing/2014/main" id="{86EFC794-EDCF-5747-05FF-24676E4676DD}"/>
                </a:ext>
              </a:extLst>
            </p:cNvPr>
            <p:cNvSpPr/>
            <p:nvPr/>
          </p:nvSpPr>
          <p:spPr>
            <a:xfrm>
              <a:off x="0" y="0"/>
              <a:ext cx="424924" cy="4358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45" y="19694"/>
                  </a:moveTo>
                  <a:lnTo>
                    <a:pt x="3356" y="19694"/>
                  </a:lnTo>
                  <a:lnTo>
                    <a:pt x="3356" y="1906"/>
                  </a:lnTo>
                  <a:lnTo>
                    <a:pt x="19645" y="1906"/>
                  </a:lnTo>
                  <a:lnTo>
                    <a:pt x="19645" y="19694"/>
                  </a:lnTo>
                  <a:close/>
                  <a:moveTo>
                    <a:pt x="1401" y="0"/>
                  </a:moveTo>
                  <a:lnTo>
                    <a:pt x="1401" y="1906"/>
                  </a:lnTo>
                  <a:lnTo>
                    <a:pt x="977" y="1906"/>
                  </a:lnTo>
                  <a:cubicBezTo>
                    <a:pt x="456" y="1938"/>
                    <a:pt x="98" y="2351"/>
                    <a:pt x="98" y="2859"/>
                  </a:cubicBezTo>
                  <a:cubicBezTo>
                    <a:pt x="65" y="3367"/>
                    <a:pt x="456" y="3780"/>
                    <a:pt x="977" y="3812"/>
                  </a:cubicBezTo>
                  <a:lnTo>
                    <a:pt x="1401" y="3812"/>
                  </a:lnTo>
                  <a:lnTo>
                    <a:pt x="1401" y="5082"/>
                  </a:lnTo>
                  <a:lnTo>
                    <a:pt x="977" y="5082"/>
                  </a:lnTo>
                  <a:cubicBezTo>
                    <a:pt x="424" y="5082"/>
                    <a:pt x="0" y="5495"/>
                    <a:pt x="0" y="6035"/>
                  </a:cubicBezTo>
                  <a:cubicBezTo>
                    <a:pt x="0" y="6575"/>
                    <a:pt x="424" y="6988"/>
                    <a:pt x="977" y="6988"/>
                  </a:cubicBezTo>
                  <a:lnTo>
                    <a:pt x="1401" y="6988"/>
                  </a:lnTo>
                  <a:lnTo>
                    <a:pt x="1401" y="8259"/>
                  </a:lnTo>
                  <a:lnTo>
                    <a:pt x="977" y="8259"/>
                  </a:lnTo>
                  <a:cubicBezTo>
                    <a:pt x="424" y="8259"/>
                    <a:pt x="0" y="8672"/>
                    <a:pt x="0" y="9212"/>
                  </a:cubicBezTo>
                  <a:cubicBezTo>
                    <a:pt x="0" y="9752"/>
                    <a:pt x="424" y="10165"/>
                    <a:pt x="977" y="10165"/>
                  </a:cubicBezTo>
                  <a:lnTo>
                    <a:pt x="1401" y="10165"/>
                  </a:lnTo>
                  <a:lnTo>
                    <a:pt x="1401" y="11435"/>
                  </a:lnTo>
                  <a:lnTo>
                    <a:pt x="977" y="11435"/>
                  </a:lnTo>
                  <a:cubicBezTo>
                    <a:pt x="424" y="11435"/>
                    <a:pt x="0" y="11848"/>
                    <a:pt x="0" y="12388"/>
                  </a:cubicBezTo>
                  <a:cubicBezTo>
                    <a:pt x="0" y="12928"/>
                    <a:pt x="424" y="13341"/>
                    <a:pt x="977" y="13341"/>
                  </a:cubicBezTo>
                  <a:lnTo>
                    <a:pt x="1401" y="13341"/>
                  </a:lnTo>
                  <a:lnTo>
                    <a:pt x="1401" y="14612"/>
                  </a:lnTo>
                  <a:lnTo>
                    <a:pt x="977" y="14612"/>
                  </a:lnTo>
                  <a:cubicBezTo>
                    <a:pt x="424" y="14612"/>
                    <a:pt x="0" y="15025"/>
                    <a:pt x="0" y="15565"/>
                  </a:cubicBezTo>
                  <a:cubicBezTo>
                    <a:pt x="0" y="16105"/>
                    <a:pt x="424" y="16518"/>
                    <a:pt x="977" y="16518"/>
                  </a:cubicBezTo>
                  <a:lnTo>
                    <a:pt x="1401" y="16518"/>
                  </a:lnTo>
                  <a:lnTo>
                    <a:pt x="1401" y="17788"/>
                  </a:lnTo>
                  <a:lnTo>
                    <a:pt x="977" y="17788"/>
                  </a:lnTo>
                  <a:cubicBezTo>
                    <a:pt x="424" y="17788"/>
                    <a:pt x="0" y="18201"/>
                    <a:pt x="0" y="18741"/>
                  </a:cubicBezTo>
                  <a:cubicBezTo>
                    <a:pt x="0" y="19281"/>
                    <a:pt x="424" y="19694"/>
                    <a:pt x="977" y="19694"/>
                  </a:cubicBezTo>
                  <a:lnTo>
                    <a:pt x="1401" y="19694"/>
                  </a:lnTo>
                  <a:lnTo>
                    <a:pt x="1401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1401" y="0"/>
                  </a:lnTo>
                  <a:close/>
                </a:path>
              </a:pathLst>
            </a:custGeom>
            <a:solidFill>
              <a:srgbClr val="00B6C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" name="Freeform: Shape 35">
              <a:extLst>
                <a:ext uri="{FF2B5EF4-FFF2-40B4-BE49-F238E27FC236}">
                  <a16:creationId xmlns:a16="http://schemas.microsoft.com/office/drawing/2014/main" id="{218229E3-0C34-6026-CF48-62BB500A6939}"/>
                </a:ext>
              </a:extLst>
            </p:cNvPr>
            <p:cNvSpPr/>
            <p:nvPr/>
          </p:nvSpPr>
          <p:spPr>
            <a:xfrm>
              <a:off x="104702" y="76909"/>
              <a:ext cx="243313" cy="282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4" h="21600" extrusionOk="0">
                  <a:moveTo>
                    <a:pt x="4457" y="15709"/>
                  </a:moveTo>
                  <a:cubicBezTo>
                    <a:pt x="5688" y="15709"/>
                    <a:pt x="6695" y="16593"/>
                    <a:pt x="6695" y="17673"/>
                  </a:cubicBezTo>
                  <a:cubicBezTo>
                    <a:pt x="6695" y="18753"/>
                    <a:pt x="5688" y="19636"/>
                    <a:pt x="4457" y="19636"/>
                  </a:cubicBezTo>
                  <a:cubicBezTo>
                    <a:pt x="3225" y="19636"/>
                    <a:pt x="2218" y="18753"/>
                    <a:pt x="2218" y="17673"/>
                  </a:cubicBezTo>
                  <a:cubicBezTo>
                    <a:pt x="2218" y="16593"/>
                    <a:pt x="3225" y="15709"/>
                    <a:pt x="4457" y="15709"/>
                  </a:cubicBezTo>
                  <a:close/>
                  <a:moveTo>
                    <a:pt x="4457" y="21600"/>
                  </a:moveTo>
                  <a:cubicBezTo>
                    <a:pt x="6695" y="21600"/>
                    <a:pt x="8597" y="20127"/>
                    <a:pt x="8877" y="18164"/>
                  </a:cubicBezTo>
                  <a:cubicBezTo>
                    <a:pt x="9157" y="16200"/>
                    <a:pt x="7758" y="14384"/>
                    <a:pt x="5576" y="13893"/>
                  </a:cubicBezTo>
                  <a:lnTo>
                    <a:pt x="5576" y="12764"/>
                  </a:lnTo>
                  <a:cubicBezTo>
                    <a:pt x="5576" y="12224"/>
                    <a:pt x="6079" y="11782"/>
                    <a:pt x="6695" y="11782"/>
                  </a:cubicBezTo>
                  <a:lnTo>
                    <a:pt x="14529" y="11782"/>
                  </a:lnTo>
                  <a:cubicBezTo>
                    <a:pt x="16376" y="11782"/>
                    <a:pt x="17887" y="10456"/>
                    <a:pt x="17887" y="8836"/>
                  </a:cubicBezTo>
                  <a:lnTo>
                    <a:pt x="17887" y="3338"/>
                  </a:lnTo>
                  <a:lnTo>
                    <a:pt x="19341" y="4615"/>
                  </a:lnTo>
                  <a:cubicBezTo>
                    <a:pt x="19789" y="5007"/>
                    <a:pt x="20461" y="5007"/>
                    <a:pt x="20908" y="4615"/>
                  </a:cubicBezTo>
                  <a:cubicBezTo>
                    <a:pt x="21356" y="4222"/>
                    <a:pt x="21356" y="3633"/>
                    <a:pt x="20908" y="3240"/>
                  </a:cubicBezTo>
                  <a:lnTo>
                    <a:pt x="17551" y="295"/>
                  </a:lnTo>
                  <a:cubicBezTo>
                    <a:pt x="17327" y="98"/>
                    <a:pt x="17047" y="0"/>
                    <a:pt x="16767" y="0"/>
                  </a:cubicBezTo>
                  <a:cubicBezTo>
                    <a:pt x="16488" y="0"/>
                    <a:pt x="16208" y="98"/>
                    <a:pt x="15984" y="295"/>
                  </a:cubicBezTo>
                  <a:lnTo>
                    <a:pt x="12626" y="3240"/>
                  </a:lnTo>
                  <a:cubicBezTo>
                    <a:pt x="12179" y="3633"/>
                    <a:pt x="12179" y="4222"/>
                    <a:pt x="12626" y="4615"/>
                  </a:cubicBezTo>
                  <a:cubicBezTo>
                    <a:pt x="13074" y="5007"/>
                    <a:pt x="13746" y="5007"/>
                    <a:pt x="14193" y="4615"/>
                  </a:cubicBezTo>
                  <a:lnTo>
                    <a:pt x="15648" y="3338"/>
                  </a:lnTo>
                  <a:lnTo>
                    <a:pt x="15648" y="8836"/>
                  </a:lnTo>
                  <a:cubicBezTo>
                    <a:pt x="15648" y="9376"/>
                    <a:pt x="15145" y="9818"/>
                    <a:pt x="14529" y="9818"/>
                  </a:cubicBezTo>
                  <a:lnTo>
                    <a:pt x="6695" y="9818"/>
                  </a:lnTo>
                  <a:cubicBezTo>
                    <a:pt x="4848" y="9818"/>
                    <a:pt x="3337" y="11144"/>
                    <a:pt x="3337" y="12764"/>
                  </a:cubicBezTo>
                  <a:lnTo>
                    <a:pt x="3337" y="13893"/>
                  </a:lnTo>
                  <a:cubicBezTo>
                    <a:pt x="1155" y="14384"/>
                    <a:pt x="-244" y="16249"/>
                    <a:pt x="36" y="18164"/>
                  </a:cubicBezTo>
                  <a:cubicBezTo>
                    <a:pt x="316" y="20127"/>
                    <a:pt x="2218" y="21600"/>
                    <a:pt x="4457" y="21600"/>
                  </a:cubicBezTo>
                  <a:close/>
                </a:path>
              </a:pathLst>
            </a:custGeom>
            <a:solidFill>
              <a:srgbClr val="00B6C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" name="Freeform: Shape 36">
              <a:extLst>
                <a:ext uri="{FF2B5EF4-FFF2-40B4-BE49-F238E27FC236}">
                  <a16:creationId xmlns:a16="http://schemas.microsoft.com/office/drawing/2014/main" id="{90BE74C1-9C26-B5E2-2A99-6781519C406B}"/>
                </a:ext>
              </a:extLst>
            </p:cNvPr>
            <p:cNvSpPr/>
            <p:nvPr/>
          </p:nvSpPr>
          <p:spPr>
            <a:xfrm>
              <a:off x="245468" y="256363"/>
              <a:ext cx="102546" cy="1025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3" h="21073" extrusionOk="0">
                  <a:moveTo>
                    <a:pt x="20283" y="791"/>
                  </a:moveTo>
                  <a:cubicBezTo>
                    <a:pt x="19757" y="264"/>
                    <a:pt x="19098" y="0"/>
                    <a:pt x="18439" y="0"/>
                  </a:cubicBezTo>
                  <a:cubicBezTo>
                    <a:pt x="17781" y="0"/>
                    <a:pt x="17122" y="264"/>
                    <a:pt x="16596" y="791"/>
                  </a:cubicBezTo>
                  <a:lnTo>
                    <a:pt x="10537" y="6849"/>
                  </a:lnTo>
                  <a:lnTo>
                    <a:pt x="4478" y="791"/>
                  </a:lnTo>
                  <a:cubicBezTo>
                    <a:pt x="3425" y="-263"/>
                    <a:pt x="1844" y="-263"/>
                    <a:pt x="791" y="791"/>
                  </a:cubicBezTo>
                  <a:cubicBezTo>
                    <a:pt x="-263" y="1844"/>
                    <a:pt x="-263" y="3425"/>
                    <a:pt x="791" y="4478"/>
                  </a:cubicBezTo>
                  <a:lnTo>
                    <a:pt x="6849" y="10537"/>
                  </a:lnTo>
                  <a:lnTo>
                    <a:pt x="791" y="16596"/>
                  </a:lnTo>
                  <a:cubicBezTo>
                    <a:pt x="-263" y="17649"/>
                    <a:pt x="-263" y="19230"/>
                    <a:pt x="791" y="20283"/>
                  </a:cubicBezTo>
                  <a:cubicBezTo>
                    <a:pt x="1844" y="21337"/>
                    <a:pt x="3425" y="21337"/>
                    <a:pt x="4478" y="20283"/>
                  </a:cubicBezTo>
                  <a:lnTo>
                    <a:pt x="10537" y="14225"/>
                  </a:lnTo>
                  <a:lnTo>
                    <a:pt x="16596" y="20283"/>
                  </a:lnTo>
                  <a:cubicBezTo>
                    <a:pt x="17649" y="21337"/>
                    <a:pt x="19230" y="21337"/>
                    <a:pt x="20283" y="20283"/>
                  </a:cubicBezTo>
                  <a:cubicBezTo>
                    <a:pt x="21337" y="19230"/>
                    <a:pt x="21337" y="17649"/>
                    <a:pt x="20283" y="16596"/>
                  </a:cubicBezTo>
                  <a:lnTo>
                    <a:pt x="14225" y="10537"/>
                  </a:lnTo>
                  <a:lnTo>
                    <a:pt x="20283" y="4478"/>
                  </a:lnTo>
                  <a:cubicBezTo>
                    <a:pt x="21337" y="3425"/>
                    <a:pt x="21337" y="1844"/>
                    <a:pt x="20283" y="791"/>
                  </a:cubicBezTo>
                  <a:close/>
                </a:path>
              </a:pathLst>
            </a:custGeom>
            <a:solidFill>
              <a:srgbClr val="00B6C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10" name="Freeform: Shape 37">
              <a:extLst>
                <a:ext uri="{FF2B5EF4-FFF2-40B4-BE49-F238E27FC236}">
                  <a16:creationId xmlns:a16="http://schemas.microsoft.com/office/drawing/2014/main" id="{3E9BC814-F514-BD87-B01B-2BE1603FC9E4}"/>
                </a:ext>
              </a:extLst>
            </p:cNvPr>
            <p:cNvSpPr/>
            <p:nvPr/>
          </p:nvSpPr>
          <p:spPr>
            <a:xfrm>
              <a:off x="104467" y="76908"/>
              <a:ext cx="102547" cy="1025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3" h="21073" extrusionOk="0">
                  <a:moveTo>
                    <a:pt x="791" y="20283"/>
                  </a:moveTo>
                  <a:cubicBezTo>
                    <a:pt x="1317" y="20810"/>
                    <a:pt x="1976" y="21074"/>
                    <a:pt x="2635" y="21074"/>
                  </a:cubicBezTo>
                  <a:cubicBezTo>
                    <a:pt x="3293" y="21074"/>
                    <a:pt x="3952" y="20810"/>
                    <a:pt x="4478" y="20283"/>
                  </a:cubicBezTo>
                  <a:lnTo>
                    <a:pt x="10537" y="14225"/>
                  </a:lnTo>
                  <a:lnTo>
                    <a:pt x="16596" y="20283"/>
                  </a:lnTo>
                  <a:cubicBezTo>
                    <a:pt x="17649" y="21337"/>
                    <a:pt x="19230" y="21337"/>
                    <a:pt x="20283" y="20283"/>
                  </a:cubicBezTo>
                  <a:cubicBezTo>
                    <a:pt x="21337" y="19230"/>
                    <a:pt x="21337" y="17649"/>
                    <a:pt x="20283" y="16596"/>
                  </a:cubicBezTo>
                  <a:lnTo>
                    <a:pt x="14225" y="10537"/>
                  </a:lnTo>
                  <a:lnTo>
                    <a:pt x="20283" y="4478"/>
                  </a:lnTo>
                  <a:cubicBezTo>
                    <a:pt x="21337" y="3425"/>
                    <a:pt x="21337" y="1844"/>
                    <a:pt x="20283" y="791"/>
                  </a:cubicBezTo>
                  <a:cubicBezTo>
                    <a:pt x="19230" y="-263"/>
                    <a:pt x="17649" y="-263"/>
                    <a:pt x="16596" y="791"/>
                  </a:cubicBezTo>
                  <a:lnTo>
                    <a:pt x="10537" y="6849"/>
                  </a:lnTo>
                  <a:lnTo>
                    <a:pt x="4478" y="791"/>
                  </a:lnTo>
                  <a:cubicBezTo>
                    <a:pt x="3425" y="-263"/>
                    <a:pt x="1844" y="-263"/>
                    <a:pt x="791" y="791"/>
                  </a:cubicBezTo>
                  <a:cubicBezTo>
                    <a:pt x="-263" y="1844"/>
                    <a:pt x="-263" y="3425"/>
                    <a:pt x="791" y="4478"/>
                  </a:cubicBezTo>
                  <a:lnTo>
                    <a:pt x="6849" y="10537"/>
                  </a:lnTo>
                  <a:lnTo>
                    <a:pt x="791" y="16596"/>
                  </a:lnTo>
                  <a:cubicBezTo>
                    <a:pt x="-263" y="17649"/>
                    <a:pt x="-263" y="19230"/>
                    <a:pt x="791" y="20283"/>
                  </a:cubicBezTo>
                  <a:close/>
                </a:path>
              </a:pathLst>
            </a:custGeom>
            <a:solidFill>
              <a:srgbClr val="00B6C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  <p:pic>
        <p:nvPicPr>
          <p:cNvPr id="1032" name="Picture 8">
            <a:extLst>
              <a:ext uri="{FF2B5EF4-FFF2-40B4-BE49-F238E27FC236}">
                <a16:creationId xmlns:a16="http://schemas.microsoft.com/office/drawing/2014/main" id="{BD5CBACF-BA37-32D9-43AC-37DE643560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531" y="784215"/>
            <a:ext cx="3329194" cy="4706191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A0A0634-85ED-32E6-56E9-DA99220B47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15" b="1"/>
          <a:stretch/>
        </p:blipFill>
        <p:spPr>
          <a:xfrm>
            <a:off x="694601" y="4316036"/>
            <a:ext cx="2411177" cy="143727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C228947-7B42-5D53-C2B3-B3DBEB8C9C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9152" y="2537845"/>
            <a:ext cx="2650640" cy="159608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E80CDE6-D0D1-86A7-B075-86EB59BEDB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4136" y="4787453"/>
            <a:ext cx="2562052" cy="145979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110753D-F9A6-D095-D262-EF1671B41C22}"/>
              </a:ext>
            </a:extLst>
          </p:cNvPr>
          <p:cNvSpPr txBox="1"/>
          <p:nvPr/>
        </p:nvSpPr>
        <p:spPr>
          <a:xfrm>
            <a:off x="529936" y="1442596"/>
            <a:ext cx="3858856" cy="923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rgbClr val="00B6C9"/>
              </a:buClr>
              <a:buSzPct val="100000"/>
              <a:defRPr>
                <a:latin typeface="+mj-lt"/>
                <a:ea typeface="+mj-ea"/>
                <a:cs typeface="+mj-cs"/>
                <a:sym typeface="Calibri"/>
              </a:defRPr>
            </a:pPr>
            <a:r>
              <a:rPr lang="en-US" sz="1800">
                <a:solidFill>
                  <a:srgbClr val="00B6C9"/>
                </a:solidFill>
              </a:rPr>
              <a:t>OSFG staff share experiences and lessons through hybrid learning sessions and publications</a:t>
            </a:r>
          </a:p>
        </p:txBody>
      </p:sp>
      <p:sp>
        <p:nvSpPr>
          <p:cNvPr id="23" name="TextBox 29">
            <a:extLst>
              <a:ext uri="{FF2B5EF4-FFF2-40B4-BE49-F238E27FC236}">
                <a16:creationId xmlns:a16="http://schemas.microsoft.com/office/drawing/2014/main" id="{B9374C6F-25F9-111D-0E27-F4E0A737F93A}"/>
              </a:ext>
            </a:extLst>
          </p:cNvPr>
          <p:cNvSpPr txBox="1"/>
          <p:nvPr/>
        </p:nvSpPr>
        <p:spPr>
          <a:xfrm>
            <a:off x="1493990" y="908458"/>
            <a:ext cx="2870375" cy="392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2400" b="1" cap="all">
                <a:solidFill>
                  <a:srgbClr val="00B6C9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Progress</a:t>
            </a:r>
          </a:p>
        </p:txBody>
      </p:sp>
      <p:grpSp>
        <p:nvGrpSpPr>
          <p:cNvPr id="24" name="Group 41">
            <a:extLst>
              <a:ext uri="{FF2B5EF4-FFF2-40B4-BE49-F238E27FC236}">
                <a16:creationId xmlns:a16="http://schemas.microsoft.com/office/drawing/2014/main" id="{0830B7D0-DEF3-1718-A742-A4BBD35D9C71}"/>
              </a:ext>
            </a:extLst>
          </p:cNvPr>
          <p:cNvGrpSpPr/>
          <p:nvPr/>
        </p:nvGrpSpPr>
        <p:grpSpPr>
          <a:xfrm>
            <a:off x="701550" y="827586"/>
            <a:ext cx="676037" cy="562257"/>
            <a:chOff x="0" y="-1"/>
            <a:chExt cx="676036" cy="562256"/>
          </a:xfrm>
        </p:grpSpPr>
        <p:sp>
          <p:nvSpPr>
            <p:cNvPr id="25" name="Freeform: Shape 42">
              <a:extLst>
                <a:ext uri="{FF2B5EF4-FFF2-40B4-BE49-F238E27FC236}">
                  <a16:creationId xmlns:a16="http://schemas.microsoft.com/office/drawing/2014/main" id="{B06CC27F-AEB5-EA3A-268C-DBDCA265E7FB}"/>
                </a:ext>
              </a:extLst>
            </p:cNvPr>
            <p:cNvSpPr/>
            <p:nvPr/>
          </p:nvSpPr>
          <p:spPr>
            <a:xfrm>
              <a:off x="7124" y="134827"/>
              <a:ext cx="668912" cy="4274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41" y="8217"/>
                  </a:moveTo>
                  <a:lnTo>
                    <a:pt x="20066" y="4108"/>
                  </a:lnTo>
                  <a:lnTo>
                    <a:pt x="21600" y="6508"/>
                  </a:lnTo>
                  <a:lnTo>
                    <a:pt x="21600" y="0"/>
                  </a:lnTo>
                  <a:lnTo>
                    <a:pt x="17441" y="0"/>
                  </a:lnTo>
                  <a:lnTo>
                    <a:pt x="18975" y="2400"/>
                  </a:lnTo>
                  <a:lnTo>
                    <a:pt x="11983" y="13342"/>
                  </a:lnTo>
                  <a:lnTo>
                    <a:pt x="8084" y="7241"/>
                  </a:lnTo>
                  <a:lnTo>
                    <a:pt x="0" y="19892"/>
                  </a:lnTo>
                  <a:lnTo>
                    <a:pt x="1092" y="21600"/>
                  </a:lnTo>
                  <a:lnTo>
                    <a:pt x="8084" y="10658"/>
                  </a:lnTo>
                  <a:lnTo>
                    <a:pt x="11983" y="16759"/>
                  </a:lnTo>
                  <a:lnTo>
                    <a:pt x="17441" y="8217"/>
                  </a:lnTo>
                  <a:close/>
                </a:path>
              </a:pathLst>
            </a:custGeom>
            <a:solidFill>
              <a:srgbClr val="00B6C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26" name="Freeform: Shape 43">
              <a:extLst>
                <a:ext uri="{FF2B5EF4-FFF2-40B4-BE49-F238E27FC236}">
                  <a16:creationId xmlns:a16="http://schemas.microsoft.com/office/drawing/2014/main" id="{0FBFECA5-6EB4-8E45-86B5-7F10E7DE5CF8}"/>
                </a:ext>
              </a:extLst>
            </p:cNvPr>
            <p:cNvSpPr/>
            <p:nvPr/>
          </p:nvSpPr>
          <p:spPr>
            <a:xfrm>
              <a:off x="56227" y="-1"/>
              <a:ext cx="80495" cy="80496"/>
            </a:xfrm>
            <a:prstGeom prst="ellipse">
              <a:avLst/>
            </a:prstGeom>
            <a:solidFill>
              <a:srgbClr val="00B6C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27" name="Freeform: Shape 44">
              <a:extLst>
                <a:ext uri="{FF2B5EF4-FFF2-40B4-BE49-F238E27FC236}">
                  <a16:creationId xmlns:a16="http://schemas.microsoft.com/office/drawing/2014/main" id="{2407103F-53B3-9F30-9334-03BF88E1610B}"/>
                </a:ext>
              </a:extLst>
            </p:cNvPr>
            <p:cNvSpPr/>
            <p:nvPr/>
          </p:nvSpPr>
          <p:spPr>
            <a:xfrm>
              <a:off x="0" y="88545"/>
              <a:ext cx="510700" cy="345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5" h="21275" extrusionOk="0">
                  <a:moveTo>
                    <a:pt x="20409" y="9777"/>
                  </a:moveTo>
                  <a:lnTo>
                    <a:pt x="21525" y="8145"/>
                  </a:lnTo>
                  <a:lnTo>
                    <a:pt x="20582" y="1944"/>
                  </a:lnTo>
                  <a:cubicBezTo>
                    <a:pt x="20553" y="1725"/>
                    <a:pt x="20471" y="1528"/>
                    <a:pt x="20351" y="1389"/>
                  </a:cubicBezTo>
                  <a:cubicBezTo>
                    <a:pt x="19945" y="923"/>
                    <a:pt x="19485" y="565"/>
                    <a:pt x="18994" y="332"/>
                  </a:cubicBezTo>
                  <a:cubicBezTo>
                    <a:pt x="18108" y="-111"/>
                    <a:pt x="17146" y="-111"/>
                    <a:pt x="16259" y="332"/>
                  </a:cubicBezTo>
                  <a:cubicBezTo>
                    <a:pt x="15768" y="566"/>
                    <a:pt x="15309" y="923"/>
                    <a:pt x="14902" y="1389"/>
                  </a:cubicBezTo>
                  <a:cubicBezTo>
                    <a:pt x="14785" y="1531"/>
                    <a:pt x="14704" y="1727"/>
                    <a:pt x="14672" y="1944"/>
                  </a:cubicBezTo>
                  <a:lnTo>
                    <a:pt x="14244" y="4851"/>
                  </a:lnTo>
                  <a:lnTo>
                    <a:pt x="13800" y="1944"/>
                  </a:lnTo>
                  <a:cubicBezTo>
                    <a:pt x="13769" y="1725"/>
                    <a:pt x="13686" y="1528"/>
                    <a:pt x="13566" y="1389"/>
                  </a:cubicBezTo>
                  <a:cubicBezTo>
                    <a:pt x="13159" y="923"/>
                    <a:pt x="12700" y="565"/>
                    <a:pt x="12208" y="332"/>
                  </a:cubicBezTo>
                  <a:cubicBezTo>
                    <a:pt x="10816" y="-325"/>
                    <a:pt x="9290" y="71"/>
                    <a:pt x="8137" y="1389"/>
                  </a:cubicBezTo>
                  <a:cubicBezTo>
                    <a:pt x="8020" y="1531"/>
                    <a:pt x="7939" y="1727"/>
                    <a:pt x="7906" y="1944"/>
                  </a:cubicBezTo>
                  <a:lnTo>
                    <a:pt x="7459" y="4757"/>
                  </a:lnTo>
                  <a:cubicBezTo>
                    <a:pt x="7459" y="4757"/>
                    <a:pt x="7459" y="4757"/>
                    <a:pt x="7459" y="4757"/>
                  </a:cubicBezTo>
                  <a:lnTo>
                    <a:pt x="7018" y="1944"/>
                  </a:lnTo>
                  <a:cubicBezTo>
                    <a:pt x="6984" y="1725"/>
                    <a:pt x="6900" y="1529"/>
                    <a:pt x="6780" y="1389"/>
                  </a:cubicBezTo>
                  <a:cubicBezTo>
                    <a:pt x="6373" y="923"/>
                    <a:pt x="5914" y="566"/>
                    <a:pt x="5423" y="332"/>
                  </a:cubicBezTo>
                  <a:cubicBezTo>
                    <a:pt x="4537" y="-111"/>
                    <a:pt x="3575" y="-111"/>
                    <a:pt x="2688" y="332"/>
                  </a:cubicBezTo>
                  <a:cubicBezTo>
                    <a:pt x="2197" y="567"/>
                    <a:pt x="1738" y="924"/>
                    <a:pt x="1331" y="1389"/>
                  </a:cubicBezTo>
                  <a:cubicBezTo>
                    <a:pt x="1214" y="1531"/>
                    <a:pt x="1133" y="1727"/>
                    <a:pt x="1101" y="1944"/>
                  </a:cubicBezTo>
                  <a:lnTo>
                    <a:pt x="22" y="9147"/>
                  </a:lnTo>
                  <a:cubicBezTo>
                    <a:pt x="-75" y="9702"/>
                    <a:pt x="154" y="10266"/>
                    <a:pt x="534" y="10407"/>
                  </a:cubicBezTo>
                  <a:cubicBezTo>
                    <a:pt x="543" y="10411"/>
                    <a:pt x="552" y="10414"/>
                    <a:pt x="561" y="10417"/>
                  </a:cubicBezTo>
                  <a:cubicBezTo>
                    <a:pt x="598" y="10422"/>
                    <a:pt x="636" y="10422"/>
                    <a:pt x="673" y="10417"/>
                  </a:cubicBezTo>
                  <a:cubicBezTo>
                    <a:pt x="998" y="10428"/>
                    <a:pt x="1282" y="10101"/>
                    <a:pt x="1352" y="9638"/>
                  </a:cubicBezTo>
                  <a:lnTo>
                    <a:pt x="2369" y="2976"/>
                  </a:lnTo>
                  <a:lnTo>
                    <a:pt x="2369" y="6498"/>
                  </a:lnTo>
                  <a:lnTo>
                    <a:pt x="1352" y="13889"/>
                  </a:lnTo>
                  <a:lnTo>
                    <a:pt x="2369" y="13889"/>
                  </a:lnTo>
                  <a:lnTo>
                    <a:pt x="2369" y="21275"/>
                  </a:lnTo>
                  <a:lnTo>
                    <a:pt x="3727" y="19291"/>
                  </a:lnTo>
                  <a:lnTo>
                    <a:pt x="3727" y="13889"/>
                  </a:lnTo>
                  <a:lnTo>
                    <a:pt x="4405" y="13889"/>
                  </a:lnTo>
                  <a:lnTo>
                    <a:pt x="4405" y="18299"/>
                  </a:lnTo>
                  <a:lnTo>
                    <a:pt x="5762" y="16315"/>
                  </a:lnTo>
                  <a:lnTo>
                    <a:pt x="5762" y="13889"/>
                  </a:lnTo>
                  <a:lnTo>
                    <a:pt x="6780" y="13889"/>
                  </a:lnTo>
                  <a:lnTo>
                    <a:pt x="5762" y="6503"/>
                  </a:lnTo>
                  <a:lnTo>
                    <a:pt x="5762" y="3031"/>
                  </a:lnTo>
                  <a:lnTo>
                    <a:pt x="6780" y="9509"/>
                  </a:lnTo>
                  <a:cubicBezTo>
                    <a:pt x="6810" y="10024"/>
                    <a:pt x="7105" y="10419"/>
                    <a:pt x="7459" y="10417"/>
                  </a:cubicBezTo>
                  <a:cubicBezTo>
                    <a:pt x="7775" y="10414"/>
                    <a:pt x="8049" y="10090"/>
                    <a:pt x="8117" y="9638"/>
                  </a:cubicBezTo>
                  <a:lnTo>
                    <a:pt x="8137" y="9425"/>
                  </a:lnTo>
                  <a:lnTo>
                    <a:pt x="9128" y="3061"/>
                  </a:lnTo>
                  <a:cubicBezTo>
                    <a:pt x="9128" y="3061"/>
                    <a:pt x="9128" y="3061"/>
                    <a:pt x="9128" y="3061"/>
                  </a:cubicBezTo>
                  <a:lnTo>
                    <a:pt x="9128" y="11379"/>
                  </a:lnTo>
                  <a:lnTo>
                    <a:pt x="9878" y="10278"/>
                  </a:lnTo>
                  <a:cubicBezTo>
                    <a:pt x="10407" y="9503"/>
                    <a:pt x="11267" y="9502"/>
                    <a:pt x="11797" y="10276"/>
                  </a:cubicBezTo>
                  <a:cubicBezTo>
                    <a:pt x="11797" y="10277"/>
                    <a:pt x="11798" y="10277"/>
                    <a:pt x="11798" y="10278"/>
                  </a:cubicBezTo>
                  <a:lnTo>
                    <a:pt x="12548" y="11334"/>
                  </a:lnTo>
                  <a:lnTo>
                    <a:pt x="12548" y="3065"/>
                  </a:lnTo>
                  <a:cubicBezTo>
                    <a:pt x="12548" y="3065"/>
                    <a:pt x="12548" y="3065"/>
                    <a:pt x="12548" y="3065"/>
                  </a:cubicBezTo>
                  <a:lnTo>
                    <a:pt x="13566" y="9643"/>
                  </a:lnTo>
                  <a:cubicBezTo>
                    <a:pt x="13637" y="10104"/>
                    <a:pt x="13921" y="10428"/>
                    <a:pt x="14244" y="10417"/>
                  </a:cubicBezTo>
                  <a:cubicBezTo>
                    <a:pt x="14562" y="10416"/>
                    <a:pt x="14837" y="10092"/>
                    <a:pt x="14906" y="9638"/>
                  </a:cubicBezTo>
                  <a:lnTo>
                    <a:pt x="15924" y="3061"/>
                  </a:lnTo>
                  <a:cubicBezTo>
                    <a:pt x="15924" y="3061"/>
                    <a:pt x="15924" y="3061"/>
                    <a:pt x="15924" y="3061"/>
                  </a:cubicBezTo>
                  <a:lnTo>
                    <a:pt x="15924" y="16305"/>
                  </a:lnTo>
                  <a:lnTo>
                    <a:pt x="17281" y="14321"/>
                  </a:lnTo>
                  <a:lnTo>
                    <a:pt x="17281" y="10913"/>
                  </a:lnTo>
                  <a:lnTo>
                    <a:pt x="17959" y="10913"/>
                  </a:lnTo>
                  <a:lnTo>
                    <a:pt x="17959" y="13348"/>
                  </a:lnTo>
                  <a:lnTo>
                    <a:pt x="19316" y="11364"/>
                  </a:lnTo>
                  <a:lnTo>
                    <a:pt x="19316" y="3065"/>
                  </a:lnTo>
                  <a:cubicBezTo>
                    <a:pt x="19316" y="3065"/>
                    <a:pt x="19316" y="3065"/>
                    <a:pt x="19316" y="3065"/>
                  </a:cubicBezTo>
                  <a:lnTo>
                    <a:pt x="20385" y="9782"/>
                  </a:lnTo>
                  <a:close/>
                </a:path>
              </a:pathLst>
            </a:custGeom>
            <a:solidFill>
              <a:srgbClr val="00B6C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28" name="Freeform: Shape 45">
              <a:extLst>
                <a:ext uri="{FF2B5EF4-FFF2-40B4-BE49-F238E27FC236}">
                  <a16:creationId xmlns:a16="http://schemas.microsoft.com/office/drawing/2014/main" id="{E5D8EE20-BDB3-BB84-5263-60156CDCCD30}"/>
                </a:ext>
              </a:extLst>
            </p:cNvPr>
            <p:cNvSpPr/>
            <p:nvPr/>
          </p:nvSpPr>
          <p:spPr>
            <a:xfrm>
              <a:off x="378124" y="-1"/>
              <a:ext cx="80496" cy="80496"/>
            </a:xfrm>
            <a:prstGeom prst="ellipse">
              <a:avLst/>
            </a:prstGeom>
            <a:solidFill>
              <a:srgbClr val="00B6C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29" name="Freeform: Shape 46">
              <a:extLst>
                <a:ext uri="{FF2B5EF4-FFF2-40B4-BE49-F238E27FC236}">
                  <a16:creationId xmlns:a16="http://schemas.microsoft.com/office/drawing/2014/main" id="{027FC936-03EA-F4F2-5592-0F360FBEC354}"/>
                </a:ext>
              </a:extLst>
            </p:cNvPr>
            <p:cNvSpPr/>
            <p:nvPr/>
          </p:nvSpPr>
          <p:spPr>
            <a:xfrm>
              <a:off x="216894" y="-1"/>
              <a:ext cx="80496" cy="80496"/>
            </a:xfrm>
            <a:prstGeom prst="ellipse">
              <a:avLst/>
            </a:prstGeom>
            <a:solidFill>
              <a:srgbClr val="00B6C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35" name="Straight Connector 10">
            <a:extLst>
              <a:ext uri="{FF2B5EF4-FFF2-40B4-BE49-F238E27FC236}">
                <a16:creationId xmlns:a16="http://schemas.microsoft.com/office/drawing/2014/main" id="{098E77D6-FD05-8A80-A7DA-136A752571E0}"/>
              </a:ext>
            </a:extLst>
          </p:cNvPr>
          <p:cNvSpPr/>
          <p:nvPr/>
        </p:nvSpPr>
        <p:spPr>
          <a:xfrm flipH="1">
            <a:off x="8321624" y="579120"/>
            <a:ext cx="0" cy="5597008"/>
          </a:xfrm>
          <a:prstGeom prst="line">
            <a:avLst/>
          </a:prstGeom>
          <a:ln w="25400">
            <a:solidFill>
              <a:srgbClr val="00B6C9"/>
            </a:solidFill>
            <a:prstDash val="sysDot"/>
          </a:ln>
        </p:spPr>
        <p:txBody>
          <a:bodyPr lIns="45718" tIns="45718" rIns="45718" bIns="45718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035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8" name="TextBox 4"/>
          <p:cNvSpPr txBox="1"/>
          <p:nvPr/>
        </p:nvSpPr>
        <p:spPr>
          <a:xfrm>
            <a:off x="254082" y="2670366"/>
            <a:ext cx="2793919" cy="992343"/>
          </a:xfrm>
          <a:prstGeom prst="rect">
            <a:avLst/>
          </a:prstGeom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KMAP Desired Outcomes</a:t>
            </a:r>
          </a:p>
        </p:txBody>
      </p:sp>
      <p:sp>
        <p:nvSpPr>
          <p:cNvPr id="3" name="TextBox 28">
            <a:extLst>
              <a:ext uri="{FF2B5EF4-FFF2-40B4-BE49-F238E27FC236}">
                <a16:creationId xmlns:a16="http://schemas.microsoft.com/office/drawing/2014/main" id="{F1DF28FD-2A37-AB5B-1F41-D4A930AC96B4}"/>
              </a:ext>
            </a:extLst>
          </p:cNvPr>
          <p:cNvSpPr txBox="1"/>
          <p:nvPr/>
        </p:nvSpPr>
        <p:spPr>
          <a:xfrm>
            <a:off x="9748256" y="1152655"/>
            <a:ext cx="2050457" cy="76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E9532B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Information governance</a:t>
            </a:r>
          </a:p>
        </p:txBody>
      </p:sp>
      <p:sp>
        <p:nvSpPr>
          <p:cNvPr id="6" name="Oval 54">
            <a:extLst>
              <a:ext uri="{FF2B5EF4-FFF2-40B4-BE49-F238E27FC236}">
                <a16:creationId xmlns:a16="http://schemas.microsoft.com/office/drawing/2014/main" id="{0D33418C-97AE-DD56-4227-EE8ED5235510}"/>
              </a:ext>
            </a:extLst>
          </p:cNvPr>
          <p:cNvSpPr/>
          <p:nvPr/>
        </p:nvSpPr>
        <p:spPr>
          <a:xfrm>
            <a:off x="5353996" y="1061587"/>
            <a:ext cx="4521991" cy="4419352"/>
          </a:xfrm>
          <a:prstGeom prst="ellipse">
            <a:avLst/>
          </a:prstGeom>
          <a:solidFill>
            <a:srgbClr val="057EB6"/>
          </a:solidFill>
          <a:ln w="38100">
            <a:solidFill>
              <a:srgbClr val="FFFFFF"/>
            </a:solidFill>
          </a:ln>
          <a:effectLst>
            <a:outerShdw blurRad="177800" rotWithShape="0">
              <a:srgbClr val="000000">
                <a:alpha val="12000"/>
              </a:srgbClr>
            </a:outerShdw>
          </a:effectLst>
        </p:spPr>
        <p:txBody>
          <a:bodyPr lIns="45718" tIns="45718" rIns="45718" bIns="45718" anchor="ctr"/>
          <a:lstStyle/>
          <a:p>
            <a:pPr algn="ctr">
              <a:defRPr b="1" cap="all">
                <a:solidFill>
                  <a:srgbClr val="057EB6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grpSp>
        <p:nvGrpSpPr>
          <p:cNvPr id="7" name="Group 56">
            <a:extLst>
              <a:ext uri="{FF2B5EF4-FFF2-40B4-BE49-F238E27FC236}">
                <a16:creationId xmlns:a16="http://schemas.microsoft.com/office/drawing/2014/main" id="{4E4B5D0A-F269-F348-4503-37FEE77B2693}"/>
              </a:ext>
            </a:extLst>
          </p:cNvPr>
          <p:cNvGrpSpPr/>
          <p:nvPr/>
        </p:nvGrpSpPr>
        <p:grpSpPr>
          <a:xfrm>
            <a:off x="6249445" y="1949869"/>
            <a:ext cx="2731096" cy="2669109"/>
            <a:chOff x="-1" y="-1"/>
            <a:chExt cx="2731095" cy="2669107"/>
          </a:xfrm>
        </p:grpSpPr>
        <p:grpSp>
          <p:nvGrpSpPr>
            <p:cNvPr id="8" name="Oval 5">
              <a:extLst>
                <a:ext uri="{FF2B5EF4-FFF2-40B4-BE49-F238E27FC236}">
                  <a16:creationId xmlns:a16="http://schemas.microsoft.com/office/drawing/2014/main" id="{BCDFC85A-375B-C336-30A4-6120547E23E9}"/>
                </a:ext>
              </a:extLst>
            </p:cNvPr>
            <p:cNvGrpSpPr/>
            <p:nvPr/>
          </p:nvGrpSpPr>
          <p:grpSpPr>
            <a:xfrm>
              <a:off x="-1" y="-1"/>
              <a:ext cx="2731095" cy="2669107"/>
              <a:chOff x="-1" y="-1"/>
              <a:chExt cx="2731094" cy="2669106"/>
            </a:xfrm>
          </p:grpSpPr>
          <p:sp>
            <p:nvSpPr>
              <p:cNvPr id="11" name="Oval">
                <a:extLst>
                  <a:ext uri="{FF2B5EF4-FFF2-40B4-BE49-F238E27FC236}">
                    <a16:creationId xmlns:a16="http://schemas.microsoft.com/office/drawing/2014/main" id="{756898E6-926E-781F-EA9E-FC12A315B302}"/>
                  </a:ext>
                </a:extLst>
              </p:cNvPr>
              <p:cNvSpPr/>
              <p:nvPr/>
            </p:nvSpPr>
            <p:spPr>
              <a:xfrm>
                <a:off x="-1" y="-1"/>
                <a:ext cx="2731094" cy="2669106"/>
              </a:xfrm>
              <a:prstGeom prst="ellipse">
                <a:avLst/>
              </a:prstGeom>
              <a:solidFill>
                <a:srgbClr val="FFFFFF"/>
              </a:solidFill>
              <a:ln w="38100" cap="flat">
                <a:solidFill>
                  <a:srgbClr val="FFFFFF"/>
                </a:solidFill>
                <a:prstDash val="solid"/>
                <a:round/>
              </a:ln>
              <a:effectLst>
                <a:outerShdw blurRad="63500" rotWithShape="0">
                  <a:srgbClr val="000000">
                    <a:alpha val="40000"/>
                  </a:srgbClr>
                </a:outerShdw>
              </a:effectLst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" name="Better Safeguards">
                <a:extLst>
                  <a:ext uri="{FF2B5EF4-FFF2-40B4-BE49-F238E27FC236}">
                    <a16:creationId xmlns:a16="http://schemas.microsoft.com/office/drawing/2014/main" id="{B1D25980-E524-9D21-D0CC-69D4EFB9A9AB}"/>
                  </a:ext>
                </a:extLst>
              </p:cNvPr>
              <p:cNvSpPr txBox="1"/>
              <p:nvPr/>
            </p:nvSpPr>
            <p:spPr>
              <a:xfrm>
                <a:off x="464728" y="954166"/>
                <a:ext cx="1801635" cy="76077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2400" b="1" cap="all">
                    <a:solidFill>
                      <a:srgbClr val="057EB6"/>
                    </a:solidFill>
                    <a:latin typeface="+mj-lt"/>
                    <a:ea typeface="+mj-ea"/>
                    <a:cs typeface="+mj-cs"/>
                    <a:sym typeface="Calibri"/>
                  </a:defRPr>
                </a:lvl1pPr>
              </a:lstStyle>
              <a:p>
                <a:r>
                  <a:t>Better Safeguards</a:t>
                </a:r>
              </a:p>
            </p:txBody>
          </p:sp>
        </p:grpSp>
        <p:sp>
          <p:nvSpPr>
            <p:cNvPr id="9" name="TextBox 19">
              <a:extLst>
                <a:ext uri="{FF2B5EF4-FFF2-40B4-BE49-F238E27FC236}">
                  <a16:creationId xmlns:a16="http://schemas.microsoft.com/office/drawing/2014/main" id="{6701F1FF-A991-1BC8-70A9-55BDD81AB617}"/>
                </a:ext>
              </a:extLst>
            </p:cNvPr>
            <p:cNvSpPr txBox="1"/>
            <p:nvPr/>
          </p:nvSpPr>
          <p:spPr>
            <a:xfrm>
              <a:off x="121606" y="1839974"/>
              <a:ext cx="2581942" cy="3330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i="1"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r>
                <a:t>Coordination</a:t>
              </a:r>
            </a:p>
          </p:txBody>
        </p:sp>
        <p:sp>
          <p:nvSpPr>
            <p:cNvPr id="10" name="TextBox 20">
              <a:extLst>
                <a:ext uri="{FF2B5EF4-FFF2-40B4-BE49-F238E27FC236}">
                  <a16:creationId xmlns:a16="http://schemas.microsoft.com/office/drawing/2014/main" id="{B85946CC-1DA1-3044-E886-871461EDAE1C}"/>
                </a:ext>
              </a:extLst>
            </p:cNvPr>
            <p:cNvSpPr txBox="1"/>
            <p:nvPr/>
          </p:nvSpPr>
          <p:spPr>
            <a:xfrm>
              <a:off x="107767" y="418733"/>
              <a:ext cx="2581942" cy="3330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i="1"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r>
                <a:t>Alignment</a:t>
              </a:r>
            </a:p>
          </p:txBody>
        </p:sp>
      </p:grpSp>
      <p:grpSp>
        <p:nvGrpSpPr>
          <p:cNvPr id="24" name="Group 34">
            <a:extLst>
              <a:ext uri="{FF2B5EF4-FFF2-40B4-BE49-F238E27FC236}">
                <a16:creationId xmlns:a16="http://schemas.microsoft.com/office/drawing/2014/main" id="{E5E8978F-4C3B-C4B7-3D61-B01944C66D39}"/>
              </a:ext>
            </a:extLst>
          </p:cNvPr>
          <p:cNvGrpSpPr/>
          <p:nvPr/>
        </p:nvGrpSpPr>
        <p:grpSpPr>
          <a:xfrm>
            <a:off x="8490598" y="888057"/>
            <a:ext cx="1321398" cy="1321398"/>
            <a:chOff x="0" y="0"/>
            <a:chExt cx="1321396" cy="1321396"/>
          </a:xfrm>
        </p:grpSpPr>
        <p:sp>
          <p:nvSpPr>
            <p:cNvPr id="25" name="Oval 35">
              <a:extLst>
                <a:ext uri="{FF2B5EF4-FFF2-40B4-BE49-F238E27FC236}">
                  <a16:creationId xmlns:a16="http://schemas.microsoft.com/office/drawing/2014/main" id="{DC62E57C-07F1-01B5-3E95-3521863AFD9A}"/>
                </a:ext>
              </a:extLst>
            </p:cNvPr>
            <p:cNvSpPr/>
            <p:nvPr/>
          </p:nvSpPr>
          <p:spPr>
            <a:xfrm>
              <a:off x="0" y="0"/>
              <a:ext cx="1321396" cy="1321396"/>
            </a:xfrm>
            <a:prstGeom prst="ellipse">
              <a:avLst/>
            </a:prstGeom>
            <a:solidFill>
              <a:srgbClr val="E9532B"/>
            </a:solidFill>
            <a:ln w="28575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grpSp>
          <p:nvGrpSpPr>
            <p:cNvPr id="26" name="Group 36">
              <a:extLst>
                <a:ext uri="{FF2B5EF4-FFF2-40B4-BE49-F238E27FC236}">
                  <a16:creationId xmlns:a16="http://schemas.microsoft.com/office/drawing/2014/main" id="{2F9DAED0-C2BE-C713-110B-F9B706C5DB71}"/>
                </a:ext>
              </a:extLst>
            </p:cNvPr>
            <p:cNvGrpSpPr/>
            <p:nvPr/>
          </p:nvGrpSpPr>
          <p:grpSpPr>
            <a:xfrm>
              <a:off x="243568" y="270633"/>
              <a:ext cx="830578" cy="687357"/>
              <a:chOff x="-1" y="0"/>
              <a:chExt cx="830577" cy="687357"/>
            </a:xfrm>
          </p:grpSpPr>
          <p:sp>
            <p:nvSpPr>
              <p:cNvPr id="27" name="Freeform: Shape 37">
                <a:extLst>
                  <a:ext uri="{FF2B5EF4-FFF2-40B4-BE49-F238E27FC236}">
                    <a16:creationId xmlns:a16="http://schemas.microsoft.com/office/drawing/2014/main" id="{00E16A10-4030-93CF-0A6B-8A2DC080AE54}"/>
                  </a:ext>
                </a:extLst>
              </p:cNvPr>
              <p:cNvSpPr/>
              <p:nvPr/>
            </p:nvSpPr>
            <p:spPr>
              <a:xfrm>
                <a:off x="-1" y="582235"/>
                <a:ext cx="756422" cy="1051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715" y="21600"/>
                    </a:moveTo>
                    <a:lnTo>
                      <a:pt x="1885" y="21600"/>
                    </a:lnTo>
                    <a:cubicBezTo>
                      <a:pt x="844" y="21600"/>
                      <a:pt x="0" y="15530"/>
                      <a:pt x="0" y="8037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8037"/>
                    </a:lnTo>
                    <a:cubicBezTo>
                      <a:pt x="21600" y="15530"/>
                      <a:pt x="20756" y="21600"/>
                      <a:pt x="19715" y="21600"/>
                    </a:cubicBezTo>
                    <a:close/>
                    <a:moveTo>
                      <a:pt x="582" y="4186"/>
                    </a:moveTo>
                    <a:lnTo>
                      <a:pt x="582" y="8037"/>
                    </a:lnTo>
                    <a:cubicBezTo>
                      <a:pt x="582" y="13228"/>
                      <a:pt x="1169" y="17414"/>
                      <a:pt x="1885" y="17414"/>
                    </a:cubicBezTo>
                    <a:lnTo>
                      <a:pt x="19715" y="17414"/>
                    </a:lnTo>
                    <a:cubicBezTo>
                      <a:pt x="20437" y="17414"/>
                      <a:pt x="21018" y="13228"/>
                      <a:pt x="21018" y="8037"/>
                    </a:cubicBezTo>
                    <a:lnTo>
                      <a:pt x="21018" y="4186"/>
                    </a:lnTo>
                    <a:lnTo>
                      <a:pt x="582" y="4186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8" name="Freeform: Shape 38">
                <a:extLst>
                  <a:ext uri="{FF2B5EF4-FFF2-40B4-BE49-F238E27FC236}">
                    <a16:creationId xmlns:a16="http://schemas.microsoft.com/office/drawing/2014/main" id="{2CC895AC-445E-FB55-5A41-C85D11052426}"/>
                  </a:ext>
                </a:extLst>
              </p:cNvPr>
              <p:cNvSpPr/>
              <p:nvPr/>
            </p:nvSpPr>
            <p:spPr>
              <a:xfrm>
                <a:off x="417017" y="177848"/>
                <a:ext cx="157681" cy="157681"/>
              </a:xfrm>
              <a:prstGeom prst="rect">
                <a:avLst/>
              </a:prstGeom>
              <a:solidFill>
                <a:srgbClr val="FFFFFF"/>
              </a:solidFill>
              <a:ln w="31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9" name="Freeform: Shape 39">
                <a:extLst>
                  <a:ext uri="{FF2B5EF4-FFF2-40B4-BE49-F238E27FC236}">
                    <a16:creationId xmlns:a16="http://schemas.microsoft.com/office/drawing/2014/main" id="{2AE8C465-9493-1C89-115D-5C690830455C}"/>
                  </a:ext>
                </a:extLst>
              </p:cNvPr>
              <p:cNvSpPr/>
              <p:nvPr/>
            </p:nvSpPr>
            <p:spPr>
              <a:xfrm>
                <a:off x="509100" y="4889"/>
                <a:ext cx="130995" cy="130995"/>
              </a:xfrm>
              <a:prstGeom prst="rect">
                <a:avLst/>
              </a:prstGeom>
              <a:solidFill>
                <a:srgbClr val="FFFFFF"/>
              </a:solidFill>
              <a:ln w="31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0" name="Freeform: Shape 40">
                <a:extLst>
                  <a:ext uri="{FF2B5EF4-FFF2-40B4-BE49-F238E27FC236}">
                    <a16:creationId xmlns:a16="http://schemas.microsoft.com/office/drawing/2014/main" id="{64E29595-5FEF-6ECF-CF9F-52DC4263EFE5}"/>
                  </a:ext>
                </a:extLst>
              </p:cNvPr>
              <p:cNvSpPr/>
              <p:nvPr/>
            </p:nvSpPr>
            <p:spPr>
              <a:xfrm>
                <a:off x="612999" y="177848"/>
                <a:ext cx="101862" cy="101862"/>
              </a:xfrm>
              <a:prstGeom prst="rect">
                <a:avLst/>
              </a:prstGeom>
              <a:solidFill>
                <a:srgbClr val="FFFFFF"/>
              </a:solidFill>
              <a:ln w="31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1" name="Freeform: Shape 41">
                <a:extLst>
                  <a:ext uri="{FF2B5EF4-FFF2-40B4-BE49-F238E27FC236}">
                    <a16:creationId xmlns:a16="http://schemas.microsoft.com/office/drawing/2014/main" id="{16B2A670-46D4-3978-EE0F-9996F9E99177}"/>
                  </a:ext>
                </a:extLst>
              </p:cNvPr>
              <p:cNvSpPr/>
              <p:nvPr/>
            </p:nvSpPr>
            <p:spPr>
              <a:xfrm>
                <a:off x="31372" y="60301"/>
                <a:ext cx="693471" cy="4913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842" y="21591"/>
                    </a:moveTo>
                    <a:lnTo>
                      <a:pt x="1758" y="21591"/>
                    </a:lnTo>
                    <a:cubicBezTo>
                      <a:pt x="787" y="21591"/>
                      <a:pt x="0" y="20481"/>
                      <a:pt x="0" y="19110"/>
                    </a:cubicBezTo>
                    <a:lnTo>
                      <a:pt x="0" y="2481"/>
                    </a:lnTo>
                    <a:cubicBezTo>
                      <a:pt x="0" y="1110"/>
                      <a:pt x="787" y="0"/>
                      <a:pt x="1758" y="0"/>
                    </a:cubicBezTo>
                    <a:lnTo>
                      <a:pt x="13770" y="0"/>
                    </a:lnTo>
                    <a:lnTo>
                      <a:pt x="13770" y="896"/>
                    </a:lnTo>
                    <a:lnTo>
                      <a:pt x="1758" y="896"/>
                    </a:lnTo>
                    <a:cubicBezTo>
                      <a:pt x="1136" y="896"/>
                      <a:pt x="635" y="1603"/>
                      <a:pt x="635" y="2481"/>
                    </a:cubicBezTo>
                    <a:lnTo>
                      <a:pt x="635" y="19119"/>
                    </a:lnTo>
                    <a:cubicBezTo>
                      <a:pt x="635" y="19997"/>
                      <a:pt x="1136" y="20704"/>
                      <a:pt x="1758" y="20704"/>
                    </a:cubicBezTo>
                    <a:lnTo>
                      <a:pt x="19842" y="20704"/>
                    </a:lnTo>
                    <a:cubicBezTo>
                      <a:pt x="20464" y="20704"/>
                      <a:pt x="20965" y="19997"/>
                      <a:pt x="20965" y="19119"/>
                    </a:cubicBezTo>
                    <a:lnTo>
                      <a:pt x="20965" y="11570"/>
                    </a:lnTo>
                    <a:lnTo>
                      <a:pt x="21600" y="11570"/>
                    </a:lnTo>
                    <a:lnTo>
                      <a:pt x="21600" y="19119"/>
                    </a:lnTo>
                    <a:cubicBezTo>
                      <a:pt x="21600" y="20490"/>
                      <a:pt x="20813" y="21600"/>
                      <a:pt x="19842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2" name="Freeform: Shape 42">
                <a:extLst>
                  <a:ext uri="{FF2B5EF4-FFF2-40B4-BE49-F238E27FC236}">
                    <a16:creationId xmlns:a16="http://schemas.microsoft.com/office/drawing/2014/main" id="{787367B4-804F-EDE7-1A3B-FA01FD4797D9}"/>
                  </a:ext>
                </a:extLst>
              </p:cNvPr>
              <p:cNvSpPr/>
              <p:nvPr/>
            </p:nvSpPr>
            <p:spPr>
              <a:xfrm>
                <a:off x="675337" y="55412"/>
                <a:ext cx="78842" cy="78842"/>
              </a:xfrm>
              <a:prstGeom prst="rect">
                <a:avLst/>
              </a:prstGeom>
              <a:solidFill>
                <a:srgbClr val="FFFFFF"/>
              </a:solidFill>
              <a:ln w="31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3" name="Freeform: Shape 43">
                <a:extLst>
                  <a:ext uri="{FF2B5EF4-FFF2-40B4-BE49-F238E27FC236}">
                    <a16:creationId xmlns:a16="http://schemas.microsoft.com/office/drawing/2014/main" id="{416A602A-39B0-5A66-7C95-19C403F10E50}"/>
                  </a:ext>
                </a:extLst>
              </p:cNvPr>
              <p:cNvSpPr/>
              <p:nvPr/>
            </p:nvSpPr>
            <p:spPr>
              <a:xfrm>
                <a:off x="95951" y="111639"/>
                <a:ext cx="564516" cy="3762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14452" y="0"/>
                    </a:lnTo>
                    <a:lnTo>
                      <a:pt x="14452" y="585"/>
                    </a:lnTo>
                    <a:lnTo>
                      <a:pt x="390" y="585"/>
                    </a:lnTo>
                    <a:lnTo>
                      <a:pt x="390" y="21015"/>
                    </a:lnTo>
                    <a:lnTo>
                      <a:pt x="21210" y="21015"/>
                    </a:lnTo>
                    <a:lnTo>
                      <a:pt x="21210" y="12151"/>
                    </a:lnTo>
                    <a:lnTo>
                      <a:pt x="21600" y="12151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4" name="Freeform: Shape 44">
                <a:extLst>
                  <a:ext uri="{FF2B5EF4-FFF2-40B4-BE49-F238E27FC236}">
                    <a16:creationId xmlns:a16="http://schemas.microsoft.com/office/drawing/2014/main" id="{5F687140-FB3D-596E-08D5-96EE56013D25}"/>
                  </a:ext>
                </a:extLst>
              </p:cNvPr>
              <p:cNvSpPr/>
              <p:nvPr/>
            </p:nvSpPr>
            <p:spPr>
              <a:xfrm>
                <a:off x="780052" y="0"/>
                <a:ext cx="50524" cy="50524"/>
              </a:xfrm>
              <a:prstGeom prst="rect">
                <a:avLst/>
              </a:prstGeom>
              <a:solidFill>
                <a:srgbClr val="FFFFFF"/>
              </a:solidFill>
              <a:ln w="31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7395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9" name="Rectangle: Rounded Corners 6"/>
          <p:cNvSpPr/>
          <p:nvPr/>
        </p:nvSpPr>
        <p:spPr>
          <a:xfrm>
            <a:off x="964831" y="835030"/>
            <a:ext cx="3953653" cy="536129"/>
          </a:xfrm>
          <a:prstGeom prst="roundRect">
            <a:avLst>
              <a:gd name="adj" fmla="val 50000"/>
            </a:avLst>
          </a:prstGeom>
          <a:solidFill>
            <a:srgbClr val="E9532B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9080" name="TextBox 4"/>
          <p:cNvSpPr txBox="1"/>
          <p:nvPr/>
        </p:nvSpPr>
        <p:spPr>
          <a:xfrm>
            <a:off x="1198974" y="850718"/>
            <a:ext cx="3722395" cy="482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lnSpc>
                <a:spcPts val="3100"/>
              </a:lnSpc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Information Governance</a:t>
            </a:r>
          </a:p>
        </p:txBody>
      </p:sp>
      <p:sp>
        <p:nvSpPr>
          <p:cNvPr id="9081" name="Oval 11"/>
          <p:cNvSpPr/>
          <p:nvPr/>
        </p:nvSpPr>
        <p:spPr>
          <a:xfrm>
            <a:off x="396800" y="543890"/>
            <a:ext cx="1000335" cy="1000335"/>
          </a:xfrm>
          <a:prstGeom prst="ellipse">
            <a:avLst/>
          </a:prstGeom>
          <a:solidFill>
            <a:srgbClr val="E9532B"/>
          </a:solidFill>
          <a:ln w="19050">
            <a:solidFill>
              <a:srgbClr val="FFFFFF"/>
            </a:solidFill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9082" name="TextBox 27"/>
          <p:cNvSpPr txBox="1"/>
          <p:nvPr/>
        </p:nvSpPr>
        <p:spPr>
          <a:xfrm>
            <a:off x="5320809" y="1197749"/>
            <a:ext cx="6205827" cy="577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700" b="1">
                <a:latin typeface="+mj-lt"/>
                <a:ea typeface="+mj-ea"/>
                <a:cs typeface="+mj-cs"/>
                <a:sym typeface="Calibri"/>
              </a:defRPr>
            </a:pPr>
            <a:r>
              <a:t>Information governance </a:t>
            </a:r>
            <a:r>
              <a:rPr b="0"/>
              <a:t>system allows staff to find information they need, including information on past activities and decisions</a:t>
            </a:r>
          </a:p>
        </p:txBody>
      </p:sp>
      <p:sp>
        <p:nvSpPr>
          <p:cNvPr id="9083" name="TextBox 28"/>
          <p:cNvSpPr txBox="1"/>
          <p:nvPr/>
        </p:nvSpPr>
        <p:spPr>
          <a:xfrm>
            <a:off x="5901364" y="718117"/>
            <a:ext cx="1232815" cy="3401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2000" b="1">
                <a:solidFill>
                  <a:srgbClr val="E9532B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OUTCOME</a:t>
            </a:r>
          </a:p>
        </p:txBody>
      </p:sp>
      <p:sp>
        <p:nvSpPr>
          <p:cNvPr id="9084" name="TextBox 31"/>
          <p:cNvSpPr txBox="1"/>
          <p:nvPr/>
        </p:nvSpPr>
        <p:spPr>
          <a:xfrm>
            <a:off x="7741768" y="2230965"/>
            <a:ext cx="1138222" cy="34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2000" b="1" cap="all">
                <a:solidFill>
                  <a:srgbClr val="E9532B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Plans</a:t>
            </a:r>
          </a:p>
        </p:txBody>
      </p:sp>
      <p:sp>
        <p:nvSpPr>
          <p:cNvPr id="9085" name="TextBox 32"/>
          <p:cNvSpPr txBox="1"/>
          <p:nvPr/>
        </p:nvSpPr>
        <p:spPr>
          <a:xfrm>
            <a:off x="7099066" y="2772873"/>
            <a:ext cx="4427570" cy="20774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180975" indent="-180975">
              <a:spcBef>
                <a:spcPts val="300"/>
              </a:spcBef>
              <a:buClr>
                <a:srgbClr val="E9532B"/>
              </a:buClr>
              <a:buSzPct val="100000"/>
              <a:buFont typeface="Arial"/>
              <a:buChar char="•"/>
              <a:defRPr sz="1700">
                <a:latin typeface="+mj-lt"/>
                <a:ea typeface="+mj-ea"/>
                <a:cs typeface="+mj-cs"/>
                <a:sym typeface="Calibri"/>
              </a:defRPr>
            </a:pPr>
            <a:r>
              <a:rPr lang="en-US" dirty="0"/>
              <a:t>Transition to </a:t>
            </a:r>
            <a:r>
              <a:rPr lang="en-US" b="1" dirty="0"/>
              <a:t>new SharePoint platform</a:t>
            </a:r>
          </a:p>
          <a:p>
            <a:pPr marL="180975" indent="-180975">
              <a:spcBef>
                <a:spcPts val="300"/>
              </a:spcBef>
              <a:buClr>
                <a:srgbClr val="E9532B"/>
              </a:buClr>
              <a:buSzPct val="100000"/>
              <a:buFont typeface="Arial"/>
              <a:buChar char="•"/>
              <a:defRPr sz="1700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Do </a:t>
            </a:r>
            <a:r>
              <a:rPr b="1" dirty="0"/>
              <a:t>user testing </a:t>
            </a:r>
            <a:r>
              <a:rPr dirty="0"/>
              <a:t>on the </a:t>
            </a:r>
            <a:r>
              <a:rPr lang="en-US" dirty="0"/>
              <a:t>new platform and </a:t>
            </a:r>
            <a:r>
              <a:rPr dirty="0"/>
              <a:t>implement </a:t>
            </a:r>
            <a:r>
              <a:rPr b="1" dirty="0"/>
              <a:t>improvements</a:t>
            </a:r>
          </a:p>
          <a:p>
            <a:pPr marL="180975" indent="-180975">
              <a:spcBef>
                <a:spcPts val="300"/>
              </a:spcBef>
              <a:buClr>
                <a:srgbClr val="E9532B"/>
              </a:buClr>
              <a:buSzPct val="100000"/>
              <a:buFont typeface="Arial"/>
              <a:buChar char="•"/>
              <a:defRPr sz="1700" b="1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Complete and share </a:t>
            </a:r>
            <a:r>
              <a:rPr lang="en-US" b="0" dirty="0"/>
              <a:t>KM guidance</a:t>
            </a:r>
          </a:p>
          <a:p>
            <a:pPr marL="180975" indent="-180975">
              <a:spcBef>
                <a:spcPts val="300"/>
              </a:spcBef>
              <a:buClr>
                <a:srgbClr val="E9532B"/>
              </a:buClr>
              <a:buSzPct val="100000"/>
              <a:buFont typeface="Arial"/>
              <a:buChar char="•"/>
              <a:defRPr sz="1700" b="1">
                <a:latin typeface="+mj-lt"/>
                <a:ea typeface="+mj-ea"/>
                <a:cs typeface="+mj-cs"/>
                <a:sym typeface="Calibri"/>
              </a:defRPr>
            </a:pPr>
            <a:r>
              <a:rPr lang="en-US" sz="1700" dirty="0">
                <a:latin typeface="+mj-lt"/>
                <a:ea typeface="+mj-ea"/>
                <a:cs typeface="+mj-cs"/>
              </a:rPr>
              <a:t>Implement digital tools work plan</a:t>
            </a:r>
            <a:endParaRPr sz="1700" dirty="0">
              <a:latin typeface="+mj-lt"/>
              <a:ea typeface="+mj-ea"/>
              <a:cs typeface="+mj-cs"/>
            </a:endParaRPr>
          </a:p>
          <a:p>
            <a:pPr marL="180975" indent="-180975">
              <a:spcBef>
                <a:spcPts val="300"/>
              </a:spcBef>
              <a:buClr>
                <a:srgbClr val="E9532B"/>
              </a:buClr>
              <a:buSzPct val="100000"/>
              <a:buFont typeface="Arial"/>
              <a:buChar char="•"/>
              <a:defRPr sz="1700" b="1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Utilize the KM Working Group </a:t>
            </a:r>
            <a:r>
              <a:rPr b="0" dirty="0"/>
              <a:t>to guide and expand OSFG’s KM work</a:t>
            </a:r>
          </a:p>
        </p:txBody>
      </p:sp>
      <p:grpSp>
        <p:nvGrpSpPr>
          <p:cNvPr id="9090" name="Group 33"/>
          <p:cNvGrpSpPr/>
          <p:nvPr/>
        </p:nvGrpSpPr>
        <p:grpSpPr>
          <a:xfrm>
            <a:off x="7211515" y="2195257"/>
            <a:ext cx="424925" cy="435820"/>
            <a:chOff x="0" y="0"/>
            <a:chExt cx="424923" cy="435818"/>
          </a:xfrm>
        </p:grpSpPr>
        <p:sp>
          <p:nvSpPr>
            <p:cNvPr id="9086" name="Freeform: Shape 34"/>
            <p:cNvSpPr/>
            <p:nvPr/>
          </p:nvSpPr>
          <p:spPr>
            <a:xfrm>
              <a:off x="0" y="0"/>
              <a:ext cx="424924" cy="4358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45" y="19694"/>
                  </a:moveTo>
                  <a:lnTo>
                    <a:pt x="3356" y="19694"/>
                  </a:lnTo>
                  <a:lnTo>
                    <a:pt x="3356" y="1906"/>
                  </a:lnTo>
                  <a:lnTo>
                    <a:pt x="19645" y="1906"/>
                  </a:lnTo>
                  <a:lnTo>
                    <a:pt x="19645" y="19694"/>
                  </a:lnTo>
                  <a:close/>
                  <a:moveTo>
                    <a:pt x="1401" y="0"/>
                  </a:moveTo>
                  <a:lnTo>
                    <a:pt x="1401" y="1906"/>
                  </a:lnTo>
                  <a:lnTo>
                    <a:pt x="977" y="1906"/>
                  </a:lnTo>
                  <a:cubicBezTo>
                    <a:pt x="456" y="1938"/>
                    <a:pt x="98" y="2351"/>
                    <a:pt x="98" y="2859"/>
                  </a:cubicBezTo>
                  <a:cubicBezTo>
                    <a:pt x="65" y="3367"/>
                    <a:pt x="456" y="3780"/>
                    <a:pt x="977" y="3812"/>
                  </a:cubicBezTo>
                  <a:lnTo>
                    <a:pt x="1401" y="3812"/>
                  </a:lnTo>
                  <a:lnTo>
                    <a:pt x="1401" y="5082"/>
                  </a:lnTo>
                  <a:lnTo>
                    <a:pt x="977" y="5082"/>
                  </a:lnTo>
                  <a:cubicBezTo>
                    <a:pt x="424" y="5082"/>
                    <a:pt x="0" y="5495"/>
                    <a:pt x="0" y="6035"/>
                  </a:cubicBezTo>
                  <a:cubicBezTo>
                    <a:pt x="0" y="6575"/>
                    <a:pt x="424" y="6988"/>
                    <a:pt x="977" y="6988"/>
                  </a:cubicBezTo>
                  <a:lnTo>
                    <a:pt x="1401" y="6988"/>
                  </a:lnTo>
                  <a:lnTo>
                    <a:pt x="1401" y="8259"/>
                  </a:lnTo>
                  <a:lnTo>
                    <a:pt x="977" y="8259"/>
                  </a:lnTo>
                  <a:cubicBezTo>
                    <a:pt x="424" y="8259"/>
                    <a:pt x="0" y="8672"/>
                    <a:pt x="0" y="9212"/>
                  </a:cubicBezTo>
                  <a:cubicBezTo>
                    <a:pt x="0" y="9752"/>
                    <a:pt x="424" y="10165"/>
                    <a:pt x="977" y="10165"/>
                  </a:cubicBezTo>
                  <a:lnTo>
                    <a:pt x="1401" y="10165"/>
                  </a:lnTo>
                  <a:lnTo>
                    <a:pt x="1401" y="11435"/>
                  </a:lnTo>
                  <a:lnTo>
                    <a:pt x="977" y="11435"/>
                  </a:lnTo>
                  <a:cubicBezTo>
                    <a:pt x="424" y="11435"/>
                    <a:pt x="0" y="11848"/>
                    <a:pt x="0" y="12388"/>
                  </a:cubicBezTo>
                  <a:cubicBezTo>
                    <a:pt x="0" y="12928"/>
                    <a:pt x="424" y="13341"/>
                    <a:pt x="977" y="13341"/>
                  </a:cubicBezTo>
                  <a:lnTo>
                    <a:pt x="1401" y="13341"/>
                  </a:lnTo>
                  <a:lnTo>
                    <a:pt x="1401" y="14612"/>
                  </a:lnTo>
                  <a:lnTo>
                    <a:pt x="977" y="14612"/>
                  </a:lnTo>
                  <a:cubicBezTo>
                    <a:pt x="424" y="14612"/>
                    <a:pt x="0" y="15025"/>
                    <a:pt x="0" y="15565"/>
                  </a:cubicBezTo>
                  <a:cubicBezTo>
                    <a:pt x="0" y="16105"/>
                    <a:pt x="424" y="16518"/>
                    <a:pt x="977" y="16518"/>
                  </a:cubicBezTo>
                  <a:lnTo>
                    <a:pt x="1401" y="16518"/>
                  </a:lnTo>
                  <a:lnTo>
                    <a:pt x="1401" y="17788"/>
                  </a:lnTo>
                  <a:lnTo>
                    <a:pt x="977" y="17788"/>
                  </a:lnTo>
                  <a:cubicBezTo>
                    <a:pt x="424" y="17788"/>
                    <a:pt x="0" y="18201"/>
                    <a:pt x="0" y="18741"/>
                  </a:cubicBezTo>
                  <a:cubicBezTo>
                    <a:pt x="0" y="19281"/>
                    <a:pt x="424" y="19694"/>
                    <a:pt x="977" y="19694"/>
                  </a:cubicBezTo>
                  <a:lnTo>
                    <a:pt x="1401" y="19694"/>
                  </a:lnTo>
                  <a:lnTo>
                    <a:pt x="1401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1401" y="0"/>
                  </a:lnTo>
                  <a:close/>
                </a:path>
              </a:pathLst>
            </a:custGeom>
            <a:solidFill>
              <a:srgbClr val="E9532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087" name="Freeform: Shape 35"/>
            <p:cNvSpPr/>
            <p:nvPr/>
          </p:nvSpPr>
          <p:spPr>
            <a:xfrm>
              <a:off x="104702" y="76909"/>
              <a:ext cx="243313" cy="282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4" h="21600" extrusionOk="0">
                  <a:moveTo>
                    <a:pt x="4457" y="15709"/>
                  </a:moveTo>
                  <a:cubicBezTo>
                    <a:pt x="5688" y="15709"/>
                    <a:pt x="6695" y="16593"/>
                    <a:pt x="6695" y="17673"/>
                  </a:cubicBezTo>
                  <a:cubicBezTo>
                    <a:pt x="6695" y="18753"/>
                    <a:pt x="5688" y="19636"/>
                    <a:pt x="4457" y="19636"/>
                  </a:cubicBezTo>
                  <a:cubicBezTo>
                    <a:pt x="3225" y="19636"/>
                    <a:pt x="2218" y="18753"/>
                    <a:pt x="2218" y="17673"/>
                  </a:cubicBezTo>
                  <a:cubicBezTo>
                    <a:pt x="2218" y="16593"/>
                    <a:pt x="3225" y="15709"/>
                    <a:pt x="4457" y="15709"/>
                  </a:cubicBezTo>
                  <a:close/>
                  <a:moveTo>
                    <a:pt x="4457" y="21600"/>
                  </a:moveTo>
                  <a:cubicBezTo>
                    <a:pt x="6695" y="21600"/>
                    <a:pt x="8597" y="20127"/>
                    <a:pt x="8877" y="18164"/>
                  </a:cubicBezTo>
                  <a:cubicBezTo>
                    <a:pt x="9157" y="16200"/>
                    <a:pt x="7758" y="14384"/>
                    <a:pt x="5576" y="13893"/>
                  </a:cubicBezTo>
                  <a:lnTo>
                    <a:pt x="5576" y="12764"/>
                  </a:lnTo>
                  <a:cubicBezTo>
                    <a:pt x="5576" y="12224"/>
                    <a:pt x="6079" y="11782"/>
                    <a:pt x="6695" y="11782"/>
                  </a:cubicBezTo>
                  <a:lnTo>
                    <a:pt x="14529" y="11782"/>
                  </a:lnTo>
                  <a:cubicBezTo>
                    <a:pt x="16376" y="11782"/>
                    <a:pt x="17887" y="10456"/>
                    <a:pt x="17887" y="8836"/>
                  </a:cubicBezTo>
                  <a:lnTo>
                    <a:pt x="17887" y="3338"/>
                  </a:lnTo>
                  <a:lnTo>
                    <a:pt x="19341" y="4615"/>
                  </a:lnTo>
                  <a:cubicBezTo>
                    <a:pt x="19789" y="5007"/>
                    <a:pt x="20461" y="5007"/>
                    <a:pt x="20908" y="4615"/>
                  </a:cubicBezTo>
                  <a:cubicBezTo>
                    <a:pt x="21356" y="4222"/>
                    <a:pt x="21356" y="3633"/>
                    <a:pt x="20908" y="3240"/>
                  </a:cubicBezTo>
                  <a:lnTo>
                    <a:pt x="17551" y="295"/>
                  </a:lnTo>
                  <a:cubicBezTo>
                    <a:pt x="17327" y="98"/>
                    <a:pt x="17047" y="0"/>
                    <a:pt x="16767" y="0"/>
                  </a:cubicBezTo>
                  <a:cubicBezTo>
                    <a:pt x="16488" y="0"/>
                    <a:pt x="16208" y="98"/>
                    <a:pt x="15984" y="295"/>
                  </a:cubicBezTo>
                  <a:lnTo>
                    <a:pt x="12626" y="3240"/>
                  </a:lnTo>
                  <a:cubicBezTo>
                    <a:pt x="12179" y="3633"/>
                    <a:pt x="12179" y="4222"/>
                    <a:pt x="12626" y="4615"/>
                  </a:cubicBezTo>
                  <a:cubicBezTo>
                    <a:pt x="13074" y="5007"/>
                    <a:pt x="13746" y="5007"/>
                    <a:pt x="14193" y="4615"/>
                  </a:cubicBezTo>
                  <a:lnTo>
                    <a:pt x="15648" y="3338"/>
                  </a:lnTo>
                  <a:lnTo>
                    <a:pt x="15648" y="8836"/>
                  </a:lnTo>
                  <a:cubicBezTo>
                    <a:pt x="15648" y="9376"/>
                    <a:pt x="15145" y="9818"/>
                    <a:pt x="14529" y="9818"/>
                  </a:cubicBezTo>
                  <a:lnTo>
                    <a:pt x="6695" y="9818"/>
                  </a:lnTo>
                  <a:cubicBezTo>
                    <a:pt x="4848" y="9818"/>
                    <a:pt x="3337" y="11144"/>
                    <a:pt x="3337" y="12764"/>
                  </a:cubicBezTo>
                  <a:lnTo>
                    <a:pt x="3337" y="13893"/>
                  </a:lnTo>
                  <a:cubicBezTo>
                    <a:pt x="1155" y="14384"/>
                    <a:pt x="-244" y="16249"/>
                    <a:pt x="36" y="18164"/>
                  </a:cubicBezTo>
                  <a:cubicBezTo>
                    <a:pt x="316" y="20127"/>
                    <a:pt x="2218" y="21600"/>
                    <a:pt x="4457" y="21600"/>
                  </a:cubicBezTo>
                  <a:close/>
                </a:path>
              </a:pathLst>
            </a:custGeom>
            <a:solidFill>
              <a:srgbClr val="E9532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088" name="Freeform: Shape 36"/>
            <p:cNvSpPr/>
            <p:nvPr/>
          </p:nvSpPr>
          <p:spPr>
            <a:xfrm>
              <a:off x="245468" y="256363"/>
              <a:ext cx="102546" cy="1025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3" h="21073" extrusionOk="0">
                  <a:moveTo>
                    <a:pt x="20283" y="791"/>
                  </a:moveTo>
                  <a:cubicBezTo>
                    <a:pt x="19757" y="264"/>
                    <a:pt x="19098" y="0"/>
                    <a:pt x="18439" y="0"/>
                  </a:cubicBezTo>
                  <a:cubicBezTo>
                    <a:pt x="17781" y="0"/>
                    <a:pt x="17122" y="264"/>
                    <a:pt x="16596" y="791"/>
                  </a:cubicBezTo>
                  <a:lnTo>
                    <a:pt x="10537" y="6849"/>
                  </a:lnTo>
                  <a:lnTo>
                    <a:pt x="4478" y="791"/>
                  </a:lnTo>
                  <a:cubicBezTo>
                    <a:pt x="3425" y="-263"/>
                    <a:pt x="1844" y="-263"/>
                    <a:pt x="791" y="791"/>
                  </a:cubicBezTo>
                  <a:cubicBezTo>
                    <a:pt x="-263" y="1844"/>
                    <a:pt x="-263" y="3425"/>
                    <a:pt x="791" y="4478"/>
                  </a:cubicBezTo>
                  <a:lnTo>
                    <a:pt x="6849" y="10537"/>
                  </a:lnTo>
                  <a:lnTo>
                    <a:pt x="791" y="16596"/>
                  </a:lnTo>
                  <a:cubicBezTo>
                    <a:pt x="-263" y="17649"/>
                    <a:pt x="-263" y="19230"/>
                    <a:pt x="791" y="20283"/>
                  </a:cubicBezTo>
                  <a:cubicBezTo>
                    <a:pt x="1844" y="21337"/>
                    <a:pt x="3425" y="21337"/>
                    <a:pt x="4478" y="20283"/>
                  </a:cubicBezTo>
                  <a:lnTo>
                    <a:pt x="10537" y="14225"/>
                  </a:lnTo>
                  <a:lnTo>
                    <a:pt x="16596" y="20283"/>
                  </a:lnTo>
                  <a:cubicBezTo>
                    <a:pt x="17649" y="21337"/>
                    <a:pt x="19230" y="21337"/>
                    <a:pt x="20283" y="20283"/>
                  </a:cubicBezTo>
                  <a:cubicBezTo>
                    <a:pt x="21337" y="19230"/>
                    <a:pt x="21337" y="17649"/>
                    <a:pt x="20283" y="16596"/>
                  </a:cubicBezTo>
                  <a:lnTo>
                    <a:pt x="14225" y="10537"/>
                  </a:lnTo>
                  <a:lnTo>
                    <a:pt x="20283" y="4478"/>
                  </a:lnTo>
                  <a:cubicBezTo>
                    <a:pt x="21337" y="3425"/>
                    <a:pt x="21337" y="1844"/>
                    <a:pt x="20283" y="791"/>
                  </a:cubicBezTo>
                  <a:close/>
                </a:path>
              </a:pathLst>
            </a:custGeom>
            <a:solidFill>
              <a:srgbClr val="E9532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089" name="Freeform: Shape 37"/>
            <p:cNvSpPr/>
            <p:nvPr/>
          </p:nvSpPr>
          <p:spPr>
            <a:xfrm>
              <a:off x="104467" y="76908"/>
              <a:ext cx="102547" cy="1025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3" h="21073" extrusionOk="0">
                  <a:moveTo>
                    <a:pt x="791" y="20283"/>
                  </a:moveTo>
                  <a:cubicBezTo>
                    <a:pt x="1317" y="20810"/>
                    <a:pt x="1976" y="21074"/>
                    <a:pt x="2635" y="21074"/>
                  </a:cubicBezTo>
                  <a:cubicBezTo>
                    <a:pt x="3293" y="21074"/>
                    <a:pt x="3952" y="20810"/>
                    <a:pt x="4478" y="20283"/>
                  </a:cubicBezTo>
                  <a:lnTo>
                    <a:pt x="10537" y="14225"/>
                  </a:lnTo>
                  <a:lnTo>
                    <a:pt x="16596" y="20283"/>
                  </a:lnTo>
                  <a:cubicBezTo>
                    <a:pt x="17649" y="21337"/>
                    <a:pt x="19230" y="21337"/>
                    <a:pt x="20283" y="20283"/>
                  </a:cubicBezTo>
                  <a:cubicBezTo>
                    <a:pt x="21337" y="19230"/>
                    <a:pt x="21337" y="17649"/>
                    <a:pt x="20283" y="16596"/>
                  </a:cubicBezTo>
                  <a:lnTo>
                    <a:pt x="14225" y="10537"/>
                  </a:lnTo>
                  <a:lnTo>
                    <a:pt x="20283" y="4478"/>
                  </a:lnTo>
                  <a:cubicBezTo>
                    <a:pt x="21337" y="3425"/>
                    <a:pt x="21337" y="1844"/>
                    <a:pt x="20283" y="791"/>
                  </a:cubicBezTo>
                  <a:cubicBezTo>
                    <a:pt x="19230" y="-263"/>
                    <a:pt x="17649" y="-263"/>
                    <a:pt x="16596" y="791"/>
                  </a:cubicBezTo>
                  <a:lnTo>
                    <a:pt x="10537" y="6849"/>
                  </a:lnTo>
                  <a:lnTo>
                    <a:pt x="4478" y="791"/>
                  </a:lnTo>
                  <a:cubicBezTo>
                    <a:pt x="3425" y="-263"/>
                    <a:pt x="1844" y="-263"/>
                    <a:pt x="791" y="791"/>
                  </a:cubicBezTo>
                  <a:cubicBezTo>
                    <a:pt x="-263" y="1844"/>
                    <a:pt x="-263" y="3425"/>
                    <a:pt x="791" y="4478"/>
                  </a:cubicBezTo>
                  <a:lnTo>
                    <a:pt x="6849" y="10537"/>
                  </a:lnTo>
                  <a:lnTo>
                    <a:pt x="791" y="16596"/>
                  </a:lnTo>
                  <a:cubicBezTo>
                    <a:pt x="-263" y="17649"/>
                    <a:pt x="-263" y="19230"/>
                    <a:pt x="791" y="20283"/>
                  </a:cubicBezTo>
                  <a:close/>
                </a:path>
              </a:pathLst>
            </a:custGeom>
            <a:solidFill>
              <a:srgbClr val="E9532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9093" name="Group 38"/>
          <p:cNvGrpSpPr/>
          <p:nvPr/>
        </p:nvGrpSpPr>
        <p:grpSpPr>
          <a:xfrm>
            <a:off x="5375285" y="639274"/>
            <a:ext cx="522868" cy="518120"/>
            <a:chOff x="0" y="0"/>
            <a:chExt cx="522867" cy="518118"/>
          </a:xfrm>
        </p:grpSpPr>
        <p:sp>
          <p:nvSpPr>
            <p:cNvPr id="9091" name="Freeform: Shape 39"/>
            <p:cNvSpPr/>
            <p:nvPr/>
          </p:nvSpPr>
          <p:spPr>
            <a:xfrm>
              <a:off x="0" y="122822"/>
              <a:ext cx="323505" cy="395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1" h="21316" extrusionOk="0">
                  <a:moveTo>
                    <a:pt x="20441" y="3861"/>
                  </a:moveTo>
                  <a:lnTo>
                    <a:pt x="21211" y="1731"/>
                  </a:lnTo>
                  <a:cubicBezTo>
                    <a:pt x="21292" y="1498"/>
                    <a:pt x="21211" y="1231"/>
                    <a:pt x="20968" y="1032"/>
                  </a:cubicBezTo>
                  <a:lnTo>
                    <a:pt x="19509" y="0"/>
                  </a:lnTo>
                  <a:cubicBezTo>
                    <a:pt x="6217" y="4327"/>
                    <a:pt x="259" y="11982"/>
                    <a:pt x="259" y="11982"/>
                  </a:cubicBezTo>
                  <a:cubicBezTo>
                    <a:pt x="-308" y="12647"/>
                    <a:pt x="97" y="13512"/>
                    <a:pt x="1070" y="13313"/>
                  </a:cubicBezTo>
                  <a:lnTo>
                    <a:pt x="3015" y="12581"/>
                  </a:lnTo>
                  <a:cubicBezTo>
                    <a:pt x="3988" y="12381"/>
                    <a:pt x="4312" y="12780"/>
                    <a:pt x="3826" y="13479"/>
                  </a:cubicBezTo>
                  <a:lnTo>
                    <a:pt x="1475" y="15975"/>
                  </a:lnTo>
                  <a:cubicBezTo>
                    <a:pt x="948" y="16674"/>
                    <a:pt x="1516" y="17473"/>
                    <a:pt x="2488" y="17307"/>
                  </a:cubicBezTo>
                  <a:lnTo>
                    <a:pt x="4109" y="17074"/>
                  </a:lnTo>
                  <a:cubicBezTo>
                    <a:pt x="4555" y="16974"/>
                    <a:pt x="5001" y="17074"/>
                    <a:pt x="5325" y="17340"/>
                  </a:cubicBezTo>
                  <a:cubicBezTo>
                    <a:pt x="5649" y="17573"/>
                    <a:pt x="5811" y="17939"/>
                    <a:pt x="5730" y="18305"/>
                  </a:cubicBezTo>
                  <a:lnTo>
                    <a:pt x="5082" y="20568"/>
                  </a:lnTo>
                  <a:cubicBezTo>
                    <a:pt x="5001" y="21367"/>
                    <a:pt x="6176" y="21600"/>
                    <a:pt x="6703" y="20901"/>
                  </a:cubicBezTo>
                  <a:cubicBezTo>
                    <a:pt x="6703" y="20901"/>
                    <a:pt x="13268" y="9985"/>
                    <a:pt x="20522" y="5392"/>
                  </a:cubicBezTo>
                  <a:cubicBezTo>
                    <a:pt x="20319" y="4892"/>
                    <a:pt x="20279" y="4360"/>
                    <a:pt x="20441" y="3861"/>
                  </a:cubicBezTo>
                  <a:close/>
                </a:path>
              </a:pathLst>
            </a:custGeom>
            <a:solidFill>
              <a:srgbClr val="E9532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092" name="Freeform: Shape 40"/>
            <p:cNvSpPr/>
            <p:nvPr/>
          </p:nvSpPr>
          <p:spPr>
            <a:xfrm>
              <a:off x="300967" y="-1"/>
              <a:ext cx="221901" cy="221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5" h="21503" extrusionOk="0">
                  <a:moveTo>
                    <a:pt x="20814" y="9454"/>
                  </a:moveTo>
                  <a:cubicBezTo>
                    <a:pt x="21289" y="9035"/>
                    <a:pt x="21467" y="8377"/>
                    <a:pt x="21230" y="7838"/>
                  </a:cubicBezTo>
                  <a:cubicBezTo>
                    <a:pt x="20992" y="7240"/>
                    <a:pt x="20458" y="6881"/>
                    <a:pt x="19865" y="6881"/>
                  </a:cubicBezTo>
                  <a:lnTo>
                    <a:pt x="14999" y="6881"/>
                  </a:lnTo>
                  <a:cubicBezTo>
                    <a:pt x="14346" y="6881"/>
                    <a:pt x="13812" y="6462"/>
                    <a:pt x="13634" y="5864"/>
                  </a:cubicBezTo>
                  <a:lnTo>
                    <a:pt x="12032" y="1017"/>
                  </a:lnTo>
                  <a:cubicBezTo>
                    <a:pt x="11854" y="419"/>
                    <a:pt x="11260" y="0"/>
                    <a:pt x="10667" y="0"/>
                  </a:cubicBezTo>
                  <a:cubicBezTo>
                    <a:pt x="10014" y="0"/>
                    <a:pt x="9480" y="419"/>
                    <a:pt x="9302" y="1017"/>
                  </a:cubicBezTo>
                  <a:lnTo>
                    <a:pt x="7700" y="5864"/>
                  </a:lnTo>
                  <a:cubicBezTo>
                    <a:pt x="7522" y="6462"/>
                    <a:pt x="6929" y="6881"/>
                    <a:pt x="6335" y="6881"/>
                  </a:cubicBezTo>
                  <a:lnTo>
                    <a:pt x="1469" y="6881"/>
                  </a:lnTo>
                  <a:cubicBezTo>
                    <a:pt x="876" y="6881"/>
                    <a:pt x="342" y="7300"/>
                    <a:pt x="104" y="7838"/>
                  </a:cubicBezTo>
                  <a:cubicBezTo>
                    <a:pt x="-133" y="8437"/>
                    <a:pt x="45" y="9095"/>
                    <a:pt x="520" y="9454"/>
                  </a:cubicBezTo>
                  <a:lnTo>
                    <a:pt x="2241" y="11009"/>
                  </a:lnTo>
                  <a:lnTo>
                    <a:pt x="4436" y="12924"/>
                  </a:lnTo>
                  <a:cubicBezTo>
                    <a:pt x="4674" y="13104"/>
                    <a:pt x="4792" y="13343"/>
                    <a:pt x="4911" y="13642"/>
                  </a:cubicBezTo>
                  <a:cubicBezTo>
                    <a:pt x="4970" y="13941"/>
                    <a:pt x="4970" y="14181"/>
                    <a:pt x="4911" y="14480"/>
                  </a:cubicBezTo>
                  <a:lnTo>
                    <a:pt x="3309" y="19566"/>
                  </a:lnTo>
                  <a:cubicBezTo>
                    <a:pt x="3131" y="20164"/>
                    <a:pt x="3309" y="20822"/>
                    <a:pt x="3843" y="21181"/>
                  </a:cubicBezTo>
                  <a:cubicBezTo>
                    <a:pt x="4318" y="21540"/>
                    <a:pt x="5030" y="21540"/>
                    <a:pt x="5564" y="21241"/>
                  </a:cubicBezTo>
                  <a:lnTo>
                    <a:pt x="9836" y="18189"/>
                  </a:lnTo>
                  <a:cubicBezTo>
                    <a:pt x="10311" y="17830"/>
                    <a:pt x="11023" y="17830"/>
                    <a:pt x="11498" y="18189"/>
                  </a:cubicBezTo>
                  <a:lnTo>
                    <a:pt x="15770" y="21241"/>
                  </a:lnTo>
                  <a:cubicBezTo>
                    <a:pt x="16304" y="21600"/>
                    <a:pt x="16957" y="21600"/>
                    <a:pt x="17491" y="21181"/>
                  </a:cubicBezTo>
                  <a:cubicBezTo>
                    <a:pt x="17966" y="20822"/>
                    <a:pt x="18203" y="20164"/>
                    <a:pt x="18025" y="19566"/>
                  </a:cubicBezTo>
                  <a:lnTo>
                    <a:pt x="16542" y="14480"/>
                  </a:lnTo>
                  <a:cubicBezTo>
                    <a:pt x="16364" y="13941"/>
                    <a:pt x="16542" y="13283"/>
                    <a:pt x="16957" y="12924"/>
                  </a:cubicBezTo>
                  <a:lnTo>
                    <a:pt x="20814" y="9454"/>
                  </a:lnTo>
                  <a:close/>
                </a:path>
              </a:pathLst>
            </a:custGeom>
            <a:solidFill>
              <a:srgbClr val="E9532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9094" name="TextBox 29"/>
          <p:cNvSpPr txBox="1"/>
          <p:nvPr/>
        </p:nvSpPr>
        <p:spPr>
          <a:xfrm>
            <a:off x="1423913" y="2241301"/>
            <a:ext cx="2870375" cy="34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2000" b="1" cap="all">
                <a:solidFill>
                  <a:srgbClr val="E9532B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Progress</a:t>
            </a:r>
          </a:p>
        </p:txBody>
      </p:sp>
      <p:sp>
        <p:nvSpPr>
          <p:cNvPr id="9095" name="TextBox 30"/>
          <p:cNvSpPr txBox="1"/>
          <p:nvPr/>
        </p:nvSpPr>
        <p:spPr>
          <a:xfrm>
            <a:off x="594042" y="2778224"/>
            <a:ext cx="6186341" cy="3431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180975" indent="-180975">
              <a:spcBef>
                <a:spcPts val="600"/>
              </a:spcBef>
              <a:buClr>
                <a:srgbClr val="E9532B"/>
              </a:buClr>
              <a:buSzPct val="100000"/>
              <a:buFont typeface="Arial"/>
              <a:buChar char="•"/>
              <a:defRPr sz="1700" b="1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Safeguards community site </a:t>
            </a:r>
            <a:r>
              <a:rPr b="0" dirty="0"/>
              <a:t>contains a wealth of information that is easy to navigate, new information is highlighted in the OSFG </a:t>
            </a:r>
            <a:r>
              <a:rPr b="0" dirty="0" err="1"/>
              <a:t>hubsite</a:t>
            </a:r>
            <a:r>
              <a:rPr b="0" dirty="0"/>
              <a:t> and OSFG Weekly </a:t>
            </a:r>
            <a:r>
              <a:rPr lang="en-US" b="0" dirty="0"/>
              <a:t>email </a:t>
            </a:r>
          </a:p>
          <a:p>
            <a:pPr marL="180975" indent="-180975">
              <a:spcBef>
                <a:spcPts val="600"/>
              </a:spcBef>
              <a:buClr>
                <a:srgbClr val="E9532B"/>
              </a:buClr>
              <a:buSzPct val="100000"/>
              <a:buFont typeface="Arial"/>
              <a:buChar char="•"/>
              <a:defRPr sz="1700" b="1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Safeguards Agent </a:t>
            </a:r>
            <a:r>
              <a:rPr lang="en-US" b="0" dirty="0"/>
              <a:t>utilizes </a:t>
            </a:r>
            <a:r>
              <a:rPr b="0" dirty="0"/>
              <a:t>AI </a:t>
            </a:r>
            <a:r>
              <a:rPr lang="en-US" b="0" dirty="0"/>
              <a:t>trained on 35,000 safeguard documents</a:t>
            </a:r>
            <a:endParaRPr b="0" dirty="0"/>
          </a:p>
          <a:p>
            <a:pPr marL="180975" indent="-180975">
              <a:spcBef>
                <a:spcPts val="600"/>
              </a:spcBef>
              <a:buClr>
                <a:srgbClr val="E9532B"/>
              </a:buClr>
              <a:buSzPct val="100000"/>
              <a:buFont typeface="Arial"/>
              <a:buChar char="•"/>
              <a:defRPr sz="1700" b="1">
                <a:latin typeface="+mj-lt"/>
                <a:ea typeface="+mj-ea"/>
                <a:cs typeface="+mj-cs"/>
                <a:sym typeface="Calibri"/>
              </a:defRPr>
            </a:pPr>
            <a:r>
              <a:rPr lang="en-US" dirty="0"/>
              <a:t>Developing a digital tools work plan</a:t>
            </a:r>
            <a:endParaRPr dirty="0"/>
          </a:p>
          <a:p>
            <a:pPr marL="180975" indent="-180975">
              <a:spcBef>
                <a:spcPts val="600"/>
              </a:spcBef>
              <a:buClr>
                <a:srgbClr val="E9532B"/>
              </a:buClr>
              <a:buSzPct val="100000"/>
              <a:buFont typeface="Arial"/>
              <a:buChar char="•"/>
              <a:defRPr sz="1700" b="1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SharePoint folder structure and protocols</a:t>
            </a:r>
            <a:r>
              <a:rPr b="0" dirty="0"/>
              <a:t> developed</a:t>
            </a:r>
            <a:endParaRPr lang="en-US" b="0" dirty="0"/>
          </a:p>
          <a:p>
            <a:pPr marL="180975" indent="-180975">
              <a:spcBef>
                <a:spcPts val="600"/>
              </a:spcBef>
              <a:buClr>
                <a:srgbClr val="E9532B"/>
              </a:buClr>
              <a:buSzPct val="100000"/>
              <a:buFont typeface="Arial"/>
              <a:buChar char="•"/>
              <a:defRPr sz="1700" b="1">
                <a:latin typeface="+mj-lt"/>
                <a:ea typeface="+mj-ea"/>
                <a:cs typeface="+mj-cs"/>
                <a:sym typeface="Calibri"/>
              </a:defRPr>
            </a:pPr>
            <a:r>
              <a:rPr lang="en-US" b="0" dirty="0"/>
              <a:t>Dr</a:t>
            </a:r>
            <a:r>
              <a:rPr b="0" dirty="0"/>
              <a:t>afted guidelines and procedures for developing OSFG knowledge products and services</a:t>
            </a:r>
          </a:p>
          <a:p>
            <a:pPr marL="180975" indent="-180975">
              <a:spcBef>
                <a:spcPts val="600"/>
              </a:spcBef>
              <a:buClr>
                <a:srgbClr val="E9532B"/>
              </a:buClr>
              <a:buSzPct val="100000"/>
              <a:buFont typeface="Arial"/>
              <a:buChar char="•"/>
              <a:defRPr sz="1700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Established a </a:t>
            </a:r>
            <a:r>
              <a:rPr b="1" dirty="0"/>
              <a:t>KM Working Group </a:t>
            </a:r>
            <a:r>
              <a:rPr dirty="0"/>
              <a:t>but it is underutilized</a:t>
            </a:r>
          </a:p>
          <a:p>
            <a:pPr marL="180975" indent="-180975">
              <a:spcBef>
                <a:spcPts val="600"/>
              </a:spcBef>
              <a:buClr>
                <a:srgbClr val="E9532B"/>
              </a:buClr>
              <a:buSzPct val="100000"/>
              <a:buFont typeface="Arial"/>
              <a:buChar char="•"/>
              <a:defRPr sz="1700">
                <a:latin typeface="+mj-lt"/>
                <a:ea typeface="+mj-ea"/>
                <a:cs typeface="+mj-cs"/>
                <a:sym typeface="Calibri"/>
              </a:defRPr>
            </a:pPr>
            <a:r>
              <a:rPr lang="en-US" dirty="0"/>
              <a:t>Publish</a:t>
            </a:r>
            <a:r>
              <a:rPr dirty="0"/>
              <a:t>ed </a:t>
            </a:r>
            <a:r>
              <a:rPr lang="en-US" dirty="0"/>
              <a:t>three issues of the</a:t>
            </a:r>
            <a:r>
              <a:rPr dirty="0"/>
              <a:t> </a:t>
            </a:r>
            <a:r>
              <a:rPr b="1" dirty="0"/>
              <a:t>OSFG newsletter</a:t>
            </a:r>
            <a:r>
              <a:rPr dirty="0"/>
              <a:t>.</a:t>
            </a:r>
          </a:p>
        </p:txBody>
      </p:sp>
      <p:grpSp>
        <p:nvGrpSpPr>
          <p:cNvPr id="9101" name="Group 41"/>
          <p:cNvGrpSpPr/>
          <p:nvPr/>
        </p:nvGrpSpPr>
        <p:grpSpPr>
          <a:xfrm>
            <a:off x="640252" y="2169661"/>
            <a:ext cx="676036" cy="562256"/>
            <a:chOff x="0" y="0"/>
            <a:chExt cx="676035" cy="562254"/>
          </a:xfrm>
        </p:grpSpPr>
        <p:sp>
          <p:nvSpPr>
            <p:cNvPr id="9096" name="Freeform: Shape 42"/>
            <p:cNvSpPr/>
            <p:nvPr/>
          </p:nvSpPr>
          <p:spPr>
            <a:xfrm>
              <a:off x="7124" y="134827"/>
              <a:ext cx="668912" cy="4274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41" y="8217"/>
                  </a:moveTo>
                  <a:lnTo>
                    <a:pt x="20066" y="4108"/>
                  </a:lnTo>
                  <a:lnTo>
                    <a:pt x="21600" y="6508"/>
                  </a:lnTo>
                  <a:lnTo>
                    <a:pt x="21600" y="0"/>
                  </a:lnTo>
                  <a:lnTo>
                    <a:pt x="17441" y="0"/>
                  </a:lnTo>
                  <a:lnTo>
                    <a:pt x="18975" y="2400"/>
                  </a:lnTo>
                  <a:lnTo>
                    <a:pt x="11983" y="13342"/>
                  </a:lnTo>
                  <a:lnTo>
                    <a:pt x="8084" y="7241"/>
                  </a:lnTo>
                  <a:lnTo>
                    <a:pt x="0" y="19892"/>
                  </a:lnTo>
                  <a:lnTo>
                    <a:pt x="1092" y="21600"/>
                  </a:lnTo>
                  <a:lnTo>
                    <a:pt x="8084" y="10658"/>
                  </a:lnTo>
                  <a:lnTo>
                    <a:pt x="11983" y="16759"/>
                  </a:lnTo>
                  <a:lnTo>
                    <a:pt x="17441" y="8217"/>
                  </a:lnTo>
                  <a:close/>
                </a:path>
              </a:pathLst>
            </a:custGeom>
            <a:solidFill>
              <a:srgbClr val="E9532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097" name="Freeform: Shape 43"/>
            <p:cNvSpPr/>
            <p:nvPr/>
          </p:nvSpPr>
          <p:spPr>
            <a:xfrm>
              <a:off x="56227" y="-1"/>
              <a:ext cx="80495" cy="80496"/>
            </a:xfrm>
            <a:prstGeom prst="ellipse">
              <a:avLst/>
            </a:prstGeom>
            <a:solidFill>
              <a:srgbClr val="E9532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098" name="Freeform: Shape 44"/>
            <p:cNvSpPr/>
            <p:nvPr/>
          </p:nvSpPr>
          <p:spPr>
            <a:xfrm>
              <a:off x="0" y="88545"/>
              <a:ext cx="510700" cy="345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5" h="21275" extrusionOk="0">
                  <a:moveTo>
                    <a:pt x="20409" y="9777"/>
                  </a:moveTo>
                  <a:lnTo>
                    <a:pt x="21525" y="8145"/>
                  </a:lnTo>
                  <a:lnTo>
                    <a:pt x="20582" y="1944"/>
                  </a:lnTo>
                  <a:cubicBezTo>
                    <a:pt x="20553" y="1725"/>
                    <a:pt x="20471" y="1528"/>
                    <a:pt x="20351" y="1389"/>
                  </a:cubicBezTo>
                  <a:cubicBezTo>
                    <a:pt x="19945" y="923"/>
                    <a:pt x="19485" y="565"/>
                    <a:pt x="18994" y="332"/>
                  </a:cubicBezTo>
                  <a:cubicBezTo>
                    <a:pt x="18108" y="-111"/>
                    <a:pt x="17146" y="-111"/>
                    <a:pt x="16259" y="332"/>
                  </a:cubicBezTo>
                  <a:cubicBezTo>
                    <a:pt x="15768" y="566"/>
                    <a:pt x="15309" y="923"/>
                    <a:pt x="14902" y="1389"/>
                  </a:cubicBezTo>
                  <a:cubicBezTo>
                    <a:pt x="14785" y="1531"/>
                    <a:pt x="14704" y="1727"/>
                    <a:pt x="14672" y="1944"/>
                  </a:cubicBezTo>
                  <a:lnTo>
                    <a:pt x="14244" y="4851"/>
                  </a:lnTo>
                  <a:lnTo>
                    <a:pt x="13800" y="1944"/>
                  </a:lnTo>
                  <a:cubicBezTo>
                    <a:pt x="13769" y="1725"/>
                    <a:pt x="13686" y="1528"/>
                    <a:pt x="13566" y="1389"/>
                  </a:cubicBezTo>
                  <a:cubicBezTo>
                    <a:pt x="13159" y="923"/>
                    <a:pt x="12700" y="565"/>
                    <a:pt x="12208" y="332"/>
                  </a:cubicBezTo>
                  <a:cubicBezTo>
                    <a:pt x="10816" y="-325"/>
                    <a:pt x="9290" y="71"/>
                    <a:pt x="8137" y="1389"/>
                  </a:cubicBezTo>
                  <a:cubicBezTo>
                    <a:pt x="8020" y="1531"/>
                    <a:pt x="7939" y="1727"/>
                    <a:pt x="7906" y="1944"/>
                  </a:cubicBezTo>
                  <a:lnTo>
                    <a:pt x="7459" y="4757"/>
                  </a:lnTo>
                  <a:cubicBezTo>
                    <a:pt x="7459" y="4757"/>
                    <a:pt x="7459" y="4757"/>
                    <a:pt x="7459" y="4757"/>
                  </a:cubicBezTo>
                  <a:lnTo>
                    <a:pt x="7018" y="1944"/>
                  </a:lnTo>
                  <a:cubicBezTo>
                    <a:pt x="6984" y="1725"/>
                    <a:pt x="6900" y="1529"/>
                    <a:pt x="6780" y="1389"/>
                  </a:cubicBezTo>
                  <a:cubicBezTo>
                    <a:pt x="6373" y="923"/>
                    <a:pt x="5914" y="566"/>
                    <a:pt x="5423" y="332"/>
                  </a:cubicBezTo>
                  <a:cubicBezTo>
                    <a:pt x="4537" y="-111"/>
                    <a:pt x="3575" y="-111"/>
                    <a:pt x="2688" y="332"/>
                  </a:cubicBezTo>
                  <a:cubicBezTo>
                    <a:pt x="2197" y="567"/>
                    <a:pt x="1738" y="924"/>
                    <a:pt x="1331" y="1389"/>
                  </a:cubicBezTo>
                  <a:cubicBezTo>
                    <a:pt x="1214" y="1531"/>
                    <a:pt x="1133" y="1727"/>
                    <a:pt x="1101" y="1944"/>
                  </a:cubicBezTo>
                  <a:lnTo>
                    <a:pt x="22" y="9147"/>
                  </a:lnTo>
                  <a:cubicBezTo>
                    <a:pt x="-75" y="9702"/>
                    <a:pt x="154" y="10266"/>
                    <a:pt x="534" y="10407"/>
                  </a:cubicBezTo>
                  <a:cubicBezTo>
                    <a:pt x="543" y="10411"/>
                    <a:pt x="552" y="10414"/>
                    <a:pt x="561" y="10417"/>
                  </a:cubicBezTo>
                  <a:cubicBezTo>
                    <a:pt x="598" y="10422"/>
                    <a:pt x="636" y="10422"/>
                    <a:pt x="673" y="10417"/>
                  </a:cubicBezTo>
                  <a:cubicBezTo>
                    <a:pt x="998" y="10428"/>
                    <a:pt x="1282" y="10101"/>
                    <a:pt x="1352" y="9638"/>
                  </a:cubicBezTo>
                  <a:lnTo>
                    <a:pt x="2369" y="2976"/>
                  </a:lnTo>
                  <a:lnTo>
                    <a:pt x="2369" y="6498"/>
                  </a:lnTo>
                  <a:lnTo>
                    <a:pt x="1352" y="13889"/>
                  </a:lnTo>
                  <a:lnTo>
                    <a:pt x="2369" y="13889"/>
                  </a:lnTo>
                  <a:lnTo>
                    <a:pt x="2369" y="21275"/>
                  </a:lnTo>
                  <a:lnTo>
                    <a:pt x="3727" y="19291"/>
                  </a:lnTo>
                  <a:lnTo>
                    <a:pt x="3727" y="13889"/>
                  </a:lnTo>
                  <a:lnTo>
                    <a:pt x="4405" y="13889"/>
                  </a:lnTo>
                  <a:lnTo>
                    <a:pt x="4405" y="18299"/>
                  </a:lnTo>
                  <a:lnTo>
                    <a:pt x="5762" y="16315"/>
                  </a:lnTo>
                  <a:lnTo>
                    <a:pt x="5762" y="13889"/>
                  </a:lnTo>
                  <a:lnTo>
                    <a:pt x="6780" y="13889"/>
                  </a:lnTo>
                  <a:lnTo>
                    <a:pt x="5762" y="6503"/>
                  </a:lnTo>
                  <a:lnTo>
                    <a:pt x="5762" y="3031"/>
                  </a:lnTo>
                  <a:lnTo>
                    <a:pt x="6780" y="9509"/>
                  </a:lnTo>
                  <a:cubicBezTo>
                    <a:pt x="6810" y="10024"/>
                    <a:pt x="7105" y="10419"/>
                    <a:pt x="7459" y="10417"/>
                  </a:cubicBezTo>
                  <a:cubicBezTo>
                    <a:pt x="7775" y="10414"/>
                    <a:pt x="8049" y="10090"/>
                    <a:pt x="8117" y="9638"/>
                  </a:cubicBezTo>
                  <a:lnTo>
                    <a:pt x="8137" y="9425"/>
                  </a:lnTo>
                  <a:lnTo>
                    <a:pt x="9128" y="3061"/>
                  </a:lnTo>
                  <a:cubicBezTo>
                    <a:pt x="9128" y="3061"/>
                    <a:pt x="9128" y="3061"/>
                    <a:pt x="9128" y="3061"/>
                  </a:cubicBezTo>
                  <a:lnTo>
                    <a:pt x="9128" y="11379"/>
                  </a:lnTo>
                  <a:lnTo>
                    <a:pt x="9878" y="10278"/>
                  </a:lnTo>
                  <a:cubicBezTo>
                    <a:pt x="10407" y="9503"/>
                    <a:pt x="11267" y="9502"/>
                    <a:pt x="11797" y="10276"/>
                  </a:cubicBezTo>
                  <a:cubicBezTo>
                    <a:pt x="11797" y="10277"/>
                    <a:pt x="11798" y="10277"/>
                    <a:pt x="11798" y="10278"/>
                  </a:cubicBezTo>
                  <a:lnTo>
                    <a:pt x="12548" y="11334"/>
                  </a:lnTo>
                  <a:lnTo>
                    <a:pt x="12548" y="3065"/>
                  </a:lnTo>
                  <a:cubicBezTo>
                    <a:pt x="12548" y="3065"/>
                    <a:pt x="12548" y="3065"/>
                    <a:pt x="12548" y="3065"/>
                  </a:cubicBezTo>
                  <a:lnTo>
                    <a:pt x="13566" y="9643"/>
                  </a:lnTo>
                  <a:cubicBezTo>
                    <a:pt x="13637" y="10104"/>
                    <a:pt x="13921" y="10428"/>
                    <a:pt x="14244" y="10417"/>
                  </a:cubicBezTo>
                  <a:cubicBezTo>
                    <a:pt x="14562" y="10416"/>
                    <a:pt x="14837" y="10092"/>
                    <a:pt x="14906" y="9638"/>
                  </a:cubicBezTo>
                  <a:lnTo>
                    <a:pt x="15924" y="3061"/>
                  </a:lnTo>
                  <a:cubicBezTo>
                    <a:pt x="15924" y="3061"/>
                    <a:pt x="15924" y="3061"/>
                    <a:pt x="15924" y="3061"/>
                  </a:cubicBezTo>
                  <a:lnTo>
                    <a:pt x="15924" y="16305"/>
                  </a:lnTo>
                  <a:lnTo>
                    <a:pt x="17281" y="14321"/>
                  </a:lnTo>
                  <a:lnTo>
                    <a:pt x="17281" y="10913"/>
                  </a:lnTo>
                  <a:lnTo>
                    <a:pt x="17959" y="10913"/>
                  </a:lnTo>
                  <a:lnTo>
                    <a:pt x="17959" y="13348"/>
                  </a:lnTo>
                  <a:lnTo>
                    <a:pt x="19316" y="11364"/>
                  </a:lnTo>
                  <a:lnTo>
                    <a:pt x="19316" y="3065"/>
                  </a:lnTo>
                  <a:cubicBezTo>
                    <a:pt x="19316" y="3065"/>
                    <a:pt x="19316" y="3065"/>
                    <a:pt x="19316" y="3065"/>
                  </a:cubicBezTo>
                  <a:lnTo>
                    <a:pt x="20385" y="9782"/>
                  </a:lnTo>
                  <a:close/>
                </a:path>
              </a:pathLst>
            </a:custGeom>
            <a:solidFill>
              <a:srgbClr val="E9532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099" name="Freeform: Shape 45"/>
            <p:cNvSpPr/>
            <p:nvPr/>
          </p:nvSpPr>
          <p:spPr>
            <a:xfrm>
              <a:off x="378124" y="-1"/>
              <a:ext cx="80496" cy="80496"/>
            </a:xfrm>
            <a:prstGeom prst="ellipse">
              <a:avLst/>
            </a:prstGeom>
            <a:solidFill>
              <a:srgbClr val="E9532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100" name="Freeform: Shape 46"/>
            <p:cNvSpPr/>
            <p:nvPr/>
          </p:nvSpPr>
          <p:spPr>
            <a:xfrm>
              <a:off x="216894" y="-1"/>
              <a:ext cx="80496" cy="80496"/>
            </a:xfrm>
            <a:prstGeom prst="ellipse">
              <a:avLst/>
            </a:prstGeom>
            <a:solidFill>
              <a:srgbClr val="E9532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9102" name="Straight Connector 10"/>
          <p:cNvSpPr/>
          <p:nvPr/>
        </p:nvSpPr>
        <p:spPr>
          <a:xfrm flipH="1">
            <a:off x="6914419" y="2027335"/>
            <a:ext cx="1" cy="4281671"/>
          </a:xfrm>
          <a:prstGeom prst="line">
            <a:avLst/>
          </a:prstGeom>
          <a:ln w="25400">
            <a:solidFill>
              <a:srgbClr val="E9532B"/>
            </a:solidFill>
            <a:prstDash val="sysDot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9103" name="Straight Connector 21"/>
          <p:cNvSpPr/>
          <p:nvPr/>
        </p:nvSpPr>
        <p:spPr>
          <a:xfrm flipH="1" flipV="1">
            <a:off x="515937" y="2027335"/>
            <a:ext cx="11201143" cy="1"/>
          </a:xfrm>
          <a:prstGeom prst="line">
            <a:avLst/>
          </a:prstGeom>
          <a:ln w="25400">
            <a:solidFill>
              <a:srgbClr val="E9532B"/>
            </a:solidFill>
            <a:prstDash val="sysDot"/>
          </a:ln>
        </p:spPr>
        <p:txBody>
          <a:bodyPr lIns="45718" tIns="45718" rIns="45718" bIns="45718"/>
          <a:lstStyle/>
          <a:p>
            <a:endParaRPr/>
          </a:p>
        </p:txBody>
      </p:sp>
      <p:grpSp>
        <p:nvGrpSpPr>
          <p:cNvPr id="9112" name="Group 1"/>
          <p:cNvGrpSpPr/>
          <p:nvPr/>
        </p:nvGrpSpPr>
        <p:grpSpPr>
          <a:xfrm>
            <a:off x="619645" y="770149"/>
            <a:ext cx="579331" cy="479435"/>
            <a:chOff x="0" y="0"/>
            <a:chExt cx="579330" cy="479434"/>
          </a:xfrm>
        </p:grpSpPr>
        <p:sp>
          <p:nvSpPr>
            <p:cNvPr id="9104" name="Freeform: Shape 2"/>
            <p:cNvSpPr/>
            <p:nvPr/>
          </p:nvSpPr>
          <p:spPr>
            <a:xfrm>
              <a:off x="0" y="406112"/>
              <a:ext cx="527608" cy="73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15" y="21600"/>
                  </a:moveTo>
                  <a:lnTo>
                    <a:pt x="1885" y="21600"/>
                  </a:lnTo>
                  <a:cubicBezTo>
                    <a:pt x="844" y="21600"/>
                    <a:pt x="0" y="15530"/>
                    <a:pt x="0" y="8037"/>
                  </a:cubicBezTo>
                  <a:lnTo>
                    <a:pt x="0" y="0"/>
                  </a:lnTo>
                  <a:lnTo>
                    <a:pt x="21600" y="0"/>
                  </a:lnTo>
                  <a:lnTo>
                    <a:pt x="21600" y="8037"/>
                  </a:lnTo>
                  <a:cubicBezTo>
                    <a:pt x="21600" y="15530"/>
                    <a:pt x="20756" y="21600"/>
                    <a:pt x="19715" y="21600"/>
                  </a:cubicBezTo>
                  <a:close/>
                  <a:moveTo>
                    <a:pt x="582" y="4186"/>
                  </a:moveTo>
                  <a:lnTo>
                    <a:pt x="582" y="8037"/>
                  </a:lnTo>
                  <a:cubicBezTo>
                    <a:pt x="582" y="13228"/>
                    <a:pt x="1169" y="17414"/>
                    <a:pt x="1885" y="17414"/>
                  </a:cubicBezTo>
                  <a:lnTo>
                    <a:pt x="19715" y="17414"/>
                  </a:lnTo>
                  <a:cubicBezTo>
                    <a:pt x="20437" y="17414"/>
                    <a:pt x="21018" y="13228"/>
                    <a:pt x="21018" y="8037"/>
                  </a:cubicBezTo>
                  <a:lnTo>
                    <a:pt x="21018" y="4186"/>
                  </a:lnTo>
                  <a:lnTo>
                    <a:pt x="582" y="418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105" name="Freeform: Shape 4"/>
            <p:cNvSpPr/>
            <p:nvPr/>
          </p:nvSpPr>
          <p:spPr>
            <a:xfrm>
              <a:off x="290872" y="124050"/>
              <a:ext cx="109983" cy="109983"/>
            </a:xfrm>
            <a:prstGeom prst="rect">
              <a:avLst/>
            </a:prstGeom>
            <a:solidFill>
              <a:srgbClr val="FFFFFF"/>
            </a:solidFill>
            <a:ln w="3175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106" name="Freeform: Shape 8"/>
            <p:cNvSpPr/>
            <p:nvPr/>
          </p:nvSpPr>
          <p:spPr>
            <a:xfrm>
              <a:off x="355100" y="3410"/>
              <a:ext cx="91370" cy="91370"/>
            </a:xfrm>
            <a:prstGeom prst="rect">
              <a:avLst/>
            </a:prstGeom>
            <a:solidFill>
              <a:srgbClr val="FFFFFF"/>
            </a:solidFill>
            <a:ln w="3175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107" name="Freeform: Shape 9"/>
            <p:cNvSpPr/>
            <p:nvPr/>
          </p:nvSpPr>
          <p:spPr>
            <a:xfrm>
              <a:off x="427570" y="124050"/>
              <a:ext cx="71050" cy="71049"/>
            </a:xfrm>
            <a:prstGeom prst="rect">
              <a:avLst/>
            </a:prstGeom>
            <a:solidFill>
              <a:srgbClr val="FFFFFF"/>
            </a:solidFill>
            <a:ln w="3175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108" name="Freeform: Shape 17"/>
            <p:cNvSpPr/>
            <p:nvPr/>
          </p:nvSpPr>
          <p:spPr>
            <a:xfrm>
              <a:off x="21882" y="42060"/>
              <a:ext cx="483700" cy="342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42" y="21591"/>
                  </a:moveTo>
                  <a:lnTo>
                    <a:pt x="1758" y="21591"/>
                  </a:lnTo>
                  <a:cubicBezTo>
                    <a:pt x="787" y="21591"/>
                    <a:pt x="0" y="20481"/>
                    <a:pt x="0" y="19110"/>
                  </a:cubicBezTo>
                  <a:lnTo>
                    <a:pt x="0" y="2481"/>
                  </a:lnTo>
                  <a:cubicBezTo>
                    <a:pt x="0" y="1110"/>
                    <a:pt x="787" y="0"/>
                    <a:pt x="1758" y="0"/>
                  </a:cubicBezTo>
                  <a:lnTo>
                    <a:pt x="13770" y="0"/>
                  </a:lnTo>
                  <a:lnTo>
                    <a:pt x="13770" y="896"/>
                  </a:lnTo>
                  <a:lnTo>
                    <a:pt x="1758" y="896"/>
                  </a:lnTo>
                  <a:cubicBezTo>
                    <a:pt x="1136" y="896"/>
                    <a:pt x="635" y="1603"/>
                    <a:pt x="635" y="2481"/>
                  </a:cubicBezTo>
                  <a:lnTo>
                    <a:pt x="635" y="19119"/>
                  </a:lnTo>
                  <a:cubicBezTo>
                    <a:pt x="635" y="19997"/>
                    <a:pt x="1136" y="20704"/>
                    <a:pt x="1758" y="20704"/>
                  </a:cubicBezTo>
                  <a:lnTo>
                    <a:pt x="19842" y="20704"/>
                  </a:lnTo>
                  <a:cubicBezTo>
                    <a:pt x="20464" y="20704"/>
                    <a:pt x="20965" y="19997"/>
                    <a:pt x="20965" y="19119"/>
                  </a:cubicBezTo>
                  <a:lnTo>
                    <a:pt x="20965" y="11570"/>
                  </a:lnTo>
                  <a:lnTo>
                    <a:pt x="21600" y="11570"/>
                  </a:lnTo>
                  <a:lnTo>
                    <a:pt x="21600" y="19119"/>
                  </a:lnTo>
                  <a:cubicBezTo>
                    <a:pt x="21600" y="20490"/>
                    <a:pt x="20813" y="21600"/>
                    <a:pt x="19842" y="21600"/>
                  </a:cubicBez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109" name="Freeform: Shape 18"/>
            <p:cNvSpPr/>
            <p:nvPr/>
          </p:nvSpPr>
          <p:spPr>
            <a:xfrm>
              <a:off x="471051" y="38650"/>
              <a:ext cx="54993" cy="54993"/>
            </a:xfrm>
            <a:prstGeom prst="rect">
              <a:avLst/>
            </a:prstGeom>
            <a:solidFill>
              <a:srgbClr val="FFFFFF"/>
            </a:solidFill>
            <a:ln w="3175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110" name="Freeform: Shape 19"/>
            <p:cNvSpPr/>
            <p:nvPr/>
          </p:nvSpPr>
          <p:spPr>
            <a:xfrm>
              <a:off x="66926" y="77869"/>
              <a:ext cx="393753" cy="2624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14452" y="0"/>
                  </a:lnTo>
                  <a:lnTo>
                    <a:pt x="14452" y="585"/>
                  </a:lnTo>
                  <a:lnTo>
                    <a:pt x="390" y="585"/>
                  </a:lnTo>
                  <a:lnTo>
                    <a:pt x="390" y="21015"/>
                  </a:lnTo>
                  <a:lnTo>
                    <a:pt x="21210" y="21015"/>
                  </a:lnTo>
                  <a:lnTo>
                    <a:pt x="21210" y="12151"/>
                  </a:lnTo>
                  <a:lnTo>
                    <a:pt x="21600" y="12151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111" name="Freeform: Shape 20"/>
            <p:cNvSpPr/>
            <p:nvPr/>
          </p:nvSpPr>
          <p:spPr>
            <a:xfrm>
              <a:off x="544090" y="-1"/>
              <a:ext cx="35241" cy="35242"/>
            </a:xfrm>
            <a:prstGeom prst="rect">
              <a:avLst/>
            </a:prstGeom>
            <a:solidFill>
              <a:srgbClr val="FFFFFF"/>
            </a:solidFill>
            <a:ln w="3175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8" name="TextBox 4"/>
          <p:cNvSpPr txBox="1"/>
          <p:nvPr/>
        </p:nvSpPr>
        <p:spPr>
          <a:xfrm>
            <a:off x="254082" y="2670366"/>
            <a:ext cx="2793919" cy="992343"/>
          </a:xfrm>
          <a:prstGeom prst="rect">
            <a:avLst/>
          </a:prstGeom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KMAP Desired Outcomes</a:t>
            </a:r>
          </a:p>
        </p:txBody>
      </p:sp>
      <p:sp>
        <p:nvSpPr>
          <p:cNvPr id="4" name="TextBox 45">
            <a:extLst>
              <a:ext uri="{FF2B5EF4-FFF2-40B4-BE49-F238E27FC236}">
                <a16:creationId xmlns:a16="http://schemas.microsoft.com/office/drawing/2014/main" id="{3A0D7EB0-171C-ABBE-E955-BB1A17521C73}"/>
              </a:ext>
            </a:extLst>
          </p:cNvPr>
          <p:cNvSpPr txBox="1"/>
          <p:nvPr/>
        </p:nvSpPr>
        <p:spPr>
          <a:xfrm>
            <a:off x="9718794" y="4490681"/>
            <a:ext cx="1965192" cy="76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8CC63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Knowledge continuity</a:t>
            </a:r>
          </a:p>
        </p:txBody>
      </p:sp>
      <p:sp>
        <p:nvSpPr>
          <p:cNvPr id="6" name="Oval 54">
            <a:extLst>
              <a:ext uri="{FF2B5EF4-FFF2-40B4-BE49-F238E27FC236}">
                <a16:creationId xmlns:a16="http://schemas.microsoft.com/office/drawing/2014/main" id="{76B280B0-C9CA-07C0-F855-458644948ACC}"/>
              </a:ext>
            </a:extLst>
          </p:cNvPr>
          <p:cNvSpPr/>
          <p:nvPr/>
        </p:nvSpPr>
        <p:spPr>
          <a:xfrm>
            <a:off x="5353996" y="1061587"/>
            <a:ext cx="4521991" cy="4419352"/>
          </a:xfrm>
          <a:prstGeom prst="ellipse">
            <a:avLst/>
          </a:prstGeom>
          <a:solidFill>
            <a:srgbClr val="057EB6"/>
          </a:solidFill>
          <a:ln w="38100">
            <a:solidFill>
              <a:srgbClr val="FFFFFF"/>
            </a:solidFill>
          </a:ln>
          <a:effectLst>
            <a:outerShdw blurRad="177800" rotWithShape="0">
              <a:srgbClr val="000000">
                <a:alpha val="12000"/>
              </a:srgbClr>
            </a:outerShdw>
          </a:effectLst>
        </p:spPr>
        <p:txBody>
          <a:bodyPr lIns="45718" tIns="45718" rIns="45718" bIns="45718" anchor="ctr"/>
          <a:lstStyle/>
          <a:p>
            <a:pPr algn="ctr">
              <a:defRPr b="1" cap="all">
                <a:solidFill>
                  <a:srgbClr val="057EB6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grpSp>
        <p:nvGrpSpPr>
          <p:cNvPr id="7" name="Group 56">
            <a:extLst>
              <a:ext uri="{FF2B5EF4-FFF2-40B4-BE49-F238E27FC236}">
                <a16:creationId xmlns:a16="http://schemas.microsoft.com/office/drawing/2014/main" id="{559FB125-4A13-D67B-C893-7441D121F0B9}"/>
              </a:ext>
            </a:extLst>
          </p:cNvPr>
          <p:cNvGrpSpPr/>
          <p:nvPr/>
        </p:nvGrpSpPr>
        <p:grpSpPr>
          <a:xfrm>
            <a:off x="6249445" y="1949869"/>
            <a:ext cx="2731096" cy="2669109"/>
            <a:chOff x="-1" y="-1"/>
            <a:chExt cx="2731095" cy="2669107"/>
          </a:xfrm>
        </p:grpSpPr>
        <p:grpSp>
          <p:nvGrpSpPr>
            <p:cNvPr id="8" name="Oval 5">
              <a:extLst>
                <a:ext uri="{FF2B5EF4-FFF2-40B4-BE49-F238E27FC236}">
                  <a16:creationId xmlns:a16="http://schemas.microsoft.com/office/drawing/2014/main" id="{66E1F356-100C-A325-4999-B6E4E4A50173}"/>
                </a:ext>
              </a:extLst>
            </p:cNvPr>
            <p:cNvGrpSpPr/>
            <p:nvPr/>
          </p:nvGrpSpPr>
          <p:grpSpPr>
            <a:xfrm>
              <a:off x="-1" y="-1"/>
              <a:ext cx="2731095" cy="2669107"/>
              <a:chOff x="-1" y="-1"/>
              <a:chExt cx="2731094" cy="2669106"/>
            </a:xfrm>
          </p:grpSpPr>
          <p:sp>
            <p:nvSpPr>
              <p:cNvPr id="11" name="Oval">
                <a:extLst>
                  <a:ext uri="{FF2B5EF4-FFF2-40B4-BE49-F238E27FC236}">
                    <a16:creationId xmlns:a16="http://schemas.microsoft.com/office/drawing/2014/main" id="{A17F57AB-6BED-E4B1-4F0D-7C3CE8E17672}"/>
                  </a:ext>
                </a:extLst>
              </p:cNvPr>
              <p:cNvSpPr/>
              <p:nvPr/>
            </p:nvSpPr>
            <p:spPr>
              <a:xfrm>
                <a:off x="-1" y="-1"/>
                <a:ext cx="2731094" cy="2669106"/>
              </a:xfrm>
              <a:prstGeom prst="ellipse">
                <a:avLst/>
              </a:prstGeom>
              <a:solidFill>
                <a:srgbClr val="FFFFFF"/>
              </a:solidFill>
              <a:ln w="38100" cap="flat">
                <a:solidFill>
                  <a:srgbClr val="FFFFFF"/>
                </a:solidFill>
                <a:prstDash val="solid"/>
                <a:round/>
              </a:ln>
              <a:effectLst>
                <a:outerShdw blurRad="63500" rotWithShape="0">
                  <a:srgbClr val="000000">
                    <a:alpha val="40000"/>
                  </a:srgbClr>
                </a:outerShdw>
              </a:effectLst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" name="Better Safeguards">
                <a:extLst>
                  <a:ext uri="{FF2B5EF4-FFF2-40B4-BE49-F238E27FC236}">
                    <a16:creationId xmlns:a16="http://schemas.microsoft.com/office/drawing/2014/main" id="{091E4BA3-16AD-BAF6-8EE1-7ED7571AFED5}"/>
                  </a:ext>
                </a:extLst>
              </p:cNvPr>
              <p:cNvSpPr txBox="1"/>
              <p:nvPr/>
            </p:nvSpPr>
            <p:spPr>
              <a:xfrm>
                <a:off x="464728" y="954166"/>
                <a:ext cx="1801635" cy="76077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2400" b="1" cap="all">
                    <a:solidFill>
                      <a:srgbClr val="057EB6"/>
                    </a:solidFill>
                    <a:latin typeface="+mj-lt"/>
                    <a:ea typeface="+mj-ea"/>
                    <a:cs typeface="+mj-cs"/>
                    <a:sym typeface="Calibri"/>
                  </a:defRPr>
                </a:lvl1pPr>
              </a:lstStyle>
              <a:p>
                <a:r>
                  <a:t>Better Safeguards</a:t>
                </a:r>
              </a:p>
            </p:txBody>
          </p:sp>
        </p:grpSp>
        <p:sp>
          <p:nvSpPr>
            <p:cNvPr id="9" name="TextBox 19">
              <a:extLst>
                <a:ext uri="{FF2B5EF4-FFF2-40B4-BE49-F238E27FC236}">
                  <a16:creationId xmlns:a16="http://schemas.microsoft.com/office/drawing/2014/main" id="{B1017FB5-FC3B-77F9-B5B7-708842836A84}"/>
                </a:ext>
              </a:extLst>
            </p:cNvPr>
            <p:cNvSpPr txBox="1"/>
            <p:nvPr/>
          </p:nvSpPr>
          <p:spPr>
            <a:xfrm>
              <a:off x="121606" y="1839974"/>
              <a:ext cx="2581942" cy="3330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i="1"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r>
                <a:t>Coordination</a:t>
              </a:r>
            </a:p>
          </p:txBody>
        </p:sp>
        <p:sp>
          <p:nvSpPr>
            <p:cNvPr id="10" name="TextBox 20">
              <a:extLst>
                <a:ext uri="{FF2B5EF4-FFF2-40B4-BE49-F238E27FC236}">
                  <a16:creationId xmlns:a16="http://schemas.microsoft.com/office/drawing/2014/main" id="{DAE27E8D-28A0-2399-1E1F-C418CBB1D7BA}"/>
                </a:ext>
              </a:extLst>
            </p:cNvPr>
            <p:cNvSpPr txBox="1"/>
            <p:nvPr/>
          </p:nvSpPr>
          <p:spPr>
            <a:xfrm>
              <a:off x="107767" y="418733"/>
              <a:ext cx="2581942" cy="3330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i="1"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r>
                <a:t>Alignment</a:t>
              </a:r>
            </a:p>
          </p:txBody>
        </p:sp>
      </p:grpSp>
      <p:grpSp>
        <p:nvGrpSpPr>
          <p:cNvPr id="19" name="Group 29">
            <a:extLst>
              <a:ext uri="{FF2B5EF4-FFF2-40B4-BE49-F238E27FC236}">
                <a16:creationId xmlns:a16="http://schemas.microsoft.com/office/drawing/2014/main" id="{5A9A34F0-0E1A-6435-00AA-FAEB33FF13B3}"/>
              </a:ext>
            </a:extLst>
          </p:cNvPr>
          <p:cNvGrpSpPr/>
          <p:nvPr/>
        </p:nvGrpSpPr>
        <p:grpSpPr>
          <a:xfrm>
            <a:off x="8459404" y="4258297"/>
            <a:ext cx="1288853" cy="1288853"/>
            <a:chOff x="-1" y="-1"/>
            <a:chExt cx="1288852" cy="1288852"/>
          </a:xfrm>
        </p:grpSpPr>
        <p:sp>
          <p:nvSpPr>
            <p:cNvPr id="20" name="Oval 30">
              <a:extLst>
                <a:ext uri="{FF2B5EF4-FFF2-40B4-BE49-F238E27FC236}">
                  <a16:creationId xmlns:a16="http://schemas.microsoft.com/office/drawing/2014/main" id="{1FD6A851-FB27-FB0F-B216-295F50ACBA28}"/>
                </a:ext>
              </a:extLst>
            </p:cNvPr>
            <p:cNvSpPr/>
            <p:nvPr/>
          </p:nvSpPr>
          <p:spPr>
            <a:xfrm>
              <a:off x="-1" y="-1"/>
              <a:ext cx="1288852" cy="1288852"/>
            </a:xfrm>
            <a:prstGeom prst="ellipse">
              <a:avLst/>
            </a:prstGeom>
            <a:solidFill>
              <a:srgbClr val="8CC63F"/>
            </a:solidFill>
            <a:ln w="28575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grpSp>
          <p:nvGrpSpPr>
            <p:cNvPr id="21" name="Group 31">
              <a:extLst>
                <a:ext uri="{FF2B5EF4-FFF2-40B4-BE49-F238E27FC236}">
                  <a16:creationId xmlns:a16="http://schemas.microsoft.com/office/drawing/2014/main" id="{7B2AACD2-9600-C8B2-F3E7-C47E9434EA7E}"/>
                </a:ext>
              </a:extLst>
            </p:cNvPr>
            <p:cNvGrpSpPr/>
            <p:nvPr/>
          </p:nvGrpSpPr>
          <p:grpSpPr>
            <a:xfrm>
              <a:off x="275926" y="238179"/>
              <a:ext cx="729852" cy="749177"/>
              <a:chOff x="-1" y="0"/>
              <a:chExt cx="729850" cy="749175"/>
            </a:xfrm>
          </p:grpSpPr>
          <p:sp>
            <p:nvSpPr>
              <p:cNvPr id="22" name="Freeform: Shape 32">
                <a:extLst>
                  <a:ext uri="{FF2B5EF4-FFF2-40B4-BE49-F238E27FC236}">
                    <a16:creationId xmlns:a16="http://schemas.microsoft.com/office/drawing/2014/main" id="{E24ADB33-EC8D-646E-6821-297732A1DC5D}"/>
                  </a:ext>
                </a:extLst>
              </p:cNvPr>
              <p:cNvSpPr/>
              <p:nvPr/>
            </p:nvSpPr>
            <p:spPr>
              <a:xfrm>
                <a:off x="-1" y="0"/>
                <a:ext cx="729850" cy="7491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5" extrusionOk="0">
                    <a:moveTo>
                      <a:pt x="21600" y="4962"/>
                    </a:moveTo>
                    <a:cubicBezTo>
                      <a:pt x="21600" y="4667"/>
                      <a:pt x="21534" y="4474"/>
                      <a:pt x="21395" y="4351"/>
                    </a:cubicBezTo>
                    <a:cubicBezTo>
                      <a:pt x="21261" y="4234"/>
                      <a:pt x="21069" y="4189"/>
                      <a:pt x="20804" y="4216"/>
                    </a:cubicBezTo>
                    <a:cubicBezTo>
                      <a:pt x="20396" y="4256"/>
                      <a:pt x="19989" y="4295"/>
                      <a:pt x="19582" y="4334"/>
                    </a:cubicBezTo>
                    <a:cubicBezTo>
                      <a:pt x="18834" y="4405"/>
                      <a:pt x="18086" y="4476"/>
                      <a:pt x="17340" y="4557"/>
                    </a:cubicBezTo>
                    <a:cubicBezTo>
                      <a:pt x="17044" y="4589"/>
                      <a:pt x="16748" y="4648"/>
                      <a:pt x="16465" y="4704"/>
                    </a:cubicBezTo>
                    <a:cubicBezTo>
                      <a:pt x="16376" y="4721"/>
                      <a:pt x="16288" y="4739"/>
                      <a:pt x="16199" y="4756"/>
                    </a:cubicBezTo>
                    <a:cubicBezTo>
                      <a:pt x="15689" y="1998"/>
                      <a:pt x="13668" y="96"/>
                      <a:pt x="11140" y="5"/>
                    </a:cubicBezTo>
                    <a:cubicBezTo>
                      <a:pt x="8043" y="-105"/>
                      <a:pt x="6061" y="1461"/>
                      <a:pt x="5257" y="4655"/>
                    </a:cubicBezTo>
                    <a:lnTo>
                      <a:pt x="4043" y="4533"/>
                    </a:lnTo>
                    <a:cubicBezTo>
                      <a:pt x="3001" y="4427"/>
                      <a:pt x="1980" y="4324"/>
                      <a:pt x="961" y="4212"/>
                    </a:cubicBezTo>
                    <a:cubicBezTo>
                      <a:pt x="622" y="4175"/>
                      <a:pt x="392" y="4221"/>
                      <a:pt x="235" y="4356"/>
                    </a:cubicBezTo>
                    <a:cubicBezTo>
                      <a:pt x="73" y="4498"/>
                      <a:pt x="0" y="4726"/>
                      <a:pt x="0" y="5082"/>
                    </a:cubicBezTo>
                    <a:cubicBezTo>
                      <a:pt x="20" y="9403"/>
                      <a:pt x="20" y="13808"/>
                      <a:pt x="0" y="18544"/>
                    </a:cubicBezTo>
                    <a:cubicBezTo>
                      <a:pt x="0" y="19127"/>
                      <a:pt x="215" y="19380"/>
                      <a:pt x="834" y="19500"/>
                    </a:cubicBezTo>
                    <a:cubicBezTo>
                      <a:pt x="3029" y="19929"/>
                      <a:pt x="5257" y="20382"/>
                      <a:pt x="7408" y="20823"/>
                    </a:cubicBezTo>
                    <a:cubicBezTo>
                      <a:pt x="8392" y="21024"/>
                      <a:pt x="9375" y="21225"/>
                      <a:pt x="10359" y="21424"/>
                    </a:cubicBezTo>
                    <a:lnTo>
                      <a:pt x="10412" y="21434"/>
                    </a:lnTo>
                    <a:cubicBezTo>
                      <a:pt x="10551" y="21463"/>
                      <a:pt x="10703" y="21495"/>
                      <a:pt x="10852" y="21495"/>
                    </a:cubicBezTo>
                    <a:cubicBezTo>
                      <a:pt x="10910" y="21495"/>
                      <a:pt x="10966" y="21490"/>
                      <a:pt x="11021" y="21478"/>
                    </a:cubicBezTo>
                    <a:cubicBezTo>
                      <a:pt x="13651" y="20951"/>
                      <a:pt x="16280" y="20416"/>
                      <a:pt x="18907" y="19880"/>
                    </a:cubicBezTo>
                    <a:lnTo>
                      <a:pt x="20953" y="19463"/>
                    </a:lnTo>
                    <a:cubicBezTo>
                      <a:pt x="21395" y="19372"/>
                      <a:pt x="21600" y="19130"/>
                      <a:pt x="21597" y="18693"/>
                    </a:cubicBezTo>
                    <a:cubicBezTo>
                      <a:pt x="21587" y="14257"/>
                      <a:pt x="21585" y="9636"/>
                      <a:pt x="21597" y="4959"/>
                    </a:cubicBezTo>
                    <a:close/>
                    <a:moveTo>
                      <a:pt x="20169" y="17757"/>
                    </a:moveTo>
                    <a:cubicBezTo>
                      <a:pt x="20336" y="17757"/>
                      <a:pt x="20500" y="17762"/>
                      <a:pt x="20662" y="17769"/>
                    </a:cubicBezTo>
                    <a:cubicBezTo>
                      <a:pt x="20761" y="18649"/>
                      <a:pt x="20730" y="18657"/>
                      <a:pt x="19876" y="18828"/>
                    </a:cubicBezTo>
                    <a:lnTo>
                      <a:pt x="19840" y="18835"/>
                    </a:lnTo>
                    <a:cubicBezTo>
                      <a:pt x="17929" y="19218"/>
                      <a:pt x="16020" y="19608"/>
                      <a:pt x="14098" y="20000"/>
                    </a:cubicBezTo>
                    <a:lnTo>
                      <a:pt x="12156" y="20397"/>
                    </a:lnTo>
                    <a:cubicBezTo>
                      <a:pt x="13603" y="18818"/>
                      <a:pt x="17367" y="17759"/>
                      <a:pt x="20171" y="17759"/>
                    </a:cubicBezTo>
                    <a:close/>
                    <a:moveTo>
                      <a:pt x="7904" y="13565"/>
                    </a:moveTo>
                    <a:lnTo>
                      <a:pt x="7914" y="13698"/>
                    </a:lnTo>
                    <a:cubicBezTo>
                      <a:pt x="7937" y="13955"/>
                      <a:pt x="8010" y="14132"/>
                      <a:pt x="8144" y="14237"/>
                    </a:cubicBezTo>
                    <a:cubicBezTo>
                      <a:pt x="8326" y="14382"/>
                      <a:pt x="8561" y="14357"/>
                      <a:pt x="8771" y="14335"/>
                    </a:cubicBezTo>
                    <a:cubicBezTo>
                      <a:pt x="8867" y="14325"/>
                      <a:pt x="8956" y="14315"/>
                      <a:pt x="9026" y="14323"/>
                    </a:cubicBezTo>
                    <a:cubicBezTo>
                      <a:pt x="9335" y="14360"/>
                      <a:pt x="9641" y="14352"/>
                      <a:pt x="9964" y="14342"/>
                    </a:cubicBezTo>
                    <a:cubicBezTo>
                      <a:pt x="10063" y="14340"/>
                      <a:pt x="10164" y="14337"/>
                      <a:pt x="10265" y="14335"/>
                    </a:cubicBezTo>
                    <a:lnTo>
                      <a:pt x="10265" y="19877"/>
                    </a:lnTo>
                    <a:cubicBezTo>
                      <a:pt x="7279" y="17404"/>
                      <a:pt x="3737" y="16973"/>
                      <a:pt x="933" y="16889"/>
                    </a:cubicBezTo>
                    <a:lnTo>
                      <a:pt x="933" y="4974"/>
                    </a:lnTo>
                    <a:lnTo>
                      <a:pt x="1780" y="5092"/>
                    </a:lnTo>
                    <a:cubicBezTo>
                      <a:pt x="2885" y="5246"/>
                      <a:pt x="3929" y="5393"/>
                      <a:pt x="4981" y="5565"/>
                    </a:cubicBezTo>
                    <a:cubicBezTo>
                      <a:pt x="5072" y="5579"/>
                      <a:pt x="5249" y="5763"/>
                      <a:pt x="5269" y="5891"/>
                    </a:cubicBezTo>
                    <a:cubicBezTo>
                      <a:pt x="5469" y="7079"/>
                      <a:pt x="5944" y="8065"/>
                      <a:pt x="6720" y="8901"/>
                    </a:cubicBezTo>
                    <a:cubicBezTo>
                      <a:pt x="7408" y="9641"/>
                      <a:pt x="7767" y="10523"/>
                      <a:pt x="7785" y="11523"/>
                    </a:cubicBezTo>
                    <a:cubicBezTo>
                      <a:pt x="7792" y="11972"/>
                      <a:pt x="7995" y="12173"/>
                      <a:pt x="8435" y="12173"/>
                    </a:cubicBezTo>
                    <a:lnTo>
                      <a:pt x="8442" y="12173"/>
                    </a:lnTo>
                    <a:cubicBezTo>
                      <a:pt x="10071" y="12163"/>
                      <a:pt x="11555" y="12163"/>
                      <a:pt x="12978" y="12173"/>
                    </a:cubicBezTo>
                    <a:lnTo>
                      <a:pt x="12988" y="12173"/>
                    </a:lnTo>
                    <a:cubicBezTo>
                      <a:pt x="13436" y="12173"/>
                      <a:pt x="13636" y="11984"/>
                      <a:pt x="13653" y="11546"/>
                    </a:cubicBezTo>
                    <a:cubicBezTo>
                      <a:pt x="13696" y="10523"/>
                      <a:pt x="14098" y="9582"/>
                      <a:pt x="14852" y="8754"/>
                    </a:cubicBezTo>
                    <a:cubicBezTo>
                      <a:pt x="15550" y="7986"/>
                      <a:pt x="15987" y="7048"/>
                      <a:pt x="16156" y="5964"/>
                    </a:cubicBezTo>
                    <a:cubicBezTo>
                      <a:pt x="16179" y="5824"/>
                      <a:pt x="16341" y="5619"/>
                      <a:pt x="16419" y="5606"/>
                    </a:cubicBezTo>
                    <a:cubicBezTo>
                      <a:pt x="17529" y="5418"/>
                      <a:pt x="18624" y="5258"/>
                      <a:pt x="19787" y="5087"/>
                    </a:cubicBezTo>
                    <a:lnTo>
                      <a:pt x="20647" y="4962"/>
                    </a:lnTo>
                    <a:cubicBezTo>
                      <a:pt x="20654" y="5038"/>
                      <a:pt x="20659" y="5104"/>
                      <a:pt x="20664" y="5168"/>
                    </a:cubicBezTo>
                    <a:cubicBezTo>
                      <a:pt x="20680" y="5334"/>
                      <a:pt x="20692" y="5457"/>
                      <a:pt x="20692" y="5577"/>
                    </a:cubicBezTo>
                    <a:cubicBezTo>
                      <a:pt x="20692" y="6631"/>
                      <a:pt x="20692" y="7682"/>
                      <a:pt x="20692" y="8736"/>
                    </a:cubicBezTo>
                    <a:cubicBezTo>
                      <a:pt x="20692" y="11227"/>
                      <a:pt x="20692" y="13801"/>
                      <a:pt x="20707" y="16335"/>
                    </a:cubicBezTo>
                    <a:cubicBezTo>
                      <a:pt x="20710" y="16825"/>
                      <a:pt x="20606" y="16926"/>
                      <a:pt x="20096" y="16943"/>
                    </a:cubicBezTo>
                    <a:cubicBezTo>
                      <a:pt x="16227" y="17075"/>
                      <a:pt x="13388" y="18058"/>
                      <a:pt x="11170" y="20039"/>
                    </a:cubicBezTo>
                    <a:lnTo>
                      <a:pt x="11170" y="14413"/>
                    </a:lnTo>
                    <a:lnTo>
                      <a:pt x="11393" y="14391"/>
                    </a:lnTo>
                    <a:cubicBezTo>
                      <a:pt x="12073" y="14323"/>
                      <a:pt x="12778" y="14252"/>
                      <a:pt x="13469" y="14168"/>
                    </a:cubicBezTo>
                    <a:cubicBezTo>
                      <a:pt x="13588" y="14154"/>
                      <a:pt x="13598" y="14046"/>
                      <a:pt x="13613" y="13867"/>
                    </a:cubicBezTo>
                    <a:cubicBezTo>
                      <a:pt x="13618" y="13815"/>
                      <a:pt x="13623" y="13759"/>
                      <a:pt x="13628" y="13708"/>
                    </a:cubicBezTo>
                    <a:lnTo>
                      <a:pt x="13646" y="13570"/>
                    </a:lnTo>
                    <a:lnTo>
                      <a:pt x="7896" y="13570"/>
                    </a:lnTo>
                    <a:close/>
                    <a:moveTo>
                      <a:pt x="11127" y="7494"/>
                    </a:moveTo>
                    <a:lnTo>
                      <a:pt x="11127" y="11288"/>
                    </a:lnTo>
                    <a:lnTo>
                      <a:pt x="10326" y="11340"/>
                    </a:lnTo>
                    <a:lnTo>
                      <a:pt x="10326" y="7494"/>
                    </a:lnTo>
                    <a:lnTo>
                      <a:pt x="11127" y="7494"/>
                    </a:lnTo>
                    <a:close/>
                    <a:moveTo>
                      <a:pt x="9499" y="5513"/>
                    </a:moveTo>
                    <a:cubicBezTo>
                      <a:pt x="9792" y="5297"/>
                      <a:pt x="10263" y="5187"/>
                      <a:pt x="10733" y="5187"/>
                    </a:cubicBezTo>
                    <a:cubicBezTo>
                      <a:pt x="11203" y="5187"/>
                      <a:pt x="11620" y="5285"/>
                      <a:pt x="11914" y="5484"/>
                    </a:cubicBezTo>
                    <a:cubicBezTo>
                      <a:pt x="12144" y="5641"/>
                      <a:pt x="12265" y="5810"/>
                      <a:pt x="12255" y="5959"/>
                    </a:cubicBezTo>
                    <a:cubicBezTo>
                      <a:pt x="12242" y="6141"/>
                      <a:pt x="12048" y="6278"/>
                      <a:pt x="11883" y="6359"/>
                    </a:cubicBezTo>
                    <a:cubicBezTo>
                      <a:pt x="11641" y="6481"/>
                      <a:pt x="11357" y="6557"/>
                      <a:pt x="11062" y="6633"/>
                    </a:cubicBezTo>
                    <a:cubicBezTo>
                      <a:pt x="10930" y="6668"/>
                      <a:pt x="10796" y="6704"/>
                      <a:pt x="10657" y="6744"/>
                    </a:cubicBezTo>
                    <a:cubicBezTo>
                      <a:pt x="10538" y="6700"/>
                      <a:pt x="10417" y="6658"/>
                      <a:pt x="10298" y="6619"/>
                    </a:cubicBezTo>
                    <a:cubicBezTo>
                      <a:pt x="10000" y="6518"/>
                      <a:pt x="9717" y="6425"/>
                      <a:pt x="9471" y="6271"/>
                    </a:cubicBezTo>
                    <a:cubicBezTo>
                      <a:pt x="9350" y="6195"/>
                      <a:pt x="9206" y="6077"/>
                      <a:pt x="9201" y="5932"/>
                    </a:cubicBezTo>
                    <a:cubicBezTo>
                      <a:pt x="9196" y="5802"/>
                      <a:pt x="9299" y="5658"/>
                      <a:pt x="9502" y="5508"/>
                    </a:cubicBezTo>
                    <a:close/>
                    <a:moveTo>
                      <a:pt x="14450" y="7883"/>
                    </a:moveTo>
                    <a:cubicBezTo>
                      <a:pt x="13724" y="8793"/>
                      <a:pt x="12943" y="9879"/>
                      <a:pt x="12806" y="11296"/>
                    </a:cubicBezTo>
                    <a:lnTo>
                      <a:pt x="12088" y="11296"/>
                    </a:lnTo>
                    <a:lnTo>
                      <a:pt x="12088" y="8685"/>
                    </a:lnTo>
                    <a:cubicBezTo>
                      <a:pt x="12088" y="8582"/>
                      <a:pt x="12083" y="8477"/>
                      <a:pt x="12078" y="8371"/>
                    </a:cubicBezTo>
                    <a:cubicBezTo>
                      <a:pt x="12068" y="8133"/>
                      <a:pt x="12058" y="7910"/>
                      <a:pt x="12101" y="7697"/>
                    </a:cubicBezTo>
                    <a:cubicBezTo>
                      <a:pt x="12149" y="7467"/>
                      <a:pt x="12270" y="7170"/>
                      <a:pt x="12460" y="7023"/>
                    </a:cubicBezTo>
                    <a:cubicBezTo>
                      <a:pt x="12900" y="6685"/>
                      <a:pt x="13135" y="6244"/>
                      <a:pt x="13105" y="5812"/>
                    </a:cubicBezTo>
                    <a:cubicBezTo>
                      <a:pt x="13074" y="5400"/>
                      <a:pt x="12811" y="5033"/>
                      <a:pt x="12364" y="4778"/>
                    </a:cubicBezTo>
                    <a:cubicBezTo>
                      <a:pt x="11315" y="4177"/>
                      <a:pt x="10194" y="4175"/>
                      <a:pt x="9122" y="4766"/>
                    </a:cubicBezTo>
                    <a:cubicBezTo>
                      <a:pt x="8634" y="5035"/>
                      <a:pt x="8349" y="5440"/>
                      <a:pt x="8339" y="5876"/>
                    </a:cubicBezTo>
                    <a:cubicBezTo>
                      <a:pt x="8326" y="6312"/>
                      <a:pt x="8591" y="6734"/>
                      <a:pt x="9067" y="7028"/>
                    </a:cubicBezTo>
                    <a:cubicBezTo>
                      <a:pt x="9388" y="7227"/>
                      <a:pt x="9489" y="7413"/>
                      <a:pt x="9479" y="7785"/>
                    </a:cubicBezTo>
                    <a:cubicBezTo>
                      <a:pt x="9459" y="8638"/>
                      <a:pt x="9464" y="9482"/>
                      <a:pt x="9466" y="10371"/>
                    </a:cubicBezTo>
                    <a:cubicBezTo>
                      <a:pt x="9466" y="10680"/>
                      <a:pt x="9466" y="10992"/>
                      <a:pt x="9469" y="11305"/>
                    </a:cubicBezTo>
                    <a:lnTo>
                      <a:pt x="8652" y="11305"/>
                    </a:lnTo>
                    <a:cubicBezTo>
                      <a:pt x="8538" y="9933"/>
                      <a:pt x="7785" y="8869"/>
                      <a:pt x="6956" y="7815"/>
                    </a:cubicBezTo>
                    <a:cubicBezTo>
                      <a:pt x="5547" y="6025"/>
                      <a:pt x="5881" y="3484"/>
                      <a:pt x="7729" y="1898"/>
                    </a:cubicBezTo>
                    <a:cubicBezTo>
                      <a:pt x="9461" y="412"/>
                      <a:pt x="12091" y="454"/>
                      <a:pt x="13845" y="1996"/>
                    </a:cubicBezTo>
                    <a:cubicBezTo>
                      <a:pt x="15595" y="3530"/>
                      <a:pt x="15861" y="6116"/>
                      <a:pt x="14450" y="7883"/>
                    </a:cubicBezTo>
                    <a:close/>
                    <a:moveTo>
                      <a:pt x="9312" y="20367"/>
                    </a:moveTo>
                    <a:lnTo>
                      <a:pt x="920" y="18659"/>
                    </a:lnTo>
                    <a:lnTo>
                      <a:pt x="920" y="17718"/>
                    </a:lnTo>
                    <a:cubicBezTo>
                      <a:pt x="3664" y="17816"/>
                      <a:pt x="6766" y="18232"/>
                      <a:pt x="9312" y="2036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3" name="Freeform: Shape 33">
                <a:extLst>
                  <a:ext uri="{FF2B5EF4-FFF2-40B4-BE49-F238E27FC236}">
                    <a16:creationId xmlns:a16="http://schemas.microsoft.com/office/drawing/2014/main" id="{4E45DF36-2C6B-A841-D503-69B127A2D263}"/>
                  </a:ext>
                </a:extLst>
              </p:cNvPr>
              <p:cNvSpPr/>
              <p:nvPr/>
            </p:nvSpPr>
            <p:spPr>
              <a:xfrm>
                <a:off x="253608" y="411095"/>
                <a:ext cx="199742" cy="295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8" extrusionOk="0">
                    <a:moveTo>
                      <a:pt x="21036" y="8153"/>
                    </a:moveTo>
                    <a:cubicBezTo>
                      <a:pt x="20879" y="7408"/>
                      <a:pt x="20722" y="6539"/>
                      <a:pt x="20575" y="5608"/>
                    </a:cubicBezTo>
                    <a:cubicBezTo>
                      <a:pt x="20159" y="3187"/>
                      <a:pt x="19724" y="643"/>
                      <a:pt x="19189" y="456"/>
                    </a:cubicBezTo>
                    <a:cubicBezTo>
                      <a:pt x="17202" y="-102"/>
                      <a:pt x="15188" y="-40"/>
                      <a:pt x="13239" y="84"/>
                    </a:cubicBezTo>
                    <a:cubicBezTo>
                      <a:pt x="12509" y="84"/>
                      <a:pt x="11779" y="84"/>
                      <a:pt x="11049" y="84"/>
                    </a:cubicBezTo>
                    <a:cubicBezTo>
                      <a:pt x="10329" y="84"/>
                      <a:pt x="9608" y="84"/>
                      <a:pt x="8888" y="84"/>
                    </a:cubicBezTo>
                    <a:cubicBezTo>
                      <a:pt x="6846" y="22"/>
                      <a:pt x="4730" y="-102"/>
                      <a:pt x="2651" y="394"/>
                    </a:cubicBezTo>
                    <a:cubicBezTo>
                      <a:pt x="2106" y="518"/>
                      <a:pt x="1635" y="2567"/>
                      <a:pt x="1183" y="4553"/>
                    </a:cubicBezTo>
                    <a:cubicBezTo>
                      <a:pt x="1007" y="5298"/>
                      <a:pt x="831" y="6105"/>
                      <a:pt x="656" y="6725"/>
                    </a:cubicBezTo>
                    <a:lnTo>
                      <a:pt x="0" y="9022"/>
                    </a:lnTo>
                    <a:lnTo>
                      <a:pt x="591" y="12002"/>
                    </a:lnTo>
                    <a:cubicBezTo>
                      <a:pt x="758" y="12870"/>
                      <a:pt x="933" y="13925"/>
                      <a:pt x="1099" y="15043"/>
                    </a:cubicBezTo>
                    <a:cubicBezTo>
                      <a:pt x="1552" y="17960"/>
                      <a:pt x="2023" y="20939"/>
                      <a:pt x="2605" y="21001"/>
                    </a:cubicBezTo>
                    <a:cubicBezTo>
                      <a:pt x="5303" y="21312"/>
                      <a:pt x="8028" y="21498"/>
                      <a:pt x="10837" y="21498"/>
                    </a:cubicBezTo>
                    <a:cubicBezTo>
                      <a:pt x="13646" y="21498"/>
                      <a:pt x="16269" y="21374"/>
                      <a:pt x="19124" y="21063"/>
                    </a:cubicBezTo>
                    <a:cubicBezTo>
                      <a:pt x="19678" y="21063"/>
                      <a:pt x="20122" y="18394"/>
                      <a:pt x="20556" y="15911"/>
                    </a:cubicBezTo>
                    <a:cubicBezTo>
                      <a:pt x="20722" y="14980"/>
                      <a:pt x="20879" y="14050"/>
                      <a:pt x="21036" y="13305"/>
                    </a:cubicBezTo>
                    <a:lnTo>
                      <a:pt x="21600" y="10760"/>
                    </a:lnTo>
                    <a:lnTo>
                      <a:pt x="21046" y="8153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624340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" name="Rectangle: Rounded Corners 6"/>
          <p:cNvSpPr/>
          <p:nvPr/>
        </p:nvSpPr>
        <p:spPr>
          <a:xfrm>
            <a:off x="964831" y="629861"/>
            <a:ext cx="3953653" cy="536129"/>
          </a:xfrm>
          <a:prstGeom prst="roundRect">
            <a:avLst>
              <a:gd name="adj" fmla="val 50000"/>
            </a:avLst>
          </a:prstGeom>
          <a:solidFill>
            <a:srgbClr val="8CC63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9115" name="TextBox 4"/>
          <p:cNvSpPr txBox="1"/>
          <p:nvPr/>
        </p:nvSpPr>
        <p:spPr>
          <a:xfrm>
            <a:off x="1198974" y="652987"/>
            <a:ext cx="3722395" cy="482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lnSpc>
                <a:spcPts val="3100"/>
              </a:lnSpc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Knowledge Continuity</a:t>
            </a:r>
          </a:p>
        </p:txBody>
      </p:sp>
      <p:sp>
        <p:nvSpPr>
          <p:cNvPr id="9116" name="TextBox 27"/>
          <p:cNvSpPr txBox="1"/>
          <p:nvPr/>
        </p:nvSpPr>
        <p:spPr>
          <a:xfrm>
            <a:off x="642509" y="2659053"/>
            <a:ext cx="3099796" cy="1938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 b="1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Knowledge continuity </a:t>
            </a:r>
            <a:r>
              <a:rPr b="0" dirty="0"/>
              <a:t>ensures that new staff are brought up to speed effectively, and that we reduce the risk of knowledge loss when key people leave.</a:t>
            </a:r>
          </a:p>
        </p:txBody>
      </p:sp>
      <p:sp>
        <p:nvSpPr>
          <p:cNvPr id="9117" name="TextBox 28"/>
          <p:cNvSpPr txBox="1"/>
          <p:nvPr/>
        </p:nvSpPr>
        <p:spPr>
          <a:xfrm>
            <a:off x="1246172" y="1950999"/>
            <a:ext cx="1971332" cy="392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2400" b="1">
                <a:solidFill>
                  <a:srgbClr val="8CC63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OUTCOME</a:t>
            </a:r>
          </a:p>
        </p:txBody>
      </p:sp>
      <p:sp>
        <p:nvSpPr>
          <p:cNvPr id="9118" name="TextBox 29"/>
          <p:cNvSpPr txBox="1"/>
          <p:nvPr/>
        </p:nvSpPr>
        <p:spPr>
          <a:xfrm>
            <a:off x="5453999" y="1933057"/>
            <a:ext cx="1585944" cy="392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2400" b="1" cap="all">
                <a:solidFill>
                  <a:srgbClr val="8CC63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Progress</a:t>
            </a:r>
          </a:p>
        </p:txBody>
      </p:sp>
      <p:sp>
        <p:nvSpPr>
          <p:cNvPr id="9119" name="TextBox 30"/>
          <p:cNvSpPr txBox="1"/>
          <p:nvPr/>
        </p:nvSpPr>
        <p:spPr>
          <a:xfrm>
            <a:off x="8709405" y="2659052"/>
            <a:ext cx="2682133" cy="1631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 b="1">
                <a:latin typeface="+mj-lt"/>
                <a:ea typeface="+mj-ea"/>
                <a:cs typeface="+mj-cs"/>
                <a:sym typeface="Calibri"/>
              </a:defRPr>
            </a:pPr>
            <a:r>
              <a:rPr lang="en-US" dirty="0"/>
              <a:t>C</a:t>
            </a:r>
            <a:r>
              <a:rPr dirty="0"/>
              <a:t>on</a:t>
            </a:r>
            <a:r>
              <a:rPr lang="en-US" dirty="0"/>
              <a:t>tinue to</a:t>
            </a:r>
            <a:r>
              <a:rPr dirty="0"/>
              <a:t> interview </a:t>
            </a:r>
            <a:r>
              <a:rPr lang="en-PH" b="0" dirty="0"/>
              <a:t>staff before they leave ADB</a:t>
            </a:r>
            <a:r>
              <a:rPr b="0" dirty="0"/>
              <a:t> for them to share lessons learned and guidance.</a:t>
            </a:r>
          </a:p>
        </p:txBody>
      </p:sp>
      <p:sp>
        <p:nvSpPr>
          <p:cNvPr id="9120" name="TextBox 31"/>
          <p:cNvSpPr txBox="1"/>
          <p:nvPr/>
        </p:nvSpPr>
        <p:spPr>
          <a:xfrm>
            <a:off x="9295619" y="1928610"/>
            <a:ext cx="1138222" cy="392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2400" b="1" cap="all">
                <a:solidFill>
                  <a:srgbClr val="8CC63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Plans</a:t>
            </a:r>
          </a:p>
        </p:txBody>
      </p:sp>
      <p:sp>
        <p:nvSpPr>
          <p:cNvPr id="9121" name="TextBox 32"/>
          <p:cNvSpPr txBox="1"/>
          <p:nvPr/>
        </p:nvSpPr>
        <p:spPr>
          <a:xfrm>
            <a:off x="4505321" y="2659052"/>
            <a:ext cx="3671382" cy="3631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180975" indent="-180975">
              <a:spcBef>
                <a:spcPts val="600"/>
              </a:spcBef>
              <a:buClr>
                <a:srgbClr val="8CC63F"/>
              </a:buClr>
              <a:buSzPct val="100000"/>
              <a:buFont typeface="Arial"/>
              <a:buChar char="•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t>Developed an </a:t>
            </a:r>
            <a:r>
              <a:rPr b="1"/>
              <a:t>OSFG onboarding program </a:t>
            </a:r>
            <a:r>
              <a:t>that includes written guidance, a meet and greet with the head of OSFG and presentation on OSFG</a:t>
            </a:r>
          </a:p>
          <a:p>
            <a:pPr marL="180975" indent="-180975">
              <a:spcBef>
                <a:spcPts val="600"/>
              </a:spcBef>
              <a:buClr>
                <a:srgbClr val="8CC63F"/>
              </a:buClr>
              <a:buSzPct val="100000"/>
              <a:buFont typeface="Arial"/>
              <a:buChar char="•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en-US"/>
              <a:t>A</a:t>
            </a:r>
            <a:r>
              <a:t>ll new staff attend </a:t>
            </a:r>
            <a:r>
              <a:rPr b="1"/>
              <a:t>safeguard training</a:t>
            </a:r>
            <a:r>
              <a:rPr lang="en-US" b="1"/>
              <a:t>, </a:t>
            </a:r>
            <a:r>
              <a:rPr lang="en-US"/>
              <a:t>includes sharing from experienced staff</a:t>
            </a:r>
            <a:endParaRPr/>
          </a:p>
          <a:p>
            <a:pPr marL="180975" indent="-180975">
              <a:spcBef>
                <a:spcPts val="600"/>
              </a:spcBef>
              <a:buClr>
                <a:srgbClr val="8CC63F"/>
              </a:buClr>
              <a:buSzPct val="100000"/>
              <a:buFont typeface="Arial"/>
              <a:buChar char="•"/>
              <a:defRPr sz="2000" b="1">
                <a:latin typeface="+mj-lt"/>
                <a:ea typeface="+mj-ea"/>
                <a:cs typeface="+mj-cs"/>
                <a:sym typeface="Calibri"/>
              </a:defRPr>
            </a:pPr>
            <a:r>
              <a:t>Mapped dependency </a:t>
            </a:r>
            <a:r>
              <a:rPr b="0"/>
              <a:t>on critical knowledge and expertise, identified risks and gaps.</a:t>
            </a:r>
          </a:p>
        </p:txBody>
      </p:sp>
      <p:grpSp>
        <p:nvGrpSpPr>
          <p:cNvPr id="9126" name="Group 33"/>
          <p:cNvGrpSpPr/>
          <p:nvPr/>
        </p:nvGrpSpPr>
        <p:grpSpPr>
          <a:xfrm>
            <a:off x="8765368" y="1892902"/>
            <a:ext cx="424924" cy="435820"/>
            <a:chOff x="0" y="0"/>
            <a:chExt cx="424923" cy="435818"/>
          </a:xfrm>
        </p:grpSpPr>
        <p:sp>
          <p:nvSpPr>
            <p:cNvPr id="9122" name="Freeform: Shape 34"/>
            <p:cNvSpPr/>
            <p:nvPr/>
          </p:nvSpPr>
          <p:spPr>
            <a:xfrm>
              <a:off x="0" y="0"/>
              <a:ext cx="424924" cy="4358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45" y="19694"/>
                  </a:moveTo>
                  <a:lnTo>
                    <a:pt x="3356" y="19694"/>
                  </a:lnTo>
                  <a:lnTo>
                    <a:pt x="3356" y="1906"/>
                  </a:lnTo>
                  <a:lnTo>
                    <a:pt x="19645" y="1906"/>
                  </a:lnTo>
                  <a:lnTo>
                    <a:pt x="19645" y="19694"/>
                  </a:lnTo>
                  <a:close/>
                  <a:moveTo>
                    <a:pt x="1401" y="0"/>
                  </a:moveTo>
                  <a:lnTo>
                    <a:pt x="1401" y="1906"/>
                  </a:lnTo>
                  <a:lnTo>
                    <a:pt x="977" y="1906"/>
                  </a:lnTo>
                  <a:cubicBezTo>
                    <a:pt x="456" y="1938"/>
                    <a:pt x="98" y="2351"/>
                    <a:pt x="98" y="2859"/>
                  </a:cubicBezTo>
                  <a:cubicBezTo>
                    <a:pt x="65" y="3367"/>
                    <a:pt x="456" y="3780"/>
                    <a:pt x="977" y="3812"/>
                  </a:cubicBezTo>
                  <a:lnTo>
                    <a:pt x="1401" y="3812"/>
                  </a:lnTo>
                  <a:lnTo>
                    <a:pt x="1401" y="5082"/>
                  </a:lnTo>
                  <a:lnTo>
                    <a:pt x="977" y="5082"/>
                  </a:lnTo>
                  <a:cubicBezTo>
                    <a:pt x="424" y="5082"/>
                    <a:pt x="0" y="5495"/>
                    <a:pt x="0" y="6035"/>
                  </a:cubicBezTo>
                  <a:cubicBezTo>
                    <a:pt x="0" y="6575"/>
                    <a:pt x="424" y="6988"/>
                    <a:pt x="977" y="6988"/>
                  </a:cubicBezTo>
                  <a:lnTo>
                    <a:pt x="1401" y="6988"/>
                  </a:lnTo>
                  <a:lnTo>
                    <a:pt x="1401" y="8259"/>
                  </a:lnTo>
                  <a:lnTo>
                    <a:pt x="977" y="8259"/>
                  </a:lnTo>
                  <a:cubicBezTo>
                    <a:pt x="424" y="8259"/>
                    <a:pt x="0" y="8672"/>
                    <a:pt x="0" y="9212"/>
                  </a:cubicBezTo>
                  <a:cubicBezTo>
                    <a:pt x="0" y="9752"/>
                    <a:pt x="424" y="10165"/>
                    <a:pt x="977" y="10165"/>
                  </a:cubicBezTo>
                  <a:lnTo>
                    <a:pt x="1401" y="10165"/>
                  </a:lnTo>
                  <a:lnTo>
                    <a:pt x="1401" y="11435"/>
                  </a:lnTo>
                  <a:lnTo>
                    <a:pt x="977" y="11435"/>
                  </a:lnTo>
                  <a:cubicBezTo>
                    <a:pt x="424" y="11435"/>
                    <a:pt x="0" y="11848"/>
                    <a:pt x="0" y="12388"/>
                  </a:cubicBezTo>
                  <a:cubicBezTo>
                    <a:pt x="0" y="12928"/>
                    <a:pt x="424" y="13341"/>
                    <a:pt x="977" y="13341"/>
                  </a:cubicBezTo>
                  <a:lnTo>
                    <a:pt x="1401" y="13341"/>
                  </a:lnTo>
                  <a:lnTo>
                    <a:pt x="1401" y="14612"/>
                  </a:lnTo>
                  <a:lnTo>
                    <a:pt x="977" y="14612"/>
                  </a:lnTo>
                  <a:cubicBezTo>
                    <a:pt x="424" y="14612"/>
                    <a:pt x="0" y="15025"/>
                    <a:pt x="0" y="15565"/>
                  </a:cubicBezTo>
                  <a:cubicBezTo>
                    <a:pt x="0" y="16105"/>
                    <a:pt x="424" y="16518"/>
                    <a:pt x="977" y="16518"/>
                  </a:cubicBezTo>
                  <a:lnTo>
                    <a:pt x="1401" y="16518"/>
                  </a:lnTo>
                  <a:lnTo>
                    <a:pt x="1401" y="17788"/>
                  </a:lnTo>
                  <a:lnTo>
                    <a:pt x="977" y="17788"/>
                  </a:lnTo>
                  <a:cubicBezTo>
                    <a:pt x="424" y="17788"/>
                    <a:pt x="0" y="18201"/>
                    <a:pt x="0" y="18741"/>
                  </a:cubicBezTo>
                  <a:cubicBezTo>
                    <a:pt x="0" y="19281"/>
                    <a:pt x="424" y="19694"/>
                    <a:pt x="977" y="19694"/>
                  </a:cubicBezTo>
                  <a:lnTo>
                    <a:pt x="1401" y="19694"/>
                  </a:lnTo>
                  <a:lnTo>
                    <a:pt x="1401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1401" y="0"/>
                  </a:lnTo>
                  <a:close/>
                </a:path>
              </a:pathLst>
            </a:custGeom>
            <a:solidFill>
              <a:srgbClr val="8CC63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123" name="Freeform: Shape 35"/>
            <p:cNvSpPr/>
            <p:nvPr/>
          </p:nvSpPr>
          <p:spPr>
            <a:xfrm>
              <a:off x="104702" y="76909"/>
              <a:ext cx="243313" cy="282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4" h="21600" extrusionOk="0">
                  <a:moveTo>
                    <a:pt x="4457" y="15709"/>
                  </a:moveTo>
                  <a:cubicBezTo>
                    <a:pt x="5688" y="15709"/>
                    <a:pt x="6695" y="16593"/>
                    <a:pt x="6695" y="17673"/>
                  </a:cubicBezTo>
                  <a:cubicBezTo>
                    <a:pt x="6695" y="18753"/>
                    <a:pt x="5688" y="19636"/>
                    <a:pt x="4457" y="19636"/>
                  </a:cubicBezTo>
                  <a:cubicBezTo>
                    <a:pt x="3225" y="19636"/>
                    <a:pt x="2218" y="18753"/>
                    <a:pt x="2218" y="17673"/>
                  </a:cubicBezTo>
                  <a:cubicBezTo>
                    <a:pt x="2218" y="16593"/>
                    <a:pt x="3225" y="15709"/>
                    <a:pt x="4457" y="15709"/>
                  </a:cubicBezTo>
                  <a:close/>
                  <a:moveTo>
                    <a:pt x="4457" y="21600"/>
                  </a:moveTo>
                  <a:cubicBezTo>
                    <a:pt x="6695" y="21600"/>
                    <a:pt x="8597" y="20127"/>
                    <a:pt x="8877" y="18164"/>
                  </a:cubicBezTo>
                  <a:cubicBezTo>
                    <a:pt x="9157" y="16200"/>
                    <a:pt x="7758" y="14384"/>
                    <a:pt x="5576" y="13893"/>
                  </a:cubicBezTo>
                  <a:lnTo>
                    <a:pt x="5576" y="12764"/>
                  </a:lnTo>
                  <a:cubicBezTo>
                    <a:pt x="5576" y="12224"/>
                    <a:pt x="6079" y="11782"/>
                    <a:pt x="6695" y="11782"/>
                  </a:cubicBezTo>
                  <a:lnTo>
                    <a:pt x="14529" y="11782"/>
                  </a:lnTo>
                  <a:cubicBezTo>
                    <a:pt x="16376" y="11782"/>
                    <a:pt x="17887" y="10456"/>
                    <a:pt x="17887" y="8836"/>
                  </a:cubicBezTo>
                  <a:lnTo>
                    <a:pt x="17887" y="3338"/>
                  </a:lnTo>
                  <a:lnTo>
                    <a:pt x="19341" y="4615"/>
                  </a:lnTo>
                  <a:cubicBezTo>
                    <a:pt x="19789" y="5007"/>
                    <a:pt x="20461" y="5007"/>
                    <a:pt x="20908" y="4615"/>
                  </a:cubicBezTo>
                  <a:cubicBezTo>
                    <a:pt x="21356" y="4222"/>
                    <a:pt x="21356" y="3633"/>
                    <a:pt x="20908" y="3240"/>
                  </a:cubicBezTo>
                  <a:lnTo>
                    <a:pt x="17551" y="295"/>
                  </a:lnTo>
                  <a:cubicBezTo>
                    <a:pt x="17327" y="98"/>
                    <a:pt x="17047" y="0"/>
                    <a:pt x="16767" y="0"/>
                  </a:cubicBezTo>
                  <a:cubicBezTo>
                    <a:pt x="16488" y="0"/>
                    <a:pt x="16208" y="98"/>
                    <a:pt x="15984" y="295"/>
                  </a:cubicBezTo>
                  <a:lnTo>
                    <a:pt x="12626" y="3240"/>
                  </a:lnTo>
                  <a:cubicBezTo>
                    <a:pt x="12179" y="3633"/>
                    <a:pt x="12179" y="4222"/>
                    <a:pt x="12626" y="4615"/>
                  </a:cubicBezTo>
                  <a:cubicBezTo>
                    <a:pt x="13074" y="5007"/>
                    <a:pt x="13746" y="5007"/>
                    <a:pt x="14193" y="4615"/>
                  </a:cubicBezTo>
                  <a:lnTo>
                    <a:pt x="15648" y="3338"/>
                  </a:lnTo>
                  <a:lnTo>
                    <a:pt x="15648" y="8836"/>
                  </a:lnTo>
                  <a:cubicBezTo>
                    <a:pt x="15648" y="9376"/>
                    <a:pt x="15145" y="9818"/>
                    <a:pt x="14529" y="9818"/>
                  </a:cubicBezTo>
                  <a:lnTo>
                    <a:pt x="6695" y="9818"/>
                  </a:lnTo>
                  <a:cubicBezTo>
                    <a:pt x="4848" y="9818"/>
                    <a:pt x="3337" y="11144"/>
                    <a:pt x="3337" y="12764"/>
                  </a:cubicBezTo>
                  <a:lnTo>
                    <a:pt x="3337" y="13893"/>
                  </a:lnTo>
                  <a:cubicBezTo>
                    <a:pt x="1155" y="14384"/>
                    <a:pt x="-244" y="16249"/>
                    <a:pt x="36" y="18164"/>
                  </a:cubicBezTo>
                  <a:cubicBezTo>
                    <a:pt x="316" y="20127"/>
                    <a:pt x="2218" y="21600"/>
                    <a:pt x="4457" y="21600"/>
                  </a:cubicBezTo>
                  <a:close/>
                </a:path>
              </a:pathLst>
            </a:custGeom>
            <a:solidFill>
              <a:srgbClr val="8CC63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124" name="Freeform: Shape 36"/>
            <p:cNvSpPr/>
            <p:nvPr/>
          </p:nvSpPr>
          <p:spPr>
            <a:xfrm>
              <a:off x="245468" y="256363"/>
              <a:ext cx="102546" cy="1025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3" h="21073" extrusionOk="0">
                  <a:moveTo>
                    <a:pt x="20283" y="791"/>
                  </a:moveTo>
                  <a:cubicBezTo>
                    <a:pt x="19757" y="264"/>
                    <a:pt x="19098" y="0"/>
                    <a:pt x="18439" y="0"/>
                  </a:cubicBezTo>
                  <a:cubicBezTo>
                    <a:pt x="17781" y="0"/>
                    <a:pt x="17122" y="264"/>
                    <a:pt x="16596" y="791"/>
                  </a:cubicBezTo>
                  <a:lnTo>
                    <a:pt x="10537" y="6849"/>
                  </a:lnTo>
                  <a:lnTo>
                    <a:pt x="4478" y="791"/>
                  </a:lnTo>
                  <a:cubicBezTo>
                    <a:pt x="3425" y="-263"/>
                    <a:pt x="1844" y="-263"/>
                    <a:pt x="791" y="791"/>
                  </a:cubicBezTo>
                  <a:cubicBezTo>
                    <a:pt x="-263" y="1844"/>
                    <a:pt x="-263" y="3425"/>
                    <a:pt x="791" y="4478"/>
                  </a:cubicBezTo>
                  <a:lnTo>
                    <a:pt x="6849" y="10537"/>
                  </a:lnTo>
                  <a:lnTo>
                    <a:pt x="791" y="16596"/>
                  </a:lnTo>
                  <a:cubicBezTo>
                    <a:pt x="-263" y="17649"/>
                    <a:pt x="-263" y="19230"/>
                    <a:pt x="791" y="20283"/>
                  </a:cubicBezTo>
                  <a:cubicBezTo>
                    <a:pt x="1844" y="21337"/>
                    <a:pt x="3425" y="21337"/>
                    <a:pt x="4478" y="20283"/>
                  </a:cubicBezTo>
                  <a:lnTo>
                    <a:pt x="10537" y="14225"/>
                  </a:lnTo>
                  <a:lnTo>
                    <a:pt x="16596" y="20283"/>
                  </a:lnTo>
                  <a:cubicBezTo>
                    <a:pt x="17649" y="21337"/>
                    <a:pt x="19230" y="21337"/>
                    <a:pt x="20283" y="20283"/>
                  </a:cubicBezTo>
                  <a:cubicBezTo>
                    <a:pt x="21337" y="19230"/>
                    <a:pt x="21337" y="17649"/>
                    <a:pt x="20283" y="16596"/>
                  </a:cubicBezTo>
                  <a:lnTo>
                    <a:pt x="14225" y="10537"/>
                  </a:lnTo>
                  <a:lnTo>
                    <a:pt x="20283" y="4478"/>
                  </a:lnTo>
                  <a:cubicBezTo>
                    <a:pt x="21337" y="3425"/>
                    <a:pt x="21337" y="1844"/>
                    <a:pt x="20283" y="791"/>
                  </a:cubicBezTo>
                  <a:close/>
                </a:path>
              </a:pathLst>
            </a:custGeom>
            <a:solidFill>
              <a:srgbClr val="8CC63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125" name="Freeform: Shape 37"/>
            <p:cNvSpPr/>
            <p:nvPr/>
          </p:nvSpPr>
          <p:spPr>
            <a:xfrm>
              <a:off x="104467" y="76908"/>
              <a:ext cx="102547" cy="1025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3" h="21073" extrusionOk="0">
                  <a:moveTo>
                    <a:pt x="791" y="20283"/>
                  </a:moveTo>
                  <a:cubicBezTo>
                    <a:pt x="1317" y="20810"/>
                    <a:pt x="1976" y="21074"/>
                    <a:pt x="2635" y="21074"/>
                  </a:cubicBezTo>
                  <a:cubicBezTo>
                    <a:pt x="3293" y="21074"/>
                    <a:pt x="3952" y="20810"/>
                    <a:pt x="4478" y="20283"/>
                  </a:cubicBezTo>
                  <a:lnTo>
                    <a:pt x="10537" y="14225"/>
                  </a:lnTo>
                  <a:lnTo>
                    <a:pt x="16596" y="20283"/>
                  </a:lnTo>
                  <a:cubicBezTo>
                    <a:pt x="17649" y="21337"/>
                    <a:pt x="19230" y="21337"/>
                    <a:pt x="20283" y="20283"/>
                  </a:cubicBezTo>
                  <a:cubicBezTo>
                    <a:pt x="21337" y="19230"/>
                    <a:pt x="21337" y="17649"/>
                    <a:pt x="20283" y="16596"/>
                  </a:cubicBezTo>
                  <a:lnTo>
                    <a:pt x="14225" y="10537"/>
                  </a:lnTo>
                  <a:lnTo>
                    <a:pt x="20283" y="4478"/>
                  </a:lnTo>
                  <a:cubicBezTo>
                    <a:pt x="21337" y="3425"/>
                    <a:pt x="21337" y="1844"/>
                    <a:pt x="20283" y="791"/>
                  </a:cubicBezTo>
                  <a:cubicBezTo>
                    <a:pt x="19230" y="-263"/>
                    <a:pt x="17649" y="-263"/>
                    <a:pt x="16596" y="791"/>
                  </a:cubicBezTo>
                  <a:lnTo>
                    <a:pt x="10537" y="6849"/>
                  </a:lnTo>
                  <a:lnTo>
                    <a:pt x="4478" y="791"/>
                  </a:lnTo>
                  <a:cubicBezTo>
                    <a:pt x="3425" y="-263"/>
                    <a:pt x="1844" y="-263"/>
                    <a:pt x="791" y="791"/>
                  </a:cubicBezTo>
                  <a:cubicBezTo>
                    <a:pt x="-263" y="1844"/>
                    <a:pt x="-263" y="3425"/>
                    <a:pt x="791" y="4478"/>
                  </a:cubicBezTo>
                  <a:lnTo>
                    <a:pt x="6849" y="10537"/>
                  </a:lnTo>
                  <a:lnTo>
                    <a:pt x="791" y="16596"/>
                  </a:lnTo>
                  <a:cubicBezTo>
                    <a:pt x="-263" y="17649"/>
                    <a:pt x="-263" y="19230"/>
                    <a:pt x="791" y="20283"/>
                  </a:cubicBezTo>
                  <a:close/>
                </a:path>
              </a:pathLst>
            </a:custGeom>
            <a:solidFill>
              <a:srgbClr val="8CC63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9129" name="Group 38"/>
          <p:cNvGrpSpPr/>
          <p:nvPr/>
        </p:nvGrpSpPr>
        <p:grpSpPr>
          <a:xfrm>
            <a:off x="692928" y="1872158"/>
            <a:ext cx="522868" cy="518119"/>
            <a:chOff x="0" y="0"/>
            <a:chExt cx="522867" cy="518118"/>
          </a:xfrm>
        </p:grpSpPr>
        <p:sp>
          <p:nvSpPr>
            <p:cNvPr id="9127" name="Freeform: Shape 39"/>
            <p:cNvSpPr/>
            <p:nvPr/>
          </p:nvSpPr>
          <p:spPr>
            <a:xfrm>
              <a:off x="0" y="122822"/>
              <a:ext cx="323505" cy="395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1" h="21316" extrusionOk="0">
                  <a:moveTo>
                    <a:pt x="20441" y="3861"/>
                  </a:moveTo>
                  <a:lnTo>
                    <a:pt x="21211" y="1731"/>
                  </a:lnTo>
                  <a:cubicBezTo>
                    <a:pt x="21292" y="1498"/>
                    <a:pt x="21211" y="1231"/>
                    <a:pt x="20968" y="1032"/>
                  </a:cubicBezTo>
                  <a:lnTo>
                    <a:pt x="19509" y="0"/>
                  </a:lnTo>
                  <a:cubicBezTo>
                    <a:pt x="6217" y="4327"/>
                    <a:pt x="259" y="11982"/>
                    <a:pt x="259" y="11982"/>
                  </a:cubicBezTo>
                  <a:cubicBezTo>
                    <a:pt x="-308" y="12647"/>
                    <a:pt x="97" y="13512"/>
                    <a:pt x="1070" y="13313"/>
                  </a:cubicBezTo>
                  <a:lnTo>
                    <a:pt x="3015" y="12581"/>
                  </a:lnTo>
                  <a:cubicBezTo>
                    <a:pt x="3988" y="12381"/>
                    <a:pt x="4312" y="12780"/>
                    <a:pt x="3826" y="13479"/>
                  </a:cubicBezTo>
                  <a:lnTo>
                    <a:pt x="1475" y="15975"/>
                  </a:lnTo>
                  <a:cubicBezTo>
                    <a:pt x="948" y="16674"/>
                    <a:pt x="1516" y="17473"/>
                    <a:pt x="2488" y="17307"/>
                  </a:cubicBezTo>
                  <a:lnTo>
                    <a:pt x="4109" y="17074"/>
                  </a:lnTo>
                  <a:cubicBezTo>
                    <a:pt x="4555" y="16974"/>
                    <a:pt x="5001" y="17074"/>
                    <a:pt x="5325" y="17340"/>
                  </a:cubicBezTo>
                  <a:cubicBezTo>
                    <a:pt x="5649" y="17573"/>
                    <a:pt x="5811" y="17939"/>
                    <a:pt x="5730" y="18305"/>
                  </a:cubicBezTo>
                  <a:lnTo>
                    <a:pt x="5082" y="20568"/>
                  </a:lnTo>
                  <a:cubicBezTo>
                    <a:pt x="5001" y="21367"/>
                    <a:pt x="6176" y="21600"/>
                    <a:pt x="6703" y="20901"/>
                  </a:cubicBezTo>
                  <a:cubicBezTo>
                    <a:pt x="6703" y="20901"/>
                    <a:pt x="13268" y="9985"/>
                    <a:pt x="20522" y="5392"/>
                  </a:cubicBezTo>
                  <a:cubicBezTo>
                    <a:pt x="20319" y="4892"/>
                    <a:pt x="20279" y="4360"/>
                    <a:pt x="20441" y="3861"/>
                  </a:cubicBezTo>
                  <a:close/>
                </a:path>
              </a:pathLst>
            </a:custGeom>
            <a:solidFill>
              <a:srgbClr val="8CC63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128" name="Freeform: Shape 40"/>
            <p:cNvSpPr/>
            <p:nvPr/>
          </p:nvSpPr>
          <p:spPr>
            <a:xfrm>
              <a:off x="300967" y="-1"/>
              <a:ext cx="221901" cy="221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5" h="21503" extrusionOk="0">
                  <a:moveTo>
                    <a:pt x="20814" y="9454"/>
                  </a:moveTo>
                  <a:cubicBezTo>
                    <a:pt x="21289" y="9035"/>
                    <a:pt x="21467" y="8377"/>
                    <a:pt x="21230" y="7838"/>
                  </a:cubicBezTo>
                  <a:cubicBezTo>
                    <a:pt x="20992" y="7240"/>
                    <a:pt x="20458" y="6881"/>
                    <a:pt x="19865" y="6881"/>
                  </a:cubicBezTo>
                  <a:lnTo>
                    <a:pt x="14999" y="6881"/>
                  </a:lnTo>
                  <a:cubicBezTo>
                    <a:pt x="14346" y="6881"/>
                    <a:pt x="13812" y="6462"/>
                    <a:pt x="13634" y="5864"/>
                  </a:cubicBezTo>
                  <a:lnTo>
                    <a:pt x="12032" y="1017"/>
                  </a:lnTo>
                  <a:cubicBezTo>
                    <a:pt x="11854" y="419"/>
                    <a:pt x="11260" y="0"/>
                    <a:pt x="10667" y="0"/>
                  </a:cubicBezTo>
                  <a:cubicBezTo>
                    <a:pt x="10014" y="0"/>
                    <a:pt x="9480" y="419"/>
                    <a:pt x="9302" y="1017"/>
                  </a:cubicBezTo>
                  <a:lnTo>
                    <a:pt x="7700" y="5864"/>
                  </a:lnTo>
                  <a:cubicBezTo>
                    <a:pt x="7522" y="6462"/>
                    <a:pt x="6929" y="6881"/>
                    <a:pt x="6335" y="6881"/>
                  </a:cubicBezTo>
                  <a:lnTo>
                    <a:pt x="1469" y="6881"/>
                  </a:lnTo>
                  <a:cubicBezTo>
                    <a:pt x="876" y="6881"/>
                    <a:pt x="342" y="7300"/>
                    <a:pt x="104" y="7838"/>
                  </a:cubicBezTo>
                  <a:cubicBezTo>
                    <a:pt x="-133" y="8437"/>
                    <a:pt x="45" y="9095"/>
                    <a:pt x="520" y="9454"/>
                  </a:cubicBezTo>
                  <a:lnTo>
                    <a:pt x="2241" y="11009"/>
                  </a:lnTo>
                  <a:lnTo>
                    <a:pt x="4436" y="12924"/>
                  </a:lnTo>
                  <a:cubicBezTo>
                    <a:pt x="4674" y="13104"/>
                    <a:pt x="4792" y="13343"/>
                    <a:pt x="4911" y="13642"/>
                  </a:cubicBezTo>
                  <a:cubicBezTo>
                    <a:pt x="4970" y="13941"/>
                    <a:pt x="4970" y="14181"/>
                    <a:pt x="4911" y="14480"/>
                  </a:cubicBezTo>
                  <a:lnTo>
                    <a:pt x="3309" y="19566"/>
                  </a:lnTo>
                  <a:cubicBezTo>
                    <a:pt x="3131" y="20164"/>
                    <a:pt x="3309" y="20822"/>
                    <a:pt x="3843" y="21181"/>
                  </a:cubicBezTo>
                  <a:cubicBezTo>
                    <a:pt x="4318" y="21540"/>
                    <a:pt x="5030" y="21540"/>
                    <a:pt x="5564" y="21241"/>
                  </a:cubicBezTo>
                  <a:lnTo>
                    <a:pt x="9836" y="18189"/>
                  </a:lnTo>
                  <a:cubicBezTo>
                    <a:pt x="10311" y="17830"/>
                    <a:pt x="11023" y="17830"/>
                    <a:pt x="11498" y="18189"/>
                  </a:cubicBezTo>
                  <a:lnTo>
                    <a:pt x="15770" y="21241"/>
                  </a:lnTo>
                  <a:cubicBezTo>
                    <a:pt x="16304" y="21600"/>
                    <a:pt x="16957" y="21600"/>
                    <a:pt x="17491" y="21181"/>
                  </a:cubicBezTo>
                  <a:cubicBezTo>
                    <a:pt x="17966" y="20822"/>
                    <a:pt x="18203" y="20164"/>
                    <a:pt x="18025" y="19566"/>
                  </a:cubicBezTo>
                  <a:lnTo>
                    <a:pt x="16542" y="14480"/>
                  </a:lnTo>
                  <a:cubicBezTo>
                    <a:pt x="16364" y="13941"/>
                    <a:pt x="16542" y="13283"/>
                    <a:pt x="16957" y="12924"/>
                  </a:cubicBezTo>
                  <a:lnTo>
                    <a:pt x="20814" y="9454"/>
                  </a:lnTo>
                  <a:close/>
                </a:path>
              </a:pathLst>
            </a:custGeom>
            <a:solidFill>
              <a:srgbClr val="8CC63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9135" name="Group 41"/>
          <p:cNvGrpSpPr/>
          <p:nvPr/>
        </p:nvGrpSpPr>
        <p:grpSpPr>
          <a:xfrm>
            <a:off x="4643172" y="1902617"/>
            <a:ext cx="676036" cy="562256"/>
            <a:chOff x="0" y="0"/>
            <a:chExt cx="676035" cy="562254"/>
          </a:xfrm>
        </p:grpSpPr>
        <p:sp>
          <p:nvSpPr>
            <p:cNvPr id="9130" name="Freeform: Shape 42"/>
            <p:cNvSpPr/>
            <p:nvPr/>
          </p:nvSpPr>
          <p:spPr>
            <a:xfrm>
              <a:off x="7124" y="134827"/>
              <a:ext cx="668912" cy="4274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41" y="8217"/>
                  </a:moveTo>
                  <a:lnTo>
                    <a:pt x="20066" y="4108"/>
                  </a:lnTo>
                  <a:lnTo>
                    <a:pt x="21600" y="6508"/>
                  </a:lnTo>
                  <a:lnTo>
                    <a:pt x="21600" y="0"/>
                  </a:lnTo>
                  <a:lnTo>
                    <a:pt x="17441" y="0"/>
                  </a:lnTo>
                  <a:lnTo>
                    <a:pt x="18975" y="2400"/>
                  </a:lnTo>
                  <a:lnTo>
                    <a:pt x="11983" y="13342"/>
                  </a:lnTo>
                  <a:lnTo>
                    <a:pt x="8084" y="7241"/>
                  </a:lnTo>
                  <a:lnTo>
                    <a:pt x="0" y="19892"/>
                  </a:lnTo>
                  <a:lnTo>
                    <a:pt x="1092" y="21600"/>
                  </a:lnTo>
                  <a:lnTo>
                    <a:pt x="8084" y="10658"/>
                  </a:lnTo>
                  <a:lnTo>
                    <a:pt x="11983" y="16759"/>
                  </a:lnTo>
                  <a:lnTo>
                    <a:pt x="17441" y="8217"/>
                  </a:lnTo>
                  <a:close/>
                </a:path>
              </a:pathLst>
            </a:custGeom>
            <a:solidFill>
              <a:srgbClr val="8CC63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131" name="Freeform: Shape 43"/>
            <p:cNvSpPr/>
            <p:nvPr/>
          </p:nvSpPr>
          <p:spPr>
            <a:xfrm>
              <a:off x="56227" y="-1"/>
              <a:ext cx="80495" cy="80496"/>
            </a:xfrm>
            <a:prstGeom prst="ellipse">
              <a:avLst/>
            </a:prstGeom>
            <a:solidFill>
              <a:srgbClr val="8CC63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132" name="Freeform: Shape 44"/>
            <p:cNvSpPr/>
            <p:nvPr/>
          </p:nvSpPr>
          <p:spPr>
            <a:xfrm>
              <a:off x="0" y="88545"/>
              <a:ext cx="510700" cy="345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5" h="21275" extrusionOk="0">
                  <a:moveTo>
                    <a:pt x="20409" y="9777"/>
                  </a:moveTo>
                  <a:lnTo>
                    <a:pt x="21525" y="8145"/>
                  </a:lnTo>
                  <a:lnTo>
                    <a:pt x="20582" y="1944"/>
                  </a:lnTo>
                  <a:cubicBezTo>
                    <a:pt x="20553" y="1725"/>
                    <a:pt x="20471" y="1528"/>
                    <a:pt x="20351" y="1389"/>
                  </a:cubicBezTo>
                  <a:cubicBezTo>
                    <a:pt x="19945" y="923"/>
                    <a:pt x="19485" y="565"/>
                    <a:pt x="18994" y="332"/>
                  </a:cubicBezTo>
                  <a:cubicBezTo>
                    <a:pt x="18108" y="-111"/>
                    <a:pt x="17146" y="-111"/>
                    <a:pt x="16259" y="332"/>
                  </a:cubicBezTo>
                  <a:cubicBezTo>
                    <a:pt x="15768" y="566"/>
                    <a:pt x="15309" y="923"/>
                    <a:pt x="14902" y="1389"/>
                  </a:cubicBezTo>
                  <a:cubicBezTo>
                    <a:pt x="14785" y="1531"/>
                    <a:pt x="14704" y="1727"/>
                    <a:pt x="14672" y="1944"/>
                  </a:cubicBezTo>
                  <a:lnTo>
                    <a:pt x="14244" y="4851"/>
                  </a:lnTo>
                  <a:lnTo>
                    <a:pt x="13800" y="1944"/>
                  </a:lnTo>
                  <a:cubicBezTo>
                    <a:pt x="13769" y="1725"/>
                    <a:pt x="13686" y="1528"/>
                    <a:pt x="13566" y="1389"/>
                  </a:cubicBezTo>
                  <a:cubicBezTo>
                    <a:pt x="13159" y="923"/>
                    <a:pt x="12700" y="565"/>
                    <a:pt x="12208" y="332"/>
                  </a:cubicBezTo>
                  <a:cubicBezTo>
                    <a:pt x="10816" y="-325"/>
                    <a:pt x="9290" y="71"/>
                    <a:pt x="8137" y="1389"/>
                  </a:cubicBezTo>
                  <a:cubicBezTo>
                    <a:pt x="8020" y="1531"/>
                    <a:pt x="7939" y="1727"/>
                    <a:pt x="7906" y="1944"/>
                  </a:cubicBezTo>
                  <a:lnTo>
                    <a:pt x="7459" y="4757"/>
                  </a:lnTo>
                  <a:cubicBezTo>
                    <a:pt x="7459" y="4757"/>
                    <a:pt x="7459" y="4757"/>
                    <a:pt x="7459" y="4757"/>
                  </a:cubicBezTo>
                  <a:lnTo>
                    <a:pt x="7018" y="1944"/>
                  </a:lnTo>
                  <a:cubicBezTo>
                    <a:pt x="6984" y="1725"/>
                    <a:pt x="6900" y="1529"/>
                    <a:pt x="6780" y="1389"/>
                  </a:cubicBezTo>
                  <a:cubicBezTo>
                    <a:pt x="6373" y="923"/>
                    <a:pt x="5914" y="566"/>
                    <a:pt x="5423" y="332"/>
                  </a:cubicBezTo>
                  <a:cubicBezTo>
                    <a:pt x="4537" y="-111"/>
                    <a:pt x="3575" y="-111"/>
                    <a:pt x="2688" y="332"/>
                  </a:cubicBezTo>
                  <a:cubicBezTo>
                    <a:pt x="2197" y="567"/>
                    <a:pt x="1738" y="924"/>
                    <a:pt x="1331" y="1389"/>
                  </a:cubicBezTo>
                  <a:cubicBezTo>
                    <a:pt x="1214" y="1531"/>
                    <a:pt x="1133" y="1727"/>
                    <a:pt x="1101" y="1944"/>
                  </a:cubicBezTo>
                  <a:lnTo>
                    <a:pt x="22" y="9147"/>
                  </a:lnTo>
                  <a:cubicBezTo>
                    <a:pt x="-75" y="9702"/>
                    <a:pt x="154" y="10266"/>
                    <a:pt x="534" y="10407"/>
                  </a:cubicBezTo>
                  <a:cubicBezTo>
                    <a:pt x="543" y="10411"/>
                    <a:pt x="552" y="10414"/>
                    <a:pt x="561" y="10417"/>
                  </a:cubicBezTo>
                  <a:cubicBezTo>
                    <a:pt x="598" y="10422"/>
                    <a:pt x="636" y="10422"/>
                    <a:pt x="673" y="10417"/>
                  </a:cubicBezTo>
                  <a:cubicBezTo>
                    <a:pt x="998" y="10428"/>
                    <a:pt x="1282" y="10101"/>
                    <a:pt x="1352" y="9638"/>
                  </a:cubicBezTo>
                  <a:lnTo>
                    <a:pt x="2369" y="2976"/>
                  </a:lnTo>
                  <a:lnTo>
                    <a:pt x="2369" y="6498"/>
                  </a:lnTo>
                  <a:lnTo>
                    <a:pt x="1352" y="13889"/>
                  </a:lnTo>
                  <a:lnTo>
                    <a:pt x="2369" y="13889"/>
                  </a:lnTo>
                  <a:lnTo>
                    <a:pt x="2369" y="21275"/>
                  </a:lnTo>
                  <a:lnTo>
                    <a:pt x="3727" y="19291"/>
                  </a:lnTo>
                  <a:lnTo>
                    <a:pt x="3727" y="13889"/>
                  </a:lnTo>
                  <a:lnTo>
                    <a:pt x="4405" y="13889"/>
                  </a:lnTo>
                  <a:lnTo>
                    <a:pt x="4405" y="18299"/>
                  </a:lnTo>
                  <a:lnTo>
                    <a:pt x="5762" y="16315"/>
                  </a:lnTo>
                  <a:lnTo>
                    <a:pt x="5762" y="13889"/>
                  </a:lnTo>
                  <a:lnTo>
                    <a:pt x="6780" y="13889"/>
                  </a:lnTo>
                  <a:lnTo>
                    <a:pt x="5762" y="6503"/>
                  </a:lnTo>
                  <a:lnTo>
                    <a:pt x="5762" y="3031"/>
                  </a:lnTo>
                  <a:lnTo>
                    <a:pt x="6780" y="9509"/>
                  </a:lnTo>
                  <a:cubicBezTo>
                    <a:pt x="6810" y="10024"/>
                    <a:pt x="7105" y="10419"/>
                    <a:pt x="7459" y="10417"/>
                  </a:cubicBezTo>
                  <a:cubicBezTo>
                    <a:pt x="7775" y="10414"/>
                    <a:pt x="8049" y="10090"/>
                    <a:pt x="8117" y="9638"/>
                  </a:cubicBezTo>
                  <a:lnTo>
                    <a:pt x="8137" y="9425"/>
                  </a:lnTo>
                  <a:lnTo>
                    <a:pt x="9128" y="3061"/>
                  </a:lnTo>
                  <a:cubicBezTo>
                    <a:pt x="9128" y="3061"/>
                    <a:pt x="9128" y="3061"/>
                    <a:pt x="9128" y="3061"/>
                  </a:cubicBezTo>
                  <a:lnTo>
                    <a:pt x="9128" y="11379"/>
                  </a:lnTo>
                  <a:lnTo>
                    <a:pt x="9878" y="10278"/>
                  </a:lnTo>
                  <a:cubicBezTo>
                    <a:pt x="10407" y="9503"/>
                    <a:pt x="11267" y="9502"/>
                    <a:pt x="11797" y="10276"/>
                  </a:cubicBezTo>
                  <a:cubicBezTo>
                    <a:pt x="11797" y="10277"/>
                    <a:pt x="11798" y="10277"/>
                    <a:pt x="11798" y="10278"/>
                  </a:cubicBezTo>
                  <a:lnTo>
                    <a:pt x="12548" y="11334"/>
                  </a:lnTo>
                  <a:lnTo>
                    <a:pt x="12548" y="3065"/>
                  </a:lnTo>
                  <a:cubicBezTo>
                    <a:pt x="12548" y="3065"/>
                    <a:pt x="12548" y="3065"/>
                    <a:pt x="12548" y="3065"/>
                  </a:cubicBezTo>
                  <a:lnTo>
                    <a:pt x="13566" y="9643"/>
                  </a:lnTo>
                  <a:cubicBezTo>
                    <a:pt x="13637" y="10104"/>
                    <a:pt x="13921" y="10428"/>
                    <a:pt x="14244" y="10417"/>
                  </a:cubicBezTo>
                  <a:cubicBezTo>
                    <a:pt x="14562" y="10416"/>
                    <a:pt x="14837" y="10092"/>
                    <a:pt x="14906" y="9638"/>
                  </a:cubicBezTo>
                  <a:lnTo>
                    <a:pt x="15924" y="3061"/>
                  </a:lnTo>
                  <a:cubicBezTo>
                    <a:pt x="15924" y="3061"/>
                    <a:pt x="15924" y="3061"/>
                    <a:pt x="15924" y="3061"/>
                  </a:cubicBezTo>
                  <a:lnTo>
                    <a:pt x="15924" y="16305"/>
                  </a:lnTo>
                  <a:lnTo>
                    <a:pt x="17281" y="14321"/>
                  </a:lnTo>
                  <a:lnTo>
                    <a:pt x="17281" y="10913"/>
                  </a:lnTo>
                  <a:lnTo>
                    <a:pt x="17959" y="10913"/>
                  </a:lnTo>
                  <a:lnTo>
                    <a:pt x="17959" y="13348"/>
                  </a:lnTo>
                  <a:lnTo>
                    <a:pt x="19316" y="11364"/>
                  </a:lnTo>
                  <a:lnTo>
                    <a:pt x="19316" y="3065"/>
                  </a:lnTo>
                  <a:cubicBezTo>
                    <a:pt x="19316" y="3065"/>
                    <a:pt x="19316" y="3065"/>
                    <a:pt x="19316" y="3065"/>
                  </a:cubicBezTo>
                  <a:lnTo>
                    <a:pt x="20385" y="9782"/>
                  </a:lnTo>
                  <a:close/>
                </a:path>
              </a:pathLst>
            </a:custGeom>
            <a:solidFill>
              <a:srgbClr val="8CC63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133" name="Freeform: Shape 45"/>
            <p:cNvSpPr/>
            <p:nvPr/>
          </p:nvSpPr>
          <p:spPr>
            <a:xfrm>
              <a:off x="378124" y="-1"/>
              <a:ext cx="80496" cy="80496"/>
            </a:xfrm>
            <a:prstGeom prst="ellipse">
              <a:avLst/>
            </a:prstGeom>
            <a:solidFill>
              <a:srgbClr val="8CC63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134" name="Freeform: Shape 46"/>
            <p:cNvSpPr/>
            <p:nvPr/>
          </p:nvSpPr>
          <p:spPr>
            <a:xfrm>
              <a:off x="216894" y="-1"/>
              <a:ext cx="80496" cy="80496"/>
            </a:xfrm>
            <a:prstGeom prst="ellipse">
              <a:avLst/>
            </a:prstGeom>
            <a:solidFill>
              <a:srgbClr val="8CC63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9140" name="Group 48"/>
          <p:cNvGrpSpPr/>
          <p:nvPr/>
        </p:nvGrpSpPr>
        <p:grpSpPr>
          <a:xfrm>
            <a:off x="390882" y="371029"/>
            <a:ext cx="1000335" cy="1000334"/>
            <a:chOff x="0" y="0"/>
            <a:chExt cx="1000333" cy="1000333"/>
          </a:xfrm>
        </p:grpSpPr>
        <p:sp>
          <p:nvSpPr>
            <p:cNvPr id="9136" name="Oval 49"/>
            <p:cNvSpPr/>
            <p:nvPr/>
          </p:nvSpPr>
          <p:spPr>
            <a:xfrm>
              <a:off x="0" y="0"/>
              <a:ext cx="1000334" cy="1000334"/>
            </a:xfrm>
            <a:prstGeom prst="ellipse">
              <a:avLst/>
            </a:prstGeom>
            <a:solidFill>
              <a:srgbClr val="8CC63F"/>
            </a:solidFill>
            <a:ln w="1905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grpSp>
          <p:nvGrpSpPr>
            <p:cNvPr id="9139" name="Group 50"/>
            <p:cNvGrpSpPr/>
            <p:nvPr/>
          </p:nvGrpSpPr>
          <p:grpSpPr>
            <a:xfrm>
              <a:off x="205906" y="168355"/>
              <a:ext cx="566469" cy="581469"/>
              <a:chOff x="0" y="0"/>
              <a:chExt cx="566468" cy="581467"/>
            </a:xfrm>
          </p:grpSpPr>
          <p:sp>
            <p:nvSpPr>
              <p:cNvPr id="9137" name="Freeform: Shape 51"/>
              <p:cNvSpPr/>
              <p:nvPr/>
            </p:nvSpPr>
            <p:spPr>
              <a:xfrm>
                <a:off x="-1" y="0"/>
                <a:ext cx="566470" cy="5814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5" extrusionOk="0">
                    <a:moveTo>
                      <a:pt x="21600" y="4962"/>
                    </a:moveTo>
                    <a:cubicBezTo>
                      <a:pt x="21600" y="4667"/>
                      <a:pt x="21534" y="4474"/>
                      <a:pt x="21395" y="4351"/>
                    </a:cubicBezTo>
                    <a:cubicBezTo>
                      <a:pt x="21261" y="4234"/>
                      <a:pt x="21069" y="4189"/>
                      <a:pt x="20804" y="4216"/>
                    </a:cubicBezTo>
                    <a:cubicBezTo>
                      <a:pt x="20396" y="4256"/>
                      <a:pt x="19989" y="4295"/>
                      <a:pt x="19582" y="4334"/>
                    </a:cubicBezTo>
                    <a:cubicBezTo>
                      <a:pt x="18834" y="4405"/>
                      <a:pt x="18086" y="4476"/>
                      <a:pt x="17340" y="4557"/>
                    </a:cubicBezTo>
                    <a:cubicBezTo>
                      <a:pt x="17044" y="4589"/>
                      <a:pt x="16748" y="4648"/>
                      <a:pt x="16465" y="4704"/>
                    </a:cubicBezTo>
                    <a:cubicBezTo>
                      <a:pt x="16376" y="4721"/>
                      <a:pt x="16288" y="4739"/>
                      <a:pt x="16199" y="4756"/>
                    </a:cubicBezTo>
                    <a:cubicBezTo>
                      <a:pt x="15689" y="1998"/>
                      <a:pt x="13668" y="96"/>
                      <a:pt x="11140" y="5"/>
                    </a:cubicBezTo>
                    <a:cubicBezTo>
                      <a:pt x="8043" y="-105"/>
                      <a:pt x="6061" y="1461"/>
                      <a:pt x="5257" y="4655"/>
                    </a:cubicBezTo>
                    <a:lnTo>
                      <a:pt x="4043" y="4533"/>
                    </a:lnTo>
                    <a:cubicBezTo>
                      <a:pt x="3001" y="4427"/>
                      <a:pt x="1980" y="4324"/>
                      <a:pt x="961" y="4212"/>
                    </a:cubicBezTo>
                    <a:cubicBezTo>
                      <a:pt x="622" y="4175"/>
                      <a:pt x="392" y="4221"/>
                      <a:pt x="235" y="4356"/>
                    </a:cubicBezTo>
                    <a:cubicBezTo>
                      <a:pt x="73" y="4498"/>
                      <a:pt x="0" y="4726"/>
                      <a:pt x="0" y="5082"/>
                    </a:cubicBezTo>
                    <a:cubicBezTo>
                      <a:pt x="20" y="9403"/>
                      <a:pt x="20" y="13808"/>
                      <a:pt x="0" y="18544"/>
                    </a:cubicBezTo>
                    <a:cubicBezTo>
                      <a:pt x="0" y="19127"/>
                      <a:pt x="215" y="19380"/>
                      <a:pt x="834" y="19500"/>
                    </a:cubicBezTo>
                    <a:cubicBezTo>
                      <a:pt x="3029" y="19929"/>
                      <a:pt x="5257" y="20382"/>
                      <a:pt x="7408" y="20823"/>
                    </a:cubicBezTo>
                    <a:cubicBezTo>
                      <a:pt x="8392" y="21024"/>
                      <a:pt x="9375" y="21225"/>
                      <a:pt x="10359" y="21424"/>
                    </a:cubicBezTo>
                    <a:lnTo>
                      <a:pt x="10412" y="21434"/>
                    </a:lnTo>
                    <a:cubicBezTo>
                      <a:pt x="10551" y="21463"/>
                      <a:pt x="10703" y="21495"/>
                      <a:pt x="10852" y="21495"/>
                    </a:cubicBezTo>
                    <a:cubicBezTo>
                      <a:pt x="10910" y="21495"/>
                      <a:pt x="10966" y="21490"/>
                      <a:pt x="11021" y="21478"/>
                    </a:cubicBezTo>
                    <a:cubicBezTo>
                      <a:pt x="13651" y="20951"/>
                      <a:pt x="16280" y="20416"/>
                      <a:pt x="18907" y="19880"/>
                    </a:cubicBezTo>
                    <a:lnTo>
                      <a:pt x="20953" y="19463"/>
                    </a:lnTo>
                    <a:cubicBezTo>
                      <a:pt x="21395" y="19372"/>
                      <a:pt x="21600" y="19130"/>
                      <a:pt x="21597" y="18693"/>
                    </a:cubicBezTo>
                    <a:cubicBezTo>
                      <a:pt x="21587" y="14257"/>
                      <a:pt x="21585" y="9636"/>
                      <a:pt x="21597" y="4959"/>
                    </a:cubicBezTo>
                    <a:close/>
                    <a:moveTo>
                      <a:pt x="20169" y="17757"/>
                    </a:moveTo>
                    <a:cubicBezTo>
                      <a:pt x="20336" y="17757"/>
                      <a:pt x="20500" y="17762"/>
                      <a:pt x="20662" y="17769"/>
                    </a:cubicBezTo>
                    <a:cubicBezTo>
                      <a:pt x="20761" y="18649"/>
                      <a:pt x="20730" y="18657"/>
                      <a:pt x="19876" y="18828"/>
                    </a:cubicBezTo>
                    <a:lnTo>
                      <a:pt x="19840" y="18835"/>
                    </a:lnTo>
                    <a:cubicBezTo>
                      <a:pt x="17929" y="19218"/>
                      <a:pt x="16020" y="19608"/>
                      <a:pt x="14098" y="20000"/>
                    </a:cubicBezTo>
                    <a:lnTo>
                      <a:pt x="12156" y="20397"/>
                    </a:lnTo>
                    <a:cubicBezTo>
                      <a:pt x="13603" y="18818"/>
                      <a:pt x="17367" y="17759"/>
                      <a:pt x="20171" y="17759"/>
                    </a:cubicBezTo>
                    <a:close/>
                    <a:moveTo>
                      <a:pt x="7904" y="13565"/>
                    </a:moveTo>
                    <a:lnTo>
                      <a:pt x="7914" y="13698"/>
                    </a:lnTo>
                    <a:cubicBezTo>
                      <a:pt x="7937" y="13955"/>
                      <a:pt x="8010" y="14132"/>
                      <a:pt x="8144" y="14237"/>
                    </a:cubicBezTo>
                    <a:cubicBezTo>
                      <a:pt x="8326" y="14382"/>
                      <a:pt x="8561" y="14357"/>
                      <a:pt x="8771" y="14335"/>
                    </a:cubicBezTo>
                    <a:cubicBezTo>
                      <a:pt x="8867" y="14325"/>
                      <a:pt x="8956" y="14315"/>
                      <a:pt x="9026" y="14323"/>
                    </a:cubicBezTo>
                    <a:cubicBezTo>
                      <a:pt x="9335" y="14360"/>
                      <a:pt x="9641" y="14352"/>
                      <a:pt x="9964" y="14342"/>
                    </a:cubicBezTo>
                    <a:cubicBezTo>
                      <a:pt x="10063" y="14340"/>
                      <a:pt x="10164" y="14337"/>
                      <a:pt x="10265" y="14335"/>
                    </a:cubicBezTo>
                    <a:lnTo>
                      <a:pt x="10265" y="19877"/>
                    </a:lnTo>
                    <a:cubicBezTo>
                      <a:pt x="7279" y="17404"/>
                      <a:pt x="3737" y="16973"/>
                      <a:pt x="933" y="16889"/>
                    </a:cubicBezTo>
                    <a:lnTo>
                      <a:pt x="933" y="4974"/>
                    </a:lnTo>
                    <a:lnTo>
                      <a:pt x="1780" y="5092"/>
                    </a:lnTo>
                    <a:cubicBezTo>
                      <a:pt x="2885" y="5246"/>
                      <a:pt x="3929" y="5393"/>
                      <a:pt x="4981" y="5565"/>
                    </a:cubicBezTo>
                    <a:cubicBezTo>
                      <a:pt x="5072" y="5579"/>
                      <a:pt x="5249" y="5763"/>
                      <a:pt x="5269" y="5891"/>
                    </a:cubicBezTo>
                    <a:cubicBezTo>
                      <a:pt x="5469" y="7079"/>
                      <a:pt x="5944" y="8065"/>
                      <a:pt x="6720" y="8901"/>
                    </a:cubicBezTo>
                    <a:cubicBezTo>
                      <a:pt x="7408" y="9641"/>
                      <a:pt x="7767" y="10523"/>
                      <a:pt x="7785" y="11523"/>
                    </a:cubicBezTo>
                    <a:cubicBezTo>
                      <a:pt x="7792" y="11972"/>
                      <a:pt x="7995" y="12173"/>
                      <a:pt x="8435" y="12173"/>
                    </a:cubicBezTo>
                    <a:lnTo>
                      <a:pt x="8442" y="12173"/>
                    </a:lnTo>
                    <a:cubicBezTo>
                      <a:pt x="10071" y="12163"/>
                      <a:pt x="11555" y="12163"/>
                      <a:pt x="12978" y="12173"/>
                    </a:cubicBezTo>
                    <a:lnTo>
                      <a:pt x="12988" y="12173"/>
                    </a:lnTo>
                    <a:cubicBezTo>
                      <a:pt x="13436" y="12173"/>
                      <a:pt x="13636" y="11984"/>
                      <a:pt x="13653" y="11546"/>
                    </a:cubicBezTo>
                    <a:cubicBezTo>
                      <a:pt x="13696" y="10523"/>
                      <a:pt x="14098" y="9582"/>
                      <a:pt x="14852" y="8754"/>
                    </a:cubicBezTo>
                    <a:cubicBezTo>
                      <a:pt x="15550" y="7986"/>
                      <a:pt x="15987" y="7048"/>
                      <a:pt x="16156" y="5964"/>
                    </a:cubicBezTo>
                    <a:cubicBezTo>
                      <a:pt x="16179" y="5824"/>
                      <a:pt x="16341" y="5619"/>
                      <a:pt x="16419" y="5606"/>
                    </a:cubicBezTo>
                    <a:cubicBezTo>
                      <a:pt x="17529" y="5418"/>
                      <a:pt x="18624" y="5258"/>
                      <a:pt x="19787" y="5087"/>
                    </a:cubicBezTo>
                    <a:lnTo>
                      <a:pt x="20647" y="4962"/>
                    </a:lnTo>
                    <a:cubicBezTo>
                      <a:pt x="20654" y="5038"/>
                      <a:pt x="20659" y="5104"/>
                      <a:pt x="20664" y="5168"/>
                    </a:cubicBezTo>
                    <a:cubicBezTo>
                      <a:pt x="20680" y="5334"/>
                      <a:pt x="20692" y="5457"/>
                      <a:pt x="20692" y="5577"/>
                    </a:cubicBezTo>
                    <a:cubicBezTo>
                      <a:pt x="20692" y="6631"/>
                      <a:pt x="20692" y="7682"/>
                      <a:pt x="20692" y="8736"/>
                    </a:cubicBezTo>
                    <a:cubicBezTo>
                      <a:pt x="20692" y="11227"/>
                      <a:pt x="20692" y="13801"/>
                      <a:pt x="20707" y="16335"/>
                    </a:cubicBezTo>
                    <a:cubicBezTo>
                      <a:pt x="20710" y="16825"/>
                      <a:pt x="20606" y="16926"/>
                      <a:pt x="20096" y="16943"/>
                    </a:cubicBezTo>
                    <a:cubicBezTo>
                      <a:pt x="16227" y="17075"/>
                      <a:pt x="13388" y="18058"/>
                      <a:pt x="11170" y="20039"/>
                    </a:cubicBezTo>
                    <a:lnTo>
                      <a:pt x="11170" y="14413"/>
                    </a:lnTo>
                    <a:lnTo>
                      <a:pt x="11393" y="14391"/>
                    </a:lnTo>
                    <a:cubicBezTo>
                      <a:pt x="12073" y="14323"/>
                      <a:pt x="12778" y="14252"/>
                      <a:pt x="13469" y="14168"/>
                    </a:cubicBezTo>
                    <a:cubicBezTo>
                      <a:pt x="13588" y="14154"/>
                      <a:pt x="13598" y="14046"/>
                      <a:pt x="13613" y="13867"/>
                    </a:cubicBezTo>
                    <a:cubicBezTo>
                      <a:pt x="13618" y="13815"/>
                      <a:pt x="13623" y="13759"/>
                      <a:pt x="13628" y="13708"/>
                    </a:cubicBezTo>
                    <a:lnTo>
                      <a:pt x="13646" y="13570"/>
                    </a:lnTo>
                    <a:lnTo>
                      <a:pt x="7896" y="13570"/>
                    </a:lnTo>
                    <a:close/>
                    <a:moveTo>
                      <a:pt x="11127" y="7494"/>
                    </a:moveTo>
                    <a:lnTo>
                      <a:pt x="11127" y="11288"/>
                    </a:lnTo>
                    <a:lnTo>
                      <a:pt x="10326" y="11340"/>
                    </a:lnTo>
                    <a:lnTo>
                      <a:pt x="10326" y="7494"/>
                    </a:lnTo>
                    <a:lnTo>
                      <a:pt x="11127" y="7494"/>
                    </a:lnTo>
                    <a:close/>
                    <a:moveTo>
                      <a:pt x="9499" y="5513"/>
                    </a:moveTo>
                    <a:cubicBezTo>
                      <a:pt x="9792" y="5297"/>
                      <a:pt x="10263" y="5187"/>
                      <a:pt x="10733" y="5187"/>
                    </a:cubicBezTo>
                    <a:cubicBezTo>
                      <a:pt x="11203" y="5187"/>
                      <a:pt x="11620" y="5285"/>
                      <a:pt x="11914" y="5484"/>
                    </a:cubicBezTo>
                    <a:cubicBezTo>
                      <a:pt x="12144" y="5641"/>
                      <a:pt x="12265" y="5810"/>
                      <a:pt x="12255" y="5959"/>
                    </a:cubicBezTo>
                    <a:cubicBezTo>
                      <a:pt x="12242" y="6141"/>
                      <a:pt x="12048" y="6278"/>
                      <a:pt x="11883" y="6359"/>
                    </a:cubicBezTo>
                    <a:cubicBezTo>
                      <a:pt x="11641" y="6481"/>
                      <a:pt x="11357" y="6557"/>
                      <a:pt x="11062" y="6633"/>
                    </a:cubicBezTo>
                    <a:cubicBezTo>
                      <a:pt x="10930" y="6668"/>
                      <a:pt x="10796" y="6704"/>
                      <a:pt x="10657" y="6744"/>
                    </a:cubicBezTo>
                    <a:cubicBezTo>
                      <a:pt x="10538" y="6700"/>
                      <a:pt x="10417" y="6658"/>
                      <a:pt x="10298" y="6619"/>
                    </a:cubicBezTo>
                    <a:cubicBezTo>
                      <a:pt x="10000" y="6518"/>
                      <a:pt x="9717" y="6425"/>
                      <a:pt x="9471" y="6271"/>
                    </a:cubicBezTo>
                    <a:cubicBezTo>
                      <a:pt x="9350" y="6195"/>
                      <a:pt x="9206" y="6077"/>
                      <a:pt x="9201" y="5932"/>
                    </a:cubicBezTo>
                    <a:cubicBezTo>
                      <a:pt x="9196" y="5802"/>
                      <a:pt x="9299" y="5658"/>
                      <a:pt x="9502" y="5508"/>
                    </a:cubicBezTo>
                    <a:close/>
                    <a:moveTo>
                      <a:pt x="14450" y="7883"/>
                    </a:moveTo>
                    <a:cubicBezTo>
                      <a:pt x="13724" y="8793"/>
                      <a:pt x="12943" y="9879"/>
                      <a:pt x="12806" y="11296"/>
                    </a:cubicBezTo>
                    <a:lnTo>
                      <a:pt x="12088" y="11296"/>
                    </a:lnTo>
                    <a:lnTo>
                      <a:pt x="12088" y="8685"/>
                    </a:lnTo>
                    <a:cubicBezTo>
                      <a:pt x="12088" y="8582"/>
                      <a:pt x="12083" y="8477"/>
                      <a:pt x="12078" y="8371"/>
                    </a:cubicBezTo>
                    <a:cubicBezTo>
                      <a:pt x="12068" y="8133"/>
                      <a:pt x="12058" y="7910"/>
                      <a:pt x="12101" y="7697"/>
                    </a:cubicBezTo>
                    <a:cubicBezTo>
                      <a:pt x="12149" y="7467"/>
                      <a:pt x="12270" y="7170"/>
                      <a:pt x="12460" y="7023"/>
                    </a:cubicBezTo>
                    <a:cubicBezTo>
                      <a:pt x="12900" y="6685"/>
                      <a:pt x="13135" y="6244"/>
                      <a:pt x="13105" y="5812"/>
                    </a:cubicBezTo>
                    <a:cubicBezTo>
                      <a:pt x="13074" y="5400"/>
                      <a:pt x="12811" y="5033"/>
                      <a:pt x="12364" y="4778"/>
                    </a:cubicBezTo>
                    <a:cubicBezTo>
                      <a:pt x="11315" y="4177"/>
                      <a:pt x="10194" y="4175"/>
                      <a:pt x="9122" y="4766"/>
                    </a:cubicBezTo>
                    <a:cubicBezTo>
                      <a:pt x="8634" y="5035"/>
                      <a:pt x="8349" y="5440"/>
                      <a:pt x="8339" y="5876"/>
                    </a:cubicBezTo>
                    <a:cubicBezTo>
                      <a:pt x="8326" y="6312"/>
                      <a:pt x="8591" y="6734"/>
                      <a:pt x="9067" y="7028"/>
                    </a:cubicBezTo>
                    <a:cubicBezTo>
                      <a:pt x="9388" y="7227"/>
                      <a:pt x="9489" y="7413"/>
                      <a:pt x="9479" y="7785"/>
                    </a:cubicBezTo>
                    <a:cubicBezTo>
                      <a:pt x="9459" y="8638"/>
                      <a:pt x="9464" y="9482"/>
                      <a:pt x="9466" y="10371"/>
                    </a:cubicBezTo>
                    <a:cubicBezTo>
                      <a:pt x="9466" y="10680"/>
                      <a:pt x="9466" y="10992"/>
                      <a:pt x="9469" y="11305"/>
                    </a:cubicBezTo>
                    <a:lnTo>
                      <a:pt x="8652" y="11305"/>
                    </a:lnTo>
                    <a:cubicBezTo>
                      <a:pt x="8538" y="9933"/>
                      <a:pt x="7785" y="8869"/>
                      <a:pt x="6956" y="7815"/>
                    </a:cubicBezTo>
                    <a:cubicBezTo>
                      <a:pt x="5547" y="6025"/>
                      <a:pt x="5881" y="3484"/>
                      <a:pt x="7729" y="1898"/>
                    </a:cubicBezTo>
                    <a:cubicBezTo>
                      <a:pt x="9461" y="412"/>
                      <a:pt x="12091" y="454"/>
                      <a:pt x="13845" y="1996"/>
                    </a:cubicBezTo>
                    <a:cubicBezTo>
                      <a:pt x="15595" y="3530"/>
                      <a:pt x="15861" y="6116"/>
                      <a:pt x="14450" y="7883"/>
                    </a:cubicBezTo>
                    <a:close/>
                    <a:moveTo>
                      <a:pt x="9312" y="20367"/>
                    </a:moveTo>
                    <a:lnTo>
                      <a:pt x="920" y="18659"/>
                    </a:lnTo>
                    <a:lnTo>
                      <a:pt x="920" y="17718"/>
                    </a:lnTo>
                    <a:cubicBezTo>
                      <a:pt x="3664" y="17816"/>
                      <a:pt x="6766" y="18232"/>
                      <a:pt x="9312" y="2036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138" name="Freeform: Shape 52"/>
              <p:cNvSpPr/>
              <p:nvPr/>
            </p:nvSpPr>
            <p:spPr>
              <a:xfrm>
                <a:off x="205089" y="335575"/>
                <a:ext cx="155029" cy="229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8" extrusionOk="0">
                    <a:moveTo>
                      <a:pt x="21036" y="8153"/>
                    </a:moveTo>
                    <a:cubicBezTo>
                      <a:pt x="20879" y="7408"/>
                      <a:pt x="20722" y="6539"/>
                      <a:pt x="20575" y="5608"/>
                    </a:cubicBezTo>
                    <a:cubicBezTo>
                      <a:pt x="20159" y="3187"/>
                      <a:pt x="19724" y="643"/>
                      <a:pt x="19189" y="456"/>
                    </a:cubicBezTo>
                    <a:cubicBezTo>
                      <a:pt x="17202" y="-102"/>
                      <a:pt x="15188" y="-40"/>
                      <a:pt x="13239" y="84"/>
                    </a:cubicBezTo>
                    <a:cubicBezTo>
                      <a:pt x="12509" y="84"/>
                      <a:pt x="11779" y="84"/>
                      <a:pt x="11049" y="84"/>
                    </a:cubicBezTo>
                    <a:cubicBezTo>
                      <a:pt x="10329" y="84"/>
                      <a:pt x="9608" y="84"/>
                      <a:pt x="8888" y="84"/>
                    </a:cubicBezTo>
                    <a:cubicBezTo>
                      <a:pt x="6846" y="22"/>
                      <a:pt x="4730" y="-102"/>
                      <a:pt x="2651" y="394"/>
                    </a:cubicBezTo>
                    <a:cubicBezTo>
                      <a:pt x="2106" y="518"/>
                      <a:pt x="1635" y="2567"/>
                      <a:pt x="1183" y="4553"/>
                    </a:cubicBezTo>
                    <a:cubicBezTo>
                      <a:pt x="1007" y="5298"/>
                      <a:pt x="831" y="6105"/>
                      <a:pt x="656" y="6725"/>
                    </a:cubicBezTo>
                    <a:lnTo>
                      <a:pt x="0" y="9022"/>
                    </a:lnTo>
                    <a:lnTo>
                      <a:pt x="591" y="12002"/>
                    </a:lnTo>
                    <a:cubicBezTo>
                      <a:pt x="758" y="12870"/>
                      <a:pt x="933" y="13925"/>
                      <a:pt x="1099" y="15043"/>
                    </a:cubicBezTo>
                    <a:cubicBezTo>
                      <a:pt x="1552" y="17960"/>
                      <a:pt x="2023" y="20939"/>
                      <a:pt x="2605" y="21001"/>
                    </a:cubicBezTo>
                    <a:cubicBezTo>
                      <a:pt x="5303" y="21312"/>
                      <a:pt x="8028" y="21498"/>
                      <a:pt x="10837" y="21498"/>
                    </a:cubicBezTo>
                    <a:cubicBezTo>
                      <a:pt x="13646" y="21498"/>
                      <a:pt x="16269" y="21374"/>
                      <a:pt x="19124" y="21063"/>
                    </a:cubicBezTo>
                    <a:cubicBezTo>
                      <a:pt x="19678" y="21063"/>
                      <a:pt x="20122" y="18394"/>
                      <a:pt x="20556" y="15911"/>
                    </a:cubicBezTo>
                    <a:cubicBezTo>
                      <a:pt x="20722" y="14980"/>
                      <a:pt x="20879" y="14050"/>
                      <a:pt x="21036" y="13305"/>
                    </a:cubicBezTo>
                    <a:lnTo>
                      <a:pt x="21600" y="10760"/>
                    </a:lnTo>
                    <a:lnTo>
                      <a:pt x="21046" y="8153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9143" name="Group 54"/>
          <p:cNvGrpSpPr/>
          <p:nvPr/>
        </p:nvGrpSpPr>
        <p:grpSpPr>
          <a:xfrm>
            <a:off x="4131278" y="1867763"/>
            <a:ext cx="4260113" cy="4102983"/>
            <a:chOff x="0" y="0"/>
            <a:chExt cx="4260112" cy="4102982"/>
          </a:xfrm>
        </p:grpSpPr>
        <p:sp>
          <p:nvSpPr>
            <p:cNvPr id="9141" name="Straight Connector 10"/>
            <p:cNvSpPr/>
            <p:nvPr/>
          </p:nvSpPr>
          <p:spPr>
            <a:xfrm flipH="1">
              <a:off x="4260112" y="13640"/>
              <a:ext cx="1" cy="4089343"/>
            </a:xfrm>
            <a:prstGeom prst="line">
              <a:avLst/>
            </a:prstGeom>
            <a:noFill/>
            <a:ln w="25400" cap="flat">
              <a:solidFill>
                <a:srgbClr val="8CC63F"/>
              </a:solidFill>
              <a:prstDash val="sysDot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9142" name="Straight Connector 53"/>
            <p:cNvSpPr/>
            <p:nvPr/>
          </p:nvSpPr>
          <p:spPr>
            <a:xfrm flipH="1">
              <a:off x="-1" y="-1"/>
              <a:ext cx="1" cy="4089344"/>
            </a:xfrm>
            <a:prstGeom prst="line">
              <a:avLst/>
            </a:prstGeom>
            <a:noFill/>
            <a:ln w="25400" cap="flat">
              <a:solidFill>
                <a:srgbClr val="8CC63F"/>
              </a:solidFill>
              <a:prstDash val="sysDot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8" name="TextBox 4"/>
          <p:cNvSpPr txBox="1"/>
          <p:nvPr/>
        </p:nvSpPr>
        <p:spPr>
          <a:xfrm>
            <a:off x="254082" y="2670366"/>
            <a:ext cx="2793919" cy="992343"/>
          </a:xfrm>
          <a:prstGeom prst="rect">
            <a:avLst/>
          </a:prstGeom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KMAP Desired Outcomes</a:t>
            </a:r>
          </a:p>
        </p:txBody>
      </p:sp>
      <p:sp>
        <p:nvSpPr>
          <p:cNvPr id="5" name="TextBox 46">
            <a:extLst>
              <a:ext uri="{FF2B5EF4-FFF2-40B4-BE49-F238E27FC236}">
                <a16:creationId xmlns:a16="http://schemas.microsoft.com/office/drawing/2014/main" id="{3BB0BE63-3EB9-1CDA-9432-9705975305FA}"/>
              </a:ext>
            </a:extLst>
          </p:cNvPr>
          <p:cNvSpPr txBox="1"/>
          <p:nvPr/>
        </p:nvSpPr>
        <p:spPr>
          <a:xfrm>
            <a:off x="3366577" y="4471693"/>
            <a:ext cx="1995845" cy="7607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80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Capacity strengthening</a:t>
            </a:r>
          </a:p>
        </p:txBody>
      </p:sp>
      <p:sp>
        <p:nvSpPr>
          <p:cNvPr id="6" name="Oval 54">
            <a:extLst>
              <a:ext uri="{FF2B5EF4-FFF2-40B4-BE49-F238E27FC236}">
                <a16:creationId xmlns:a16="http://schemas.microsoft.com/office/drawing/2014/main" id="{B0DF6474-51E5-C09F-6FFB-6EEBC088EAE9}"/>
              </a:ext>
            </a:extLst>
          </p:cNvPr>
          <p:cNvSpPr/>
          <p:nvPr/>
        </p:nvSpPr>
        <p:spPr>
          <a:xfrm>
            <a:off x="5353996" y="1061587"/>
            <a:ext cx="4521991" cy="4419352"/>
          </a:xfrm>
          <a:prstGeom prst="ellipse">
            <a:avLst/>
          </a:prstGeom>
          <a:solidFill>
            <a:srgbClr val="057EB6"/>
          </a:solidFill>
          <a:ln w="38100">
            <a:solidFill>
              <a:srgbClr val="FFFFFF"/>
            </a:solidFill>
          </a:ln>
          <a:effectLst>
            <a:outerShdw blurRad="177800" rotWithShape="0">
              <a:srgbClr val="000000">
                <a:alpha val="12000"/>
              </a:srgbClr>
            </a:outerShdw>
          </a:effectLst>
        </p:spPr>
        <p:txBody>
          <a:bodyPr lIns="45718" tIns="45718" rIns="45718" bIns="45718" anchor="ctr"/>
          <a:lstStyle/>
          <a:p>
            <a:pPr algn="ctr">
              <a:defRPr b="1" cap="all">
                <a:solidFill>
                  <a:srgbClr val="057EB6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grpSp>
        <p:nvGrpSpPr>
          <p:cNvPr id="7" name="Group 56">
            <a:extLst>
              <a:ext uri="{FF2B5EF4-FFF2-40B4-BE49-F238E27FC236}">
                <a16:creationId xmlns:a16="http://schemas.microsoft.com/office/drawing/2014/main" id="{4404A152-CB7F-C1B6-F89E-C007214C4BA4}"/>
              </a:ext>
            </a:extLst>
          </p:cNvPr>
          <p:cNvGrpSpPr/>
          <p:nvPr/>
        </p:nvGrpSpPr>
        <p:grpSpPr>
          <a:xfrm>
            <a:off x="6249445" y="1949869"/>
            <a:ext cx="2731096" cy="2669109"/>
            <a:chOff x="-1" y="-1"/>
            <a:chExt cx="2731095" cy="2669107"/>
          </a:xfrm>
        </p:grpSpPr>
        <p:grpSp>
          <p:nvGrpSpPr>
            <p:cNvPr id="8" name="Oval 5">
              <a:extLst>
                <a:ext uri="{FF2B5EF4-FFF2-40B4-BE49-F238E27FC236}">
                  <a16:creationId xmlns:a16="http://schemas.microsoft.com/office/drawing/2014/main" id="{EC5E664B-147A-96C0-AC23-1B360F23C2D0}"/>
                </a:ext>
              </a:extLst>
            </p:cNvPr>
            <p:cNvGrpSpPr/>
            <p:nvPr/>
          </p:nvGrpSpPr>
          <p:grpSpPr>
            <a:xfrm>
              <a:off x="-1" y="-1"/>
              <a:ext cx="2731095" cy="2669107"/>
              <a:chOff x="-1" y="-1"/>
              <a:chExt cx="2731094" cy="2669106"/>
            </a:xfrm>
          </p:grpSpPr>
          <p:sp>
            <p:nvSpPr>
              <p:cNvPr id="11" name="Oval">
                <a:extLst>
                  <a:ext uri="{FF2B5EF4-FFF2-40B4-BE49-F238E27FC236}">
                    <a16:creationId xmlns:a16="http://schemas.microsoft.com/office/drawing/2014/main" id="{F4958E3F-D257-7B32-80B4-7A752553D4F9}"/>
                  </a:ext>
                </a:extLst>
              </p:cNvPr>
              <p:cNvSpPr/>
              <p:nvPr/>
            </p:nvSpPr>
            <p:spPr>
              <a:xfrm>
                <a:off x="-1" y="-1"/>
                <a:ext cx="2731094" cy="2669106"/>
              </a:xfrm>
              <a:prstGeom prst="ellipse">
                <a:avLst/>
              </a:prstGeom>
              <a:solidFill>
                <a:srgbClr val="FFFFFF"/>
              </a:solidFill>
              <a:ln w="38100" cap="flat">
                <a:solidFill>
                  <a:srgbClr val="FFFFFF"/>
                </a:solidFill>
                <a:prstDash val="solid"/>
                <a:round/>
              </a:ln>
              <a:effectLst>
                <a:outerShdw blurRad="63500" rotWithShape="0">
                  <a:srgbClr val="000000">
                    <a:alpha val="40000"/>
                  </a:srgbClr>
                </a:outerShdw>
              </a:effectLst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" name="Better Safeguards">
                <a:extLst>
                  <a:ext uri="{FF2B5EF4-FFF2-40B4-BE49-F238E27FC236}">
                    <a16:creationId xmlns:a16="http://schemas.microsoft.com/office/drawing/2014/main" id="{5DE1549E-AE8B-DD78-8F58-708CC6B448B2}"/>
                  </a:ext>
                </a:extLst>
              </p:cNvPr>
              <p:cNvSpPr txBox="1"/>
              <p:nvPr/>
            </p:nvSpPr>
            <p:spPr>
              <a:xfrm>
                <a:off x="464728" y="954166"/>
                <a:ext cx="1801635" cy="76077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2400" b="1" cap="all">
                    <a:solidFill>
                      <a:srgbClr val="057EB6"/>
                    </a:solidFill>
                    <a:latin typeface="+mj-lt"/>
                    <a:ea typeface="+mj-ea"/>
                    <a:cs typeface="+mj-cs"/>
                    <a:sym typeface="Calibri"/>
                  </a:defRPr>
                </a:lvl1pPr>
              </a:lstStyle>
              <a:p>
                <a:r>
                  <a:t>Better Safeguards</a:t>
                </a:r>
              </a:p>
            </p:txBody>
          </p:sp>
        </p:grpSp>
        <p:sp>
          <p:nvSpPr>
            <p:cNvPr id="9" name="TextBox 19">
              <a:extLst>
                <a:ext uri="{FF2B5EF4-FFF2-40B4-BE49-F238E27FC236}">
                  <a16:creationId xmlns:a16="http://schemas.microsoft.com/office/drawing/2014/main" id="{BD3B6936-5CF9-4599-9634-3DD8D2143672}"/>
                </a:ext>
              </a:extLst>
            </p:cNvPr>
            <p:cNvSpPr txBox="1"/>
            <p:nvPr/>
          </p:nvSpPr>
          <p:spPr>
            <a:xfrm>
              <a:off x="121606" y="1839974"/>
              <a:ext cx="2581942" cy="3330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i="1"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r>
                <a:t>Coordination</a:t>
              </a:r>
            </a:p>
          </p:txBody>
        </p:sp>
        <p:sp>
          <p:nvSpPr>
            <p:cNvPr id="10" name="TextBox 20">
              <a:extLst>
                <a:ext uri="{FF2B5EF4-FFF2-40B4-BE49-F238E27FC236}">
                  <a16:creationId xmlns:a16="http://schemas.microsoft.com/office/drawing/2014/main" id="{5E959707-68F3-FDBE-A37E-A0DEC372F1BA}"/>
                </a:ext>
              </a:extLst>
            </p:cNvPr>
            <p:cNvSpPr txBox="1"/>
            <p:nvPr/>
          </p:nvSpPr>
          <p:spPr>
            <a:xfrm>
              <a:off x="107767" y="418733"/>
              <a:ext cx="2581942" cy="3330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i="1"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r>
                <a:t>Alignment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0689306-BA80-2328-6D24-58520F8AD34F}"/>
              </a:ext>
            </a:extLst>
          </p:cNvPr>
          <p:cNvGrpSpPr/>
          <p:nvPr/>
        </p:nvGrpSpPr>
        <p:grpSpPr>
          <a:xfrm>
            <a:off x="5351945" y="4202410"/>
            <a:ext cx="1349621" cy="1349619"/>
            <a:chOff x="8380794" y="4457591"/>
            <a:chExt cx="1349621" cy="1349619"/>
          </a:xfrm>
        </p:grpSpPr>
        <p:sp>
          <p:nvSpPr>
            <p:cNvPr id="36" name="Oval 48">
              <a:extLst>
                <a:ext uri="{FF2B5EF4-FFF2-40B4-BE49-F238E27FC236}">
                  <a16:creationId xmlns:a16="http://schemas.microsoft.com/office/drawing/2014/main" id="{2A40A38E-DF98-5060-E376-361D6C4E1E63}"/>
                </a:ext>
              </a:extLst>
            </p:cNvPr>
            <p:cNvSpPr/>
            <p:nvPr/>
          </p:nvSpPr>
          <p:spPr>
            <a:xfrm>
              <a:off x="8380794" y="4457591"/>
              <a:ext cx="1349621" cy="1349619"/>
            </a:xfrm>
            <a:prstGeom prst="ellipse">
              <a:avLst/>
            </a:prstGeom>
            <a:solidFill>
              <a:srgbClr val="FF8000"/>
            </a:solidFill>
            <a:ln w="28575">
              <a:solidFill>
                <a:srgbClr val="FFFFFF"/>
              </a:solidFill>
            </a:ln>
          </p:spPr>
          <p:txBody>
            <a:bodyPr lIns="45718" tIns="45718" rIns="45718" bIns="45718" anchor="ctr"/>
            <a:lstStyle/>
            <a:p>
              <a:endParaRPr/>
            </a:p>
          </p:txBody>
        </p:sp>
        <p:grpSp>
          <p:nvGrpSpPr>
            <p:cNvPr id="37" name="Group 49">
              <a:extLst>
                <a:ext uri="{FF2B5EF4-FFF2-40B4-BE49-F238E27FC236}">
                  <a16:creationId xmlns:a16="http://schemas.microsoft.com/office/drawing/2014/main" id="{D6B4FE75-C94C-28FC-1381-27F9F6C77E2A}"/>
                </a:ext>
              </a:extLst>
            </p:cNvPr>
            <p:cNvGrpSpPr/>
            <p:nvPr/>
          </p:nvGrpSpPr>
          <p:grpSpPr>
            <a:xfrm>
              <a:off x="8721476" y="4715354"/>
              <a:ext cx="701941" cy="740569"/>
              <a:chOff x="0" y="0"/>
              <a:chExt cx="701939" cy="740569"/>
            </a:xfrm>
          </p:grpSpPr>
          <p:sp>
            <p:nvSpPr>
              <p:cNvPr id="38" name="Freeform: Shape 50">
                <a:extLst>
                  <a:ext uri="{FF2B5EF4-FFF2-40B4-BE49-F238E27FC236}">
                    <a16:creationId xmlns:a16="http://schemas.microsoft.com/office/drawing/2014/main" id="{465097AB-E184-5921-EFDC-781AF2E92236}"/>
                  </a:ext>
                </a:extLst>
              </p:cNvPr>
              <p:cNvSpPr/>
              <p:nvPr/>
            </p:nvSpPr>
            <p:spPr>
              <a:xfrm>
                <a:off x="321778" y="0"/>
                <a:ext cx="380161" cy="3407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38" h="21600" extrusionOk="0">
                    <a:moveTo>
                      <a:pt x="2166" y="15253"/>
                    </a:moveTo>
                    <a:lnTo>
                      <a:pt x="5303" y="16726"/>
                    </a:lnTo>
                    <a:cubicBezTo>
                      <a:pt x="5415" y="14391"/>
                      <a:pt x="7174" y="12600"/>
                      <a:pt x="9233" y="12727"/>
                    </a:cubicBezTo>
                    <a:cubicBezTo>
                      <a:pt x="10667" y="12816"/>
                      <a:pt x="11929" y="13830"/>
                      <a:pt x="12479" y="15336"/>
                    </a:cubicBezTo>
                    <a:cubicBezTo>
                      <a:pt x="13011" y="16843"/>
                      <a:pt x="12760" y="18561"/>
                      <a:pt x="11827" y="19792"/>
                    </a:cubicBezTo>
                    <a:lnTo>
                      <a:pt x="15605" y="21568"/>
                    </a:lnTo>
                    <a:lnTo>
                      <a:pt x="15672" y="21600"/>
                    </a:lnTo>
                    <a:lnTo>
                      <a:pt x="21238" y="6321"/>
                    </a:lnTo>
                    <a:lnTo>
                      <a:pt x="7732" y="0"/>
                    </a:lnTo>
                    <a:lnTo>
                      <a:pt x="5631" y="5860"/>
                    </a:lnTo>
                    <a:lnTo>
                      <a:pt x="5470" y="6296"/>
                    </a:lnTo>
                    <a:lnTo>
                      <a:pt x="5425" y="6094"/>
                    </a:lnTo>
                    <a:cubicBezTo>
                      <a:pt x="4812" y="4423"/>
                      <a:pt x="3123" y="3628"/>
                      <a:pt x="1647" y="4317"/>
                    </a:cubicBezTo>
                    <a:cubicBezTo>
                      <a:pt x="1001" y="4634"/>
                      <a:pt x="473" y="5201"/>
                      <a:pt x="160" y="5917"/>
                    </a:cubicBezTo>
                    <a:cubicBezTo>
                      <a:pt x="-362" y="7626"/>
                      <a:pt x="436" y="9491"/>
                      <a:pt x="1942" y="10083"/>
                    </a:cubicBezTo>
                    <a:cubicBezTo>
                      <a:pt x="2610" y="10345"/>
                      <a:pt x="3340" y="10320"/>
                      <a:pt x="3993" y="10013"/>
                    </a:cubicBezTo>
                    <a:lnTo>
                      <a:pt x="4171" y="9931"/>
                    </a:lnTo>
                    <a:lnTo>
                      <a:pt x="4066" y="10222"/>
                    </a:lnTo>
                    <a:close/>
                  </a:path>
                </a:pathLst>
              </a:custGeom>
              <a:noFill/>
              <a:ln w="285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9" name="Freeform: Shape 51">
                <a:extLst>
                  <a:ext uri="{FF2B5EF4-FFF2-40B4-BE49-F238E27FC236}">
                    <a16:creationId xmlns:a16="http://schemas.microsoft.com/office/drawing/2014/main" id="{7395A813-96DD-2CE2-5A01-A0CA636D40D6}"/>
                  </a:ext>
                </a:extLst>
              </p:cNvPr>
              <p:cNvSpPr/>
              <p:nvPr/>
            </p:nvSpPr>
            <p:spPr>
              <a:xfrm>
                <a:off x="0" y="481255"/>
                <a:ext cx="369528" cy="2593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48" h="21600" extrusionOk="0">
                    <a:moveTo>
                      <a:pt x="19281" y="13857"/>
                    </a:moveTo>
                    <a:cubicBezTo>
                      <a:pt x="20784" y="13137"/>
                      <a:pt x="21600" y="10787"/>
                      <a:pt x="21102" y="8609"/>
                    </a:cubicBezTo>
                    <a:cubicBezTo>
                      <a:pt x="20605" y="6431"/>
                      <a:pt x="18983" y="5250"/>
                      <a:pt x="17479" y="5970"/>
                    </a:cubicBezTo>
                    <a:cubicBezTo>
                      <a:pt x="16908" y="6244"/>
                      <a:pt x="16411" y="6771"/>
                      <a:pt x="16058" y="7477"/>
                    </a:cubicBezTo>
                    <a:lnTo>
                      <a:pt x="16058" y="0"/>
                    </a:lnTo>
                    <a:lnTo>
                      <a:pt x="12577" y="0"/>
                    </a:lnTo>
                    <a:cubicBezTo>
                      <a:pt x="12602" y="275"/>
                      <a:pt x="12615" y="553"/>
                      <a:pt x="12617" y="831"/>
                    </a:cubicBezTo>
                    <a:cubicBezTo>
                      <a:pt x="12617" y="4501"/>
                      <a:pt x="10563" y="7477"/>
                      <a:pt x="8029" y="7477"/>
                    </a:cubicBezTo>
                    <a:cubicBezTo>
                      <a:pt x="5495" y="7477"/>
                      <a:pt x="3441" y="4501"/>
                      <a:pt x="3441" y="831"/>
                    </a:cubicBezTo>
                    <a:cubicBezTo>
                      <a:pt x="3443" y="553"/>
                      <a:pt x="3456" y="275"/>
                      <a:pt x="3481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16058" y="21600"/>
                    </a:lnTo>
                    <a:lnTo>
                      <a:pt x="16058" y="12462"/>
                    </a:lnTo>
                    <a:cubicBezTo>
                      <a:pt x="16122" y="12589"/>
                      <a:pt x="16191" y="12711"/>
                      <a:pt x="16264" y="12827"/>
                    </a:cubicBezTo>
                    <a:cubicBezTo>
                      <a:pt x="16295" y="12912"/>
                      <a:pt x="16332" y="12993"/>
                      <a:pt x="16373" y="13068"/>
                    </a:cubicBezTo>
                    <a:cubicBezTo>
                      <a:pt x="17051" y="14008"/>
                      <a:pt x="18018" y="14370"/>
                      <a:pt x="18925" y="14023"/>
                    </a:cubicBezTo>
                    <a:cubicBezTo>
                      <a:pt x="19023" y="14023"/>
                      <a:pt x="19115" y="13940"/>
                      <a:pt x="19206" y="13899"/>
                    </a:cubicBezTo>
                    <a:close/>
                  </a:path>
                </a:pathLst>
              </a:custGeom>
              <a:noFill/>
              <a:ln w="285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40" name="Freeform: Shape 52">
                <a:extLst>
                  <a:ext uri="{FF2B5EF4-FFF2-40B4-BE49-F238E27FC236}">
                    <a16:creationId xmlns:a16="http://schemas.microsoft.com/office/drawing/2014/main" id="{12B4BB75-2279-D280-789C-065F1AEB0FDD}"/>
                  </a:ext>
                </a:extLst>
              </p:cNvPr>
              <p:cNvSpPr/>
              <p:nvPr/>
            </p:nvSpPr>
            <p:spPr>
              <a:xfrm>
                <a:off x="373011" y="391905"/>
                <a:ext cx="259314" cy="3484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214" extrusionOk="0">
                    <a:moveTo>
                      <a:pt x="12462" y="5428"/>
                    </a:moveTo>
                    <a:cubicBezTo>
                      <a:pt x="12590" y="5359"/>
                      <a:pt x="12713" y="5284"/>
                      <a:pt x="12827" y="5203"/>
                    </a:cubicBezTo>
                    <a:cubicBezTo>
                      <a:pt x="12918" y="5178"/>
                      <a:pt x="13000" y="5138"/>
                      <a:pt x="13068" y="5088"/>
                    </a:cubicBezTo>
                    <a:cubicBezTo>
                      <a:pt x="14089" y="4288"/>
                      <a:pt x="14427" y="3143"/>
                      <a:pt x="13949" y="2106"/>
                    </a:cubicBezTo>
                    <a:lnTo>
                      <a:pt x="13949" y="2015"/>
                    </a:lnTo>
                    <a:cubicBezTo>
                      <a:pt x="13177" y="436"/>
                      <a:pt x="10800" y="-386"/>
                      <a:pt x="8639" y="178"/>
                    </a:cubicBezTo>
                    <a:cubicBezTo>
                      <a:pt x="6479" y="742"/>
                      <a:pt x="5353" y="2480"/>
                      <a:pt x="6125" y="4059"/>
                    </a:cubicBezTo>
                    <a:cubicBezTo>
                      <a:pt x="6390" y="4599"/>
                      <a:pt x="6858" y="5074"/>
                      <a:pt x="7477" y="5428"/>
                    </a:cubicBezTo>
                    <a:lnTo>
                      <a:pt x="0" y="5428"/>
                    </a:lnTo>
                    <a:lnTo>
                      <a:pt x="0" y="7917"/>
                    </a:lnTo>
                    <a:cubicBezTo>
                      <a:pt x="276" y="7893"/>
                      <a:pt x="553" y="7881"/>
                      <a:pt x="831" y="7881"/>
                    </a:cubicBezTo>
                    <a:cubicBezTo>
                      <a:pt x="4501" y="7881"/>
                      <a:pt x="7477" y="10055"/>
                      <a:pt x="7477" y="12738"/>
                    </a:cubicBezTo>
                    <a:cubicBezTo>
                      <a:pt x="7477" y="15421"/>
                      <a:pt x="4501" y="17595"/>
                      <a:pt x="831" y="17595"/>
                    </a:cubicBezTo>
                    <a:cubicBezTo>
                      <a:pt x="553" y="17593"/>
                      <a:pt x="275" y="17579"/>
                      <a:pt x="0" y="17553"/>
                    </a:cubicBezTo>
                    <a:lnTo>
                      <a:pt x="0" y="21214"/>
                    </a:lnTo>
                    <a:lnTo>
                      <a:pt x="21600" y="21214"/>
                    </a:lnTo>
                    <a:lnTo>
                      <a:pt x="21600" y="5428"/>
                    </a:lnTo>
                    <a:close/>
                  </a:path>
                </a:pathLst>
              </a:custGeom>
              <a:noFill/>
              <a:ln w="285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41" name="Freeform: Shape 53">
                <a:extLst>
                  <a:ext uri="{FF2B5EF4-FFF2-40B4-BE49-F238E27FC236}">
                    <a16:creationId xmlns:a16="http://schemas.microsoft.com/office/drawing/2014/main" id="{C96841FC-AAE6-7EBB-440D-7D9146F1868F}"/>
                  </a:ext>
                </a:extLst>
              </p:cNvPr>
              <p:cNvSpPr/>
              <p:nvPr/>
            </p:nvSpPr>
            <p:spPr>
              <a:xfrm>
                <a:off x="0" y="118684"/>
                <a:ext cx="279260" cy="3690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060"/>
                    </a:moveTo>
                    <a:lnTo>
                      <a:pt x="21600" y="0"/>
                    </a:lnTo>
                    <a:lnTo>
                      <a:pt x="0" y="0"/>
                    </a:lnTo>
                    <a:lnTo>
                      <a:pt x="0" y="16346"/>
                    </a:lnTo>
                    <a:lnTo>
                      <a:pt x="8486" y="16346"/>
                    </a:lnTo>
                    <a:cubicBezTo>
                      <a:pt x="7514" y="16897"/>
                      <a:pt x="6943" y="17762"/>
                      <a:pt x="6943" y="18681"/>
                    </a:cubicBezTo>
                    <a:cubicBezTo>
                      <a:pt x="6943" y="20293"/>
                      <a:pt x="8670" y="21600"/>
                      <a:pt x="10800" y="21600"/>
                    </a:cubicBezTo>
                    <a:cubicBezTo>
                      <a:pt x="12930" y="21600"/>
                      <a:pt x="14657" y="20293"/>
                      <a:pt x="14657" y="18681"/>
                    </a:cubicBezTo>
                    <a:cubicBezTo>
                      <a:pt x="14657" y="17762"/>
                      <a:pt x="14086" y="16897"/>
                      <a:pt x="13114" y="16346"/>
                    </a:cubicBezTo>
                    <a:lnTo>
                      <a:pt x="21600" y="16346"/>
                    </a:lnTo>
                    <a:lnTo>
                      <a:pt x="21600" y="10345"/>
                    </a:lnTo>
                    <a:cubicBezTo>
                      <a:pt x="19941" y="11523"/>
                      <a:pt x="17358" y="11523"/>
                      <a:pt x="15699" y="10345"/>
                    </a:cubicBezTo>
                    <a:cubicBezTo>
                      <a:pt x="14135" y="9189"/>
                      <a:pt x="14105" y="7293"/>
                      <a:pt x="15633" y="6110"/>
                    </a:cubicBezTo>
                    <a:cubicBezTo>
                      <a:pt x="15654" y="6093"/>
                      <a:pt x="15676" y="6076"/>
                      <a:pt x="15699" y="6060"/>
                    </a:cubicBezTo>
                    <a:cubicBezTo>
                      <a:pt x="17358" y="4882"/>
                      <a:pt x="19941" y="4882"/>
                      <a:pt x="21600" y="6060"/>
                    </a:cubicBezTo>
                    <a:close/>
                  </a:path>
                </a:pathLst>
              </a:custGeom>
              <a:noFill/>
              <a:ln w="285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600083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5" name="Rectangle: Rounded Corners 6"/>
          <p:cNvSpPr/>
          <p:nvPr/>
        </p:nvSpPr>
        <p:spPr>
          <a:xfrm>
            <a:off x="964831" y="665059"/>
            <a:ext cx="3953653" cy="536129"/>
          </a:xfrm>
          <a:prstGeom prst="roundRect">
            <a:avLst>
              <a:gd name="adj" fmla="val 50000"/>
            </a:avLst>
          </a:prstGeom>
          <a:solidFill>
            <a:srgbClr val="FF8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9146" name="TextBox 4"/>
          <p:cNvSpPr txBox="1"/>
          <p:nvPr/>
        </p:nvSpPr>
        <p:spPr>
          <a:xfrm>
            <a:off x="1198974" y="680748"/>
            <a:ext cx="3722395" cy="482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lnSpc>
                <a:spcPts val="3100"/>
              </a:lnSpc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Capacity Strengthening</a:t>
            </a:r>
          </a:p>
        </p:txBody>
      </p:sp>
      <p:grpSp>
        <p:nvGrpSpPr>
          <p:cNvPr id="9153" name="Group 7"/>
          <p:cNvGrpSpPr/>
          <p:nvPr/>
        </p:nvGrpSpPr>
        <p:grpSpPr>
          <a:xfrm>
            <a:off x="396800" y="373920"/>
            <a:ext cx="1000335" cy="1000335"/>
            <a:chOff x="0" y="0"/>
            <a:chExt cx="1000333" cy="1000333"/>
          </a:xfrm>
        </p:grpSpPr>
        <p:sp>
          <p:nvSpPr>
            <p:cNvPr id="9147" name="Oval 11"/>
            <p:cNvSpPr/>
            <p:nvPr/>
          </p:nvSpPr>
          <p:spPr>
            <a:xfrm>
              <a:off x="0" y="0"/>
              <a:ext cx="1000334" cy="1000334"/>
            </a:xfrm>
            <a:prstGeom prst="ellipse">
              <a:avLst/>
            </a:prstGeom>
            <a:solidFill>
              <a:srgbClr val="FF8000"/>
            </a:solidFill>
            <a:ln w="1905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grpSp>
          <p:nvGrpSpPr>
            <p:cNvPr id="9152" name="Group 12"/>
            <p:cNvGrpSpPr/>
            <p:nvPr/>
          </p:nvGrpSpPr>
          <p:grpSpPr>
            <a:xfrm>
              <a:off x="252511" y="191057"/>
              <a:ext cx="520275" cy="548908"/>
              <a:chOff x="0" y="0"/>
              <a:chExt cx="520274" cy="548907"/>
            </a:xfrm>
          </p:grpSpPr>
          <p:sp>
            <p:nvSpPr>
              <p:cNvPr id="9148" name="Freeform: Shape 13"/>
              <p:cNvSpPr/>
              <p:nvPr/>
            </p:nvSpPr>
            <p:spPr>
              <a:xfrm>
                <a:off x="238501" y="-1"/>
                <a:ext cx="281774" cy="252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38" h="21600" extrusionOk="0">
                    <a:moveTo>
                      <a:pt x="2166" y="15253"/>
                    </a:moveTo>
                    <a:lnTo>
                      <a:pt x="5303" y="16726"/>
                    </a:lnTo>
                    <a:cubicBezTo>
                      <a:pt x="5415" y="14391"/>
                      <a:pt x="7174" y="12600"/>
                      <a:pt x="9233" y="12727"/>
                    </a:cubicBezTo>
                    <a:cubicBezTo>
                      <a:pt x="10667" y="12816"/>
                      <a:pt x="11929" y="13830"/>
                      <a:pt x="12479" y="15336"/>
                    </a:cubicBezTo>
                    <a:cubicBezTo>
                      <a:pt x="13011" y="16843"/>
                      <a:pt x="12760" y="18561"/>
                      <a:pt x="11827" y="19792"/>
                    </a:cubicBezTo>
                    <a:lnTo>
                      <a:pt x="15605" y="21568"/>
                    </a:lnTo>
                    <a:lnTo>
                      <a:pt x="15672" y="21600"/>
                    </a:lnTo>
                    <a:lnTo>
                      <a:pt x="21238" y="6321"/>
                    </a:lnTo>
                    <a:lnTo>
                      <a:pt x="7732" y="0"/>
                    </a:lnTo>
                    <a:lnTo>
                      <a:pt x="5631" y="5860"/>
                    </a:lnTo>
                    <a:lnTo>
                      <a:pt x="5470" y="6296"/>
                    </a:lnTo>
                    <a:lnTo>
                      <a:pt x="5425" y="6094"/>
                    </a:lnTo>
                    <a:cubicBezTo>
                      <a:pt x="4812" y="4423"/>
                      <a:pt x="3123" y="3628"/>
                      <a:pt x="1647" y="4317"/>
                    </a:cubicBezTo>
                    <a:cubicBezTo>
                      <a:pt x="1001" y="4634"/>
                      <a:pt x="473" y="5201"/>
                      <a:pt x="160" y="5917"/>
                    </a:cubicBezTo>
                    <a:cubicBezTo>
                      <a:pt x="-362" y="7626"/>
                      <a:pt x="436" y="9491"/>
                      <a:pt x="1942" y="10083"/>
                    </a:cubicBezTo>
                    <a:cubicBezTo>
                      <a:pt x="2610" y="10345"/>
                      <a:pt x="3340" y="10320"/>
                      <a:pt x="3993" y="10013"/>
                    </a:cubicBezTo>
                    <a:lnTo>
                      <a:pt x="4171" y="9931"/>
                    </a:lnTo>
                    <a:lnTo>
                      <a:pt x="4066" y="10222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149" name="Freeform: Shape 14"/>
              <p:cNvSpPr/>
              <p:nvPr/>
            </p:nvSpPr>
            <p:spPr>
              <a:xfrm>
                <a:off x="0" y="356705"/>
                <a:ext cx="273893" cy="1922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48" h="21600" extrusionOk="0">
                    <a:moveTo>
                      <a:pt x="19281" y="13857"/>
                    </a:moveTo>
                    <a:cubicBezTo>
                      <a:pt x="20784" y="13137"/>
                      <a:pt x="21600" y="10787"/>
                      <a:pt x="21102" y="8609"/>
                    </a:cubicBezTo>
                    <a:cubicBezTo>
                      <a:pt x="20605" y="6431"/>
                      <a:pt x="18983" y="5250"/>
                      <a:pt x="17479" y="5970"/>
                    </a:cubicBezTo>
                    <a:cubicBezTo>
                      <a:pt x="16908" y="6244"/>
                      <a:pt x="16411" y="6771"/>
                      <a:pt x="16058" y="7477"/>
                    </a:cubicBezTo>
                    <a:lnTo>
                      <a:pt x="16058" y="0"/>
                    </a:lnTo>
                    <a:lnTo>
                      <a:pt x="12577" y="0"/>
                    </a:lnTo>
                    <a:cubicBezTo>
                      <a:pt x="12602" y="275"/>
                      <a:pt x="12615" y="553"/>
                      <a:pt x="12617" y="831"/>
                    </a:cubicBezTo>
                    <a:cubicBezTo>
                      <a:pt x="12617" y="4501"/>
                      <a:pt x="10563" y="7477"/>
                      <a:pt x="8029" y="7477"/>
                    </a:cubicBezTo>
                    <a:cubicBezTo>
                      <a:pt x="5495" y="7477"/>
                      <a:pt x="3441" y="4501"/>
                      <a:pt x="3441" y="831"/>
                    </a:cubicBezTo>
                    <a:cubicBezTo>
                      <a:pt x="3443" y="553"/>
                      <a:pt x="3456" y="275"/>
                      <a:pt x="3481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16058" y="21600"/>
                    </a:lnTo>
                    <a:lnTo>
                      <a:pt x="16058" y="12462"/>
                    </a:lnTo>
                    <a:cubicBezTo>
                      <a:pt x="16122" y="12589"/>
                      <a:pt x="16191" y="12711"/>
                      <a:pt x="16264" y="12827"/>
                    </a:cubicBezTo>
                    <a:cubicBezTo>
                      <a:pt x="16295" y="12912"/>
                      <a:pt x="16332" y="12993"/>
                      <a:pt x="16373" y="13068"/>
                    </a:cubicBezTo>
                    <a:cubicBezTo>
                      <a:pt x="17051" y="14008"/>
                      <a:pt x="18018" y="14370"/>
                      <a:pt x="18925" y="14023"/>
                    </a:cubicBezTo>
                    <a:cubicBezTo>
                      <a:pt x="19023" y="14023"/>
                      <a:pt x="19115" y="13940"/>
                      <a:pt x="19206" y="13899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150" name="Freeform: Shape 15"/>
              <p:cNvSpPr/>
              <p:nvPr/>
            </p:nvSpPr>
            <p:spPr>
              <a:xfrm>
                <a:off x="276474" y="290479"/>
                <a:ext cx="192203" cy="2582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214" extrusionOk="0">
                    <a:moveTo>
                      <a:pt x="12462" y="5428"/>
                    </a:moveTo>
                    <a:cubicBezTo>
                      <a:pt x="12590" y="5359"/>
                      <a:pt x="12713" y="5284"/>
                      <a:pt x="12827" y="5203"/>
                    </a:cubicBezTo>
                    <a:cubicBezTo>
                      <a:pt x="12918" y="5178"/>
                      <a:pt x="13000" y="5138"/>
                      <a:pt x="13068" y="5088"/>
                    </a:cubicBezTo>
                    <a:cubicBezTo>
                      <a:pt x="14089" y="4288"/>
                      <a:pt x="14427" y="3143"/>
                      <a:pt x="13949" y="2106"/>
                    </a:cubicBezTo>
                    <a:lnTo>
                      <a:pt x="13949" y="2015"/>
                    </a:lnTo>
                    <a:cubicBezTo>
                      <a:pt x="13177" y="436"/>
                      <a:pt x="10800" y="-386"/>
                      <a:pt x="8639" y="178"/>
                    </a:cubicBezTo>
                    <a:cubicBezTo>
                      <a:pt x="6479" y="742"/>
                      <a:pt x="5353" y="2480"/>
                      <a:pt x="6125" y="4059"/>
                    </a:cubicBezTo>
                    <a:cubicBezTo>
                      <a:pt x="6390" y="4599"/>
                      <a:pt x="6858" y="5074"/>
                      <a:pt x="7477" y="5428"/>
                    </a:cubicBezTo>
                    <a:lnTo>
                      <a:pt x="0" y="5428"/>
                    </a:lnTo>
                    <a:lnTo>
                      <a:pt x="0" y="7917"/>
                    </a:lnTo>
                    <a:cubicBezTo>
                      <a:pt x="276" y="7893"/>
                      <a:pt x="553" y="7881"/>
                      <a:pt x="831" y="7881"/>
                    </a:cubicBezTo>
                    <a:cubicBezTo>
                      <a:pt x="4501" y="7881"/>
                      <a:pt x="7477" y="10055"/>
                      <a:pt x="7477" y="12738"/>
                    </a:cubicBezTo>
                    <a:cubicBezTo>
                      <a:pt x="7477" y="15421"/>
                      <a:pt x="4501" y="17595"/>
                      <a:pt x="831" y="17595"/>
                    </a:cubicBezTo>
                    <a:cubicBezTo>
                      <a:pt x="553" y="17593"/>
                      <a:pt x="275" y="17579"/>
                      <a:pt x="0" y="17553"/>
                    </a:cubicBezTo>
                    <a:lnTo>
                      <a:pt x="0" y="21214"/>
                    </a:lnTo>
                    <a:lnTo>
                      <a:pt x="21600" y="21214"/>
                    </a:lnTo>
                    <a:lnTo>
                      <a:pt x="21600" y="5428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151" name="Freeform: Shape 16"/>
              <p:cNvSpPr/>
              <p:nvPr/>
            </p:nvSpPr>
            <p:spPr>
              <a:xfrm>
                <a:off x="0" y="87968"/>
                <a:ext cx="206987" cy="2735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060"/>
                    </a:moveTo>
                    <a:lnTo>
                      <a:pt x="21600" y="0"/>
                    </a:lnTo>
                    <a:lnTo>
                      <a:pt x="0" y="0"/>
                    </a:lnTo>
                    <a:lnTo>
                      <a:pt x="0" y="16346"/>
                    </a:lnTo>
                    <a:lnTo>
                      <a:pt x="8486" y="16346"/>
                    </a:lnTo>
                    <a:cubicBezTo>
                      <a:pt x="7514" y="16897"/>
                      <a:pt x="6943" y="17762"/>
                      <a:pt x="6943" y="18681"/>
                    </a:cubicBezTo>
                    <a:cubicBezTo>
                      <a:pt x="6943" y="20293"/>
                      <a:pt x="8670" y="21600"/>
                      <a:pt x="10800" y="21600"/>
                    </a:cubicBezTo>
                    <a:cubicBezTo>
                      <a:pt x="12930" y="21600"/>
                      <a:pt x="14657" y="20293"/>
                      <a:pt x="14657" y="18681"/>
                    </a:cubicBezTo>
                    <a:cubicBezTo>
                      <a:pt x="14657" y="17762"/>
                      <a:pt x="14086" y="16897"/>
                      <a:pt x="13114" y="16346"/>
                    </a:cubicBezTo>
                    <a:lnTo>
                      <a:pt x="21600" y="16346"/>
                    </a:lnTo>
                    <a:lnTo>
                      <a:pt x="21600" y="10345"/>
                    </a:lnTo>
                    <a:cubicBezTo>
                      <a:pt x="19941" y="11523"/>
                      <a:pt x="17358" y="11523"/>
                      <a:pt x="15699" y="10345"/>
                    </a:cubicBezTo>
                    <a:cubicBezTo>
                      <a:pt x="14135" y="9189"/>
                      <a:pt x="14105" y="7293"/>
                      <a:pt x="15633" y="6110"/>
                    </a:cubicBezTo>
                    <a:cubicBezTo>
                      <a:pt x="15654" y="6093"/>
                      <a:pt x="15676" y="6076"/>
                      <a:pt x="15699" y="6060"/>
                    </a:cubicBezTo>
                    <a:cubicBezTo>
                      <a:pt x="17358" y="4882"/>
                      <a:pt x="19941" y="4882"/>
                      <a:pt x="21600" y="6060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9154" name="TextBox 29"/>
          <p:cNvSpPr txBox="1"/>
          <p:nvPr/>
        </p:nvSpPr>
        <p:spPr>
          <a:xfrm>
            <a:off x="6850848" y="1875066"/>
            <a:ext cx="2870375" cy="3401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2000" b="1" cap="all">
                <a:solidFill>
                  <a:srgbClr val="FF80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Progress</a:t>
            </a:r>
          </a:p>
        </p:txBody>
      </p:sp>
      <p:sp>
        <p:nvSpPr>
          <p:cNvPr id="9155" name="TextBox 30"/>
          <p:cNvSpPr txBox="1"/>
          <p:nvPr/>
        </p:nvSpPr>
        <p:spPr>
          <a:xfrm>
            <a:off x="5920715" y="2611180"/>
            <a:ext cx="4587159" cy="3400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180975" indent="-180975">
              <a:spcBef>
                <a:spcPts val="600"/>
              </a:spcBef>
              <a:buClr>
                <a:srgbClr val="FF8000"/>
              </a:buClr>
              <a:buSzPct val="100000"/>
              <a:buFont typeface="Arial"/>
              <a:buChar char="•"/>
              <a:defRPr sz="1600" b="1">
                <a:latin typeface="+mj-lt"/>
                <a:ea typeface="+mj-ea"/>
                <a:cs typeface="+mj-cs"/>
                <a:sym typeface="Calibri"/>
              </a:defRPr>
            </a:pPr>
            <a:r>
              <a:rPr sz="2000" dirty="0"/>
              <a:t>Mapped competencies and skills </a:t>
            </a:r>
            <a:r>
              <a:rPr sz="2000" b="0" dirty="0"/>
              <a:t>against key safeguard activities, and identified gaps and needs </a:t>
            </a:r>
            <a:endParaRPr lang="en-US" sz="2000" b="0" dirty="0"/>
          </a:p>
          <a:p>
            <a:pPr marL="180975" indent="-180975">
              <a:spcBef>
                <a:spcPts val="600"/>
              </a:spcBef>
              <a:buClr>
                <a:srgbClr val="FF8000"/>
              </a:buClr>
              <a:buSzPct val="100000"/>
              <a:buFont typeface="Arial"/>
              <a:buChar char="•"/>
              <a:defRPr sz="1600" b="1">
                <a:latin typeface="+mj-lt"/>
                <a:ea typeface="+mj-ea"/>
                <a:cs typeface="+mj-cs"/>
                <a:sym typeface="Calibri"/>
              </a:defRPr>
            </a:pPr>
            <a:r>
              <a:rPr lang="en-US" sz="2000" b="1" dirty="0"/>
              <a:t>Communications and outreach program: </a:t>
            </a:r>
            <a:r>
              <a:rPr lang="en-US" sz="2000" b="0" dirty="0"/>
              <a:t>developed the </a:t>
            </a:r>
            <a:r>
              <a:rPr lang="en-US" sz="2000" b="0" dirty="0" err="1"/>
              <a:t>hubsite</a:t>
            </a:r>
            <a:r>
              <a:rPr lang="en-US" sz="2000" b="0" dirty="0"/>
              <a:t>, community site, OSFG Weekly and OSFG newsletter. </a:t>
            </a:r>
          </a:p>
          <a:p>
            <a:pPr marL="180975" indent="-180975">
              <a:spcBef>
                <a:spcPts val="600"/>
              </a:spcBef>
              <a:buClr>
                <a:srgbClr val="FF8000"/>
              </a:buClr>
              <a:buSzPct val="100000"/>
              <a:buFont typeface="Arial"/>
              <a:buChar char="•"/>
              <a:defRPr sz="1600" b="1">
                <a:latin typeface="+mj-lt"/>
                <a:ea typeface="+mj-ea"/>
                <a:cs typeface="+mj-cs"/>
                <a:sym typeface="Calibri"/>
              </a:defRPr>
            </a:pPr>
            <a:r>
              <a:rPr lang="en-US" sz="2000" b="1" dirty="0"/>
              <a:t> New policy rollout </a:t>
            </a:r>
            <a:r>
              <a:rPr lang="en-US" sz="2000" b="0" dirty="0"/>
              <a:t>– implementing a change management program for ADB staff and clients</a:t>
            </a:r>
          </a:p>
          <a:p>
            <a:pPr marL="180975" indent="-180975">
              <a:spcBef>
                <a:spcPts val="600"/>
              </a:spcBef>
              <a:buClr>
                <a:srgbClr val="FF8000"/>
              </a:buClr>
              <a:buSzPct val="100000"/>
              <a:buFont typeface="Arial"/>
              <a:buChar char="•"/>
              <a:defRPr sz="1600" b="1">
                <a:latin typeface="+mj-lt"/>
                <a:ea typeface="+mj-ea"/>
                <a:cs typeface="+mj-cs"/>
                <a:sym typeface="Calibri"/>
              </a:defRPr>
            </a:pPr>
            <a:endParaRPr sz="2000" b="0" dirty="0"/>
          </a:p>
        </p:txBody>
      </p:sp>
      <p:sp>
        <p:nvSpPr>
          <p:cNvPr id="9163" name="TextBox 27"/>
          <p:cNvSpPr txBox="1"/>
          <p:nvPr/>
        </p:nvSpPr>
        <p:spPr>
          <a:xfrm>
            <a:off x="1618985" y="2605599"/>
            <a:ext cx="3624619" cy="1938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1600" b="1">
                <a:latin typeface="+mj-lt"/>
                <a:ea typeface="+mj-ea"/>
                <a:cs typeface="+mj-cs"/>
                <a:sym typeface="Calibri"/>
              </a:defRPr>
            </a:pPr>
            <a:r>
              <a:rPr sz="2000"/>
              <a:t>Capacity development </a:t>
            </a:r>
            <a:r>
              <a:rPr sz="2000" b="0"/>
              <a:t>needs in OSFG are regularly tracked, and training and knowledge sharing events are geared towards meeting current gaps and emerging needs</a:t>
            </a:r>
          </a:p>
        </p:txBody>
      </p:sp>
      <p:sp>
        <p:nvSpPr>
          <p:cNvPr id="9164" name="TextBox 28"/>
          <p:cNvSpPr txBox="1"/>
          <p:nvPr/>
        </p:nvSpPr>
        <p:spPr>
          <a:xfrm>
            <a:off x="2222649" y="1875066"/>
            <a:ext cx="1232815" cy="3401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2000" b="1">
                <a:solidFill>
                  <a:srgbClr val="FF80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OUTCOME</a:t>
            </a:r>
          </a:p>
        </p:txBody>
      </p:sp>
      <p:grpSp>
        <p:nvGrpSpPr>
          <p:cNvPr id="9167" name="Group 38"/>
          <p:cNvGrpSpPr/>
          <p:nvPr/>
        </p:nvGrpSpPr>
        <p:grpSpPr>
          <a:xfrm>
            <a:off x="1669403" y="1796222"/>
            <a:ext cx="522870" cy="518123"/>
            <a:chOff x="0" y="-1"/>
            <a:chExt cx="522868" cy="518120"/>
          </a:xfrm>
        </p:grpSpPr>
        <p:sp>
          <p:nvSpPr>
            <p:cNvPr id="9165" name="Freeform: Shape 39"/>
            <p:cNvSpPr/>
            <p:nvPr/>
          </p:nvSpPr>
          <p:spPr>
            <a:xfrm>
              <a:off x="0" y="122822"/>
              <a:ext cx="323505" cy="395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1" h="21316" extrusionOk="0">
                  <a:moveTo>
                    <a:pt x="20441" y="3861"/>
                  </a:moveTo>
                  <a:lnTo>
                    <a:pt x="21211" y="1731"/>
                  </a:lnTo>
                  <a:cubicBezTo>
                    <a:pt x="21292" y="1498"/>
                    <a:pt x="21211" y="1231"/>
                    <a:pt x="20968" y="1032"/>
                  </a:cubicBezTo>
                  <a:lnTo>
                    <a:pt x="19509" y="0"/>
                  </a:lnTo>
                  <a:cubicBezTo>
                    <a:pt x="6217" y="4327"/>
                    <a:pt x="259" y="11982"/>
                    <a:pt x="259" y="11982"/>
                  </a:cubicBezTo>
                  <a:cubicBezTo>
                    <a:pt x="-308" y="12647"/>
                    <a:pt x="97" y="13512"/>
                    <a:pt x="1070" y="13313"/>
                  </a:cubicBezTo>
                  <a:lnTo>
                    <a:pt x="3015" y="12581"/>
                  </a:lnTo>
                  <a:cubicBezTo>
                    <a:pt x="3988" y="12381"/>
                    <a:pt x="4312" y="12780"/>
                    <a:pt x="3826" y="13479"/>
                  </a:cubicBezTo>
                  <a:lnTo>
                    <a:pt x="1475" y="15975"/>
                  </a:lnTo>
                  <a:cubicBezTo>
                    <a:pt x="948" y="16674"/>
                    <a:pt x="1516" y="17473"/>
                    <a:pt x="2488" y="17307"/>
                  </a:cubicBezTo>
                  <a:lnTo>
                    <a:pt x="4109" y="17074"/>
                  </a:lnTo>
                  <a:cubicBezTo>
                    <a:pt x="4555" y="16974"/>
                    <a:pt x="5001" y="17074"/>
                    <a:pt x="5325" y="17340"/>
                  </a:cubicBezTo>
                  <a:cubicBezTo>
                    <a:pt x="5649" y="17573"/>
                    <a:pt x="5811" y="17939"/>
                    <a:pt x="5730" y="18305"/>
                  </a:cubicBezTo>
                  <a:lnTo>
                    <a:pt x="5082" y="20568"/>
                  </a:lnTo>
                  <a:cubicBezTo>
                    <a:pt x="5001" y="21367"/>
                    <a:pt x="6176" y="21600"/>
                    <a:pt x="6703" y="20901"/>
                  </a:cubicBezTo>
                  <a:cubicBezTo>
                    <a:pt x="6703" y="20901"/>
                    <a:pt x="13268" y="9985"/>
                    <a:pt x="20522" y="5392"/>
                  </a:cubicBezTo>
                  <a:cubicBezTo>
                    <a:pt x="20319" y="4892"/>
                    <a:pt x="20279" y="4360"/>
                    <a:pt x="20441" y="3861"/>
                  </a:cubicBezTo>
                  <a:close/>
                </a:path>
              </a:pathLst>
            </a:cu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166" name="Freeform: Shape 40"/>
            <p:cNvSpPr/>
            <p:nvPr/>
          </p:nvSpPr>
          <p:spPr>
            <a:xfrm>
              <a:off x="300967" y="-1"/>
              <a:ext cx="221901" cy="221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5" h="21503" extrusionOk="0">
                  <a:moveTo>
                    <a:pt x="20814" y="9454"/>
                  </a:moveTo>
                  <a:cubicBezTo>
                    <a:pt x="21289" y="9035"/>
                    <a:pt x="21467" y="8377"/>
                    <a:pt x="21230" y="7838"/>
                  </a:cubicBezTo>
                  <a:cubicBezTo>
                    <a:pt x="20992" y="7240"/>
                    <a:pt x="20458" y="6881"/>
                    <a:pt x="19865" y="6881"/>
                  </a:cubicBezTo>
                  <a:lnTo>
                    <a:pt x="14999" y="6881"/>
                  </a:lnTo>
                  <a:cubicBezTo>
                    <a:pt x="14346" y="6881"/>
                    <a:pt x="13812" y="6462"/>
                    <a:pt x="13634" y="5864"/>
                  </a:cubicBezTo>
                  <a:lnTo>
                    <a:pt x="12032" y="1017"/>
                  </a:lnTo>
                  <a:cubicBezTo>
                    <a:pt x="11854" y="419"/>
                    <a:pt x="11260" y="0"/>
                    <a:pt x="10667" y="0"/>
                  </a:cubicBezTo>
                  <a:cubicBezTo>
                    <a:pt x="10014" y="0"/>
                    <a:pt x="9480" y="419"/>
                    <a:pt x="9302" y="1017"/>
                  </a:cubicBezTo>
                  <a:lnTo>
                    <a:pt x="7700" y="5864"/>
                  </a:lnTo>
                  <a:cubicBezTo>
                    <a:pt x="7522" y="6462"/>
                    <a:pt x="6929" y="6881"/>
                    <a:pt x="6335" y="6881"/>
                  </a:cubicBezTo>
                  <a:lnTo>
                    <a:pt x="1469" y="6881"/>
                  </a:lnTo>
                  <a:cubicBezTo>
                    <a:pt x="876" y="6881"/>
                    <a:pt x="342" y="7300"/>
                    <a:pt x="104" y="7838"/>
                  </a:cubicBezTo>
                  <a:cubicBezTo>
                    <a:pt x="-133" y="8437"/>
                    <a:pt x="45" y="9095"/>
                    <a:pt x="520" y="9454"/>
                  </a:cubicBezTo>
                  <a:lnTo>
                    <a:pt x="2241" y="11009"/>
                  </a:lnTo>
                  <a:lnTo>
                    <a:pt x="4436" y="12924"/>
                  </a:lnTo>
                  <a:cubicBezTo>
                    <a:pt x="4674" y="13104"/>
                    <a:pt x="4792" y="13343"/>
                    <a:pt x="4911" y="13642"/>
                  </a:cubicBezTo>
                  <a:cubicBezTo>
                    <a:pt x="4970" y="13941"/>
                    <a:pt x="4970" y="14181"/>
                    <a:pt x="4911" y="14480"/>
                  </a:cubicBezTo>
                  <a:lnTo>
                    <a:pt x="3309" y="19566"/>
                  </a:lnTo>
                  <a:cubicBezTo>
                    <a:pt x="3131" y="20164"/>
                    <a:pt x="3309" y="20822"/>
                    <a:pt x="3843" y="21181"/>
                  </a:cubicBezTo>
                  <a:cubicBezTo>
                    <a:pt x="4318" y="21540"/>
                    <a:pt x="5030" y="21540"/>
                    <a:pt x="5564" y="21241"/>
                  </a:cubicBezTo>
                  <a:lnTo>
                    <a:pt x="9836" y="18189"/>
                  </a:lnTo>
                  <a:cubicBezTo>
                    <a:pt x="10311" y="17830"/>
                    <a:pt x="11023" y="17830"/>
                    <a:pt x="11498" y="18189"/>
                  </a:cubicBezTo>
                  <a:lnTo>
                    <a:pt x="15770" y="21241"/>
                  </a:lnTo>
                  <a:cubicBezTo>
                    <a:pt x="16304" y="21600"/>
                    <a:pt x="16957" y="21600"/>
                    <a:pt x="17491" y="21181"/>
                  </a:cubicBezTo>
                  <a:cubicBezTo>
                    <a:pt x="17966" y="20822"/>
                    <a:pt x="18203" y="20164"/>
                    <a:pt x="18025" y="19566"/>
                  </a:cubicBezTo>
                  <a:lnTo>
                    <a:pt x="16542" y="14480"/>
                  </a:lnTo>
                  <a:cubicBezTo>
                    <a:pt x="16364" y="13941"/>
                    <a:pt x="16542" y="13283"/>
                    <a:pt x="16957" y="12924"/>
                  </a:cubicBezTo>
                  <a:lnTo>
                    <a:pt x="20814" y="9454"/>
                  </a:lnTo>
                  <a:close/>
                </a:path>
              </a:pathLst>
            </a:cu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9173" name="Group 41"/>
          <p:cNvGrpSpPr/>
          <p:nvPr/>
        </p:nvGrpSpPr>
        <p:grpSpPr>
          <a:xfrm>
            <a:off x="6083102" y="1796221"/>
            <a:ext cx="676037" cy="562257"/>
            <a:chOff x="0" y="-1"/>
            <a:chExt cx="676036" cy="562256"/>
          </a:xfrm>
        </p:grpSpPr>
        <p:sp>
          <p:nvSpPr>
            <p:cNvPr id="9168" name="Freeform: Shape 42"/>
            <p:cNvSpPr/>
            <p:nvPr/>
          </p:nvSpPr>
          <p:spPr>
            <a:xfrm>
              <a:off x="7124" y="134827"/>
              <a:ext cx="668912" cy="4274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41" y="8217"/>
                  </a:moveTo>
                  <a:lnTo>
                    <a:pt x="20066" y="4108"/>
                  </a:lnTo>
                  <a:lnTo>
                    <a:pt x="21600" y="6508"/>
                  </a:lnTo>
                  <a:lnTo>
                    <a:pt x="21600" y="0"/>
                  </a:lnTo>
                  <a:lnTo>
                    <a:pt x="17441" y="0"/>
                  </a:lnTo>
                  <a:lnTo>
                    <a:pt x="18975" y="2400"/>
                  </a:lnTo>
                  <a:lnTo>
                    <a:pt x="11983" y="13342"/>
                  </a:lnTo>
                  <a:lnTo>
                    <a:pt x="8084" y="7241"/>
                  </a:lnTo>
                  <a:lnTo>
                    <a:pt x="0" y="19892"/>
                  </a:lnTo>
                  <a:lnTo>
                    <a:pt x="1092" y="21600"/>
                  </a:lnTo>
                  <a:lnTo>
                    <a:pt x="8084" y="10658"/>
                  </a:lnTo>
                  <a:lnTo>
                    <a:pt x="11983" y="16759"/>
                  </a:lnTo>
                  <a:lnTo>
                    <a:pt x="17441" y="8217"/>
                  </a:lnTo>
                  <a:close/>
                </a:path>
              </a:pathLst>
            </a:cu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169" name="Freeform: Shape 43"/>
            <p:cNvSpPr/>
            <p:nvPr/>
          </p:nvSpPr>
          <p:spPr>
            <a:xfrm>
              <a:off x="56227" y="-1"/>
              <a:ext cx="80495" cy="80496"/>
            </a:xfrm>
            <a:prstGeom prst="ellipse">
              <a:avLst/>
            </a:pr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170" name="Freeform: Shape 44"/>
            <p:cNvSpPr/>
            <p:nvPr/>
          </p:nvSpPr>
          <p:spPr>
            <a:xfrm>
              <a:off x="0" y="88545"/>
              <a:ext cx="510700" cy="345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5" h="21275" extrusionOk="0">
                  <a:moveTo>
                    <a:pt x="20409" y="9777"/>
                  </a:moveTo>
                  <a:lnTo>
                    <a:pt x="21525" y="8145"/>
                  </a:lnTo>
                  <a:lnTo>
                    <a:pt x="20582" y="1944"/>
                  </a:lnTo>
                  <a:cubicBezTo>
                    <a:pt x="20553" y="1725"/>
                    <a:pt x="20471" y="1528"/>
                    <a:pt x="20351" y="1389"/>
                  </a:cubicBezTo>
                  <a:cubicBezTo>
                    <a:pt x="19945" y="923"/>
                    <a:pt x="19485" y="565"/>
                    <a:pt x="18994" y="332"/>
                  </a:cubicBezTo>
                  <a:cubicBezTo>
                    <a:pt x="18108" y="-111"/>
                    <a:pt x="17146" y="-111"/>
                    <a:pt x="16259" y="332"/>
                  </a:cubicBezTo>
                  <a:cubicBezTo>
                    <a:pt x="15768" y="566"/>
                    <a:pt x="15309" y="923"/>
                    <a:pt x="14902" y="1389"/>
                  </a:cubicBezTo>
                  <a:cubicBezTo>
                    <a:pt x="14785" y="1531"/>
                    <a:pt x="14704" y="1727"/>
                    <a:pt x="14672" y="1944"/>
                  </a:cubicBezTo>
                  <a:lnTo>
                    <a:pt x="14244" y="4851"/>
                  </a:lnTo>
                  <a:lnTo>
                    <a:pt x="13800" y="1944"/>
                  </a:lnTo>
                  <a:cubicBezTo>
                    <a:pt x="13769" y="1725"/>
                    <a:pt x="13686" y="1528"/>
                    <a:pt x="13566" y="1389"/>
                  </a:cubicBezTo>
                  <a:cubicBezTo>
                    <a:pt x="13159" y="923"/>
                    <a:pt x="12700" y="565"/>
                    <a:pt x="12208" y="332"/>
                  </a:cubicBezTo>
                  <a:cubicBezTo>
                    <a:pt x="10816" y="-325"/>
                    <a:pt x="9290" y="71"/>
                    <a:pt x="8137" y="1389"/>
                  </a:cubicBezTo>
                  <a:cubicBezTo>
                    <a:pt x="8020" y="1531"/>
                    <a:pt x="7939" y="1727"/>
                    <a:pt x="7906" y="1944"/>
                  </a:cubicBezTo>
                  <a:lnTo>
                    <a:pt x="7459" y="4757"/>
                  </a:lnTo>
                  <a:cubicBezTo>
                    <a:pt x="7459" y="4757"/>
                    <a:pt x="7459" y="4757"/>
                    <a:pt x="7459" y="4757"/>
                  </a:cubicBezTo>
                  <a:lnTo>
                    <a:pt x="7018" y="1944"/>
                  </a:lnTo>
                  <a:cubicBezTo>
                    <a:pt x="6984" y="1725"/>
                    <a:pt x="6900" y="1529"/>
                    <a:pt x="6780" y="1389"/>
                  </a:cubicBezTo>
                  <a:cubicBezTo>
                    <a:pt x="6373" y="923"/>
                    <a:pt x="5914" y="566"/>
                    <a:pt x="5423" y="332"/>
                  </a:cubicBezTo>
                  <a:cubicBezTo>
                    <a:pt x="4537" y="-111"/>
                    <a:pt x="3575" y="-111"/>
                    <a:pt x="2688" y="332"/>
                  </a:cubicBezTo>
                  <a:cubicBezTo>
                    <a:pt x="2197" y="567"/>
                    <a:pt x="1738" y="924"/>
                    <a:pt x="1331" y="1389"/>
                  </a:cubicBezTo>
                  <a:cubicBezTo>
                    <a:pt x="1214" y="1531"/>
                    <a:pt x="1133" y="1727"/>
                    <a:pt x="1101" y="1944"/>
                  </a:cubicBezTo>
                  <a:lnTo>
                    <a:pt x="22" y="9147"/>
                  </a:lnTo>
                  <a:cubicBezTo>
                    <a:pt x="-75" y="9702"/>
                    <a:pt x="154" y="10266"/>
                    <a:pt x="534" y="10407"/>
                  </a:cubicBezTo>
                  <a:cubicBezTo>
                    <a:pt x="543" y="10411"/>
                    <a:pt x="552" y="10414"/>
                    <a:pt x="561" y="10417"/>
                  </a:cubicBezTo>
                  <a:cubicBezTo>
                    <a:pt x="598" y="10422"/>
                    <a:pt x="636" y="10422"/>
                    <a:pt x="673" y="10417"/>
                  </a:cubicBezTo>
                  <a:cubicBezTo>
                    <a:pt x="998" y="10428"/>
                    <a:pt x="1282" y="10101"/>
                    <a:pt x="1352" y="9638"/>
                  </a:cubicBezTo>
                  <a:lnTo>
                    <a:pt x="2369" y="2976"/>
                  </a:lnTo>
                  <a:lnTo>
                    <a:pt x="2369" y="6498"/>
                  </a:lnTo>
                  <a:lnTo>
                    <a:pt x="1352" y="13889"/>
                  </a:lnTo>
                  <a:lnTo>
                    <a:pt x="2369" y="13889"/>
                  </a:lnTo>
                  <a:lnTo>
                    <a:pt x="2369" y="21275"/>
                  </a:lnTo>
                  <a:lnTo>
                    <a:pt x="3727" y="19291"/>
                  </a:lnTo>
                  <a:lnTo>
                    <a:pt x="3727" y="13889"/>
                  </a:lnTo>
                  <a:lnTo>
                    <a:pt x="4405" y="13889"/>
                  </a:lnTo>
                  <a:lnTo>
                    <a:pt x="4405" y="18299"/>
                  </a:lnTo>
                  <a:lnTo>
                    <a:pt x="5762" y="16315"/>
                  </a:lnTo>
                  <a:lnTo>
                    <a:pt x="5762" y="13889"/>
                  </a:lnTo>
                  <a:lnTo>
                    <a:pt x="6780" y="13889"/>
                  </a:lnTo>
                  <a:lnTo>
                    <a:pt x="5762" y="6503"/>
                  </a:lnTo>
                  <a:lnTo>
                    <a:pt x="5762" y="3031"/>
                  </a:lnTo>
                  <a:lnTo>
                    <a:pt x="6780" y="9509"/>
                  </a:lnTo>
                  <a:cubicBezTo>
                    <a:pt x="6810" y="10024"/>
                    <a:pt x="7105" y="10419"/>
                    <a:pt x="7459" y="10417"/>
                  </a:cubicBezTo>
                  <a:cubicBezTo>
                    <a:pt x="7775" y="10414"/>
                    <a:pt x="8049" y="10090"/>
                    <a:pt x="8117" y="9638"/>
                  </a:cubicBezTo>
                  <a:lnTo>
                    <a:pt x="8137" y="9425"/>
                  </a:lnTo>
                  <a:lnTo>
                    <a:pt x="9128" y="3061"/>
                  </a:lnTo>
                  <a:cubicBezTo>
                    <a:pt x="9128" y="3061"/>
                    <a:pt x="9128" y="3061"/>
                    <a:pt x="9128" y="3061"/>
                  </a:cubicBezTo>
                  <a:lnTo>
                    <a:pt x="9128" y="11379"/>
                  </a:lnTo>
                  <a:lnTo>
                    <a:pt x="9878" y="10278"/>
                  </a:lnTo>
                  <a:cubicBezTo>
                    <a:pt x="10407" y="9503"/>
                    <a:pt x="11267" y="9502"/>
                    <a:pt x="11797" y="10276"/>
                  </a:cubicBezTo>
                  <a:cubicBezTo>
                    <a:pt x="11797" y="10277"/>
                    <a:pt x="11798" y="10277"/>
                    <a:pt x="11798" y="10278"/>
                  </a:cubicBezTo>
                  <a:lnTo>
                    <a:pt x="12548" y="11334"/>
                  </a:lnTo>
                  <a:lnTo>
                    <a:pt x="12548" y="3065"/>
                  </a:lnTo>
                  <a:cubicBezTo>
                    <a:pt x="12548" y="3065"/>
                    <a:pt x="12548" y="3065"/>
                    <a:pt x="12548" y="3065"/>
                  </a:cubicBezTo>
                  <a:lnTo>
                    <a:pt x="13566" y="9643"/>
                  </a:lnTo>
                  <a:cubicBezTo>
                    <a:pt x="13637" y="10104"/>
                    <a:pt x="13921" y="10428"/>
                    <a:pt x="14244" y="10417"/>
                  </a:cubicBezTo>
                  <a:cubicBezTo>
                    <a:pt x="14562" y="10416"/>
                    <a:pt x="14837" y="10092"/>
                    <a:pt x="14906" y="9638"/>
                  </a:cubicBezTo>
                  <a:lnTo>
                    <a:pt x="15924" y="3061"/>
                  </a:lnTo>
                  <a:cubicBezTo>
                    <a:pt x="15924" y="3061"/>
                    <a:pt x="15924" y="3061"/>
                    <a:pt x="15924" y="3061"/>
                  </a:cubicBezTo>
                  <a:lnTo>
                    <a:pt x="15924" y="16305"/>
                  </a:lnTo>
                  <a:lnTo>
                    <a:pt x="17281" y="14321"/>
                  </a:lnTo>
                  <a:lnTo>
                    <a:pt x="17281" y="10913"/>
                  </a:lnTo>
                  <a:lnTo>
                    <a:pt x="17959" y="10913"/>
                  </a:lnTo>
                  <a:lnTo>
                    <a:pt x="17959" y="13348"/>
                  </a:lnTo>
                  <a:lnTo>
                    <a:pt x="19316" y="11364"/>
                  </a:lnTo>
                  <a:lnTo>
                    <a:pt x="19316" y="3065"/>
                  </a:lnTo>
                  <a:cubicBezTo>
                    <a:pt x="19316" y="3065"/>
                    <a:pt x="19316" y="3065"/>
                    <a:pt x="19316" y="3065"/>
                  </a:cubicBezTo>
                  <a:lnTo>
                    <a:pt x="20385" y="9782"/>
                  </a:lnTo>
                  <a:close/>
                </a:path>
              </a:pathLst>
            </a:cu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171" name="Freeform: Shape 45"/>
            <p:cNvSpPr/>
            <p:nvPr/>
          </p:nvSpPr>
          <p:spPr>
            <a:xfrm>
              <a:off x="378124" y="-1"/>
              <a:ext cx="80496" cy="80496"/>
            </a:xfrm>
            <a:prstGeom prst="ellipse">
              <a:avLst/>
            </a:pr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172" name="Freeform: Shape 46"/>
            <p:cNvSpPr/>
            <p:nvPr/>
          </p:nvSpPr>
          <p:spPr>
            <a:xfrm>
              <a:off x="216894" y="-1"/>
              <a:ext cx="80496" cy="80496"/>
            </a:xfrm>
            <a:prstGeom prst="ellipse">
              <a:avLst/>
            </a:pr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9176" name="Straight Connector 10"/>
          <p:cNvSpPr/>
          <p:nvPr/>
        </p:nvSpPr>
        <p:spPr>
          <a:xfrm flipH="1">
            <a:off x="5475766" y="1670965"/>
            <a:ext cx="0" cy="4059275"/>
          </a:xfrm>
          <a:prstGeom prst="line">
            <a:avLst/>
          </a:prstGeom>
          <a:ln w="25400">
            <a:solidFill>
              <a:srgbClr val="FF8000"/>
            </a:solidFill>
            <a:prstDash val="sysDot"/>
          </a:ln>
        </p:spPr>
        <p:txBody>
          <a:bodyPr lIns="45718" tIns="45718" rIns="45718" bIns="45718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2" name="TextBox 4"/>
          <p:cNvSpPr txBox="1"/>
          <p:nvPr/>
        </p:nvSpPr>
        <p:spPr>
          <a:xfrm>
            <a:off x="521712" y="250268"/>
            <a:ext cx="11491940" cy="669410"/>
          </a:xfrm>
          <a:prstGeom prst="rect">
            <a:avLst/>
          </a:prstGeom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lnSpc>
                <a:spcPts val="4500"/>
              </a:lnSpc>
              <a:defRPr sz="40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en-US" dirty="0"/>
              <a:t>Rollout of the Environmental and Social Framework </a:t>
            </a:r>
          </a:p>
        </p:txBody>
      </p:sp>
      <p:sp>
        <p:nvSpPr>
          <p:cNvPr id="9203" name="Title 1"/>
          <p:cNvSpPr txBox="1"/>
          <p:nvPr/>
        </p:nvSpPr>
        <p:spPr>
          <a:xfrm>
            <a:off x="350030" y="1362751"/>
            <a:ext cx="11491940" cy="4829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anchor="b">
            <a:spAutoFit/>
          </a:bodyPr>
          <a:lstStyle/>
          <a:p>
            <a:pPr marL="342900" indent="-342900" defTabSz="914400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sz="2800" dirty="0"/>
              <a:t>Change management</a:t>
            </a:r>
          </a:p>
          <a:p>
            <a:pPr marL="806450" lvl="3" indent="-457200">
              <a:buSzPct val="100000"/>
              <a:buFont typeface="Courier New" panose="02070309020205020404" pitchFamily="49" charset="0"/>
              <a:buChar char="o"/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sz="2800" dirty="0"/>
              <a:t>campaign on </a:t>
            </a:r>
            <a:r>
              <a:rPr lang="en-US" sz="2800" dirty="0"/>
              <a:t>the </a:t>
            </a:r>
            <a:r>
              <a:rPr sz="2800" dirty="0"/>
              <a:t>value of safeguards</a:t>
            </a:r>
            <a:r>
              <a:rPr lang="en-US" sz="2800" dirty="0"/>
              <a:t>: identified motivations and negative attitudes, </a:t>
            </a:r>
            <a:r>
              <a:rPr sz="2800" dirty="0"/>
              <a:t> </a:t>
            </a:r>
            <a:r>
              <a:rPr lang="en-US" sz="2800" dirty="0"/>
              <a:t>created two videos, conducting meetings will all operations teams</a:t>
            </a:r>
            <a:r>
              <a:rPr sz="2800" dirty="0"/>
              <a:t>   </a:t>
            </a:r>
          </a:p>
          <a:p>
            <a:pPr marL="806450" lvl="3" indent="-457200">
              <a:buSzPct val="100000"/>
              <a:buFont typeface="Courier New" panose="02070309020205020404" pitchFamily="49" charset="0"/>
              <a:buChar char="o"/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sz="2800" dirty="0"/>
              <a:t>campaign on new policy: </a:t>
            </a:r>
            <a:r>
              <a:rPr lang="en-US" sz="2800" dirty="0"/>
              <a:t>focus on face-to-face communications using ADKAR methodology (awareness, desire, knowledge, ability, reinforcement)</a:t>
            </a:r>
            <a:endParaRPr lang="en-US" sz="2800" dirty="0">
              <a:sym typeface="Calibri"/>
            </a:endParaRPr>
          </a:p>
          <a:p>
            <a:pPr marL="342900" indent="-342900" defTabSz="914400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lang="en-US" sz="2800" dirty="0">
                <a:sym typeface="Calibri"/>
              </a:rPr>
              <a:t>In-person training for staff and DMCs </a:t>
            </a:r>
          </a:p>
          <a:p>
            <a:pPr marL="342900" indent="-342900" defTabSz="914400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lang="en-US" sz="2800" dirty="0">
                <a:sym typeface="Calibri"/>
              </a:rPr>
              <a:t>Thematic training and clinics</a:t>
            </a:r>
          </a:p>
          <a:p>
            <a:pPr marL="342900" indent="-342900" defTabSz="914400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lang="en-US" sz="2800" dirty="0">
                <a:sym typeface="Calibri"/>
              </a:rPr>
              <a:t>eLearn courses</a:t>
            </a:r>
          </a:p>
          <a:p>
            <a:pPr marL="692150" lvl="3" indent="-342900"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Calibri"/>
              </a:defRPr>
            </a:pP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A7D6D2-FF45-C037-EFE1-6B9C913E5F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2" name="TextBox 4">
            <a:extLst>
              <a:ext uri="{FF2B5EF4-FFF2-40B4-BE49-F238E27FC236}">
                <a16:creationId xmlns:a16="http://schemas.microsoft.com/office/drawing/2014/main" id="{DD6D9007-29D0-0947-5837-F3DAD8511BEC}"/>
              </a:ext>
            </a:extLst>
          </p:cNvPr>
          <p:cNvSpPr txBox="1"/>
          <p:nvPr/>
        </p:nvSpPr>
        <p:spPr>
          <a:xfrm>
            <a:off x="521712" y="250268"/>
            <a:ext cx="10552855" cy="675637"/>
          </a:xfrm>
          <a:prstGeom prst="rect">
            <a:avLst/>
          </a:prstGeom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lnSpc>
                <a:spcPts val="4500"/>
              </a:lnSpc>
              <a:defRPr sz="40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en-US" dirty="0"/>
              <a:t>Partnerships</a:t>
            </a:r>
            <a:endParaRPr dirty="0"/>
          </a:p>
        </p:txBody>
      </p:sp>
      <p:sp>
        <p:nvSpPr>
          <p:cNvPr id="9203" name="Title 1">
            <a:extLst>
              <a:ext uri="{FF2B5EF4-FFF2-40B4-BE49-F238E27FC236}">
                <a16:creationId xmlns:a16="http://schemas.microsoft.com/office/drawing/2014/main" id="{E38C79B9-1ED5-94FA-4187-BC019D14F139}"/>
              </a:ext>
            </a:extLst>
          </p:cNvPr>
          <p:cNvSpPr txBox="1"/>
          <p:nvPr/>
        </p:nvSpPr>
        <p:spPr>
          <a:xfrm>
            <a:off x="494342" y="1522452"/>
            <a:ext cx="11232966" cy="3493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anchor="b">
            <a:spAutoFit/>
          </a:bodyPr>
          <a:lstStyle/>
          <a:p>
            <a:pPr marL="346075" lvl="3" indent="-342900"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lang="en-US" sz="2800" dirty="0">
                <a:sym typeface="Calibri"/>
              </a:rPr>
              <a:t>Multilateral Financing Institutions Working Group on Environmental and Social Standards:</a:t>
            </a:r>
            <a:r>
              <a:rPr sz="2800" dirty="0"/>
              <a:t> </a:t>
            </a:r>
            <a:r>
              <a:rPr lang="en-US" sz="2800" dirty="0"/>
              <a:t>chair group that </a:t>
            </a:r>
            <a:r>
              <a:rPr sz="2800" dirty="0"/>
              <a:t>share</a:t>
            </a:r>
            <a:r>
              <a:rPr lang="en-US" sz="2800" dirty="0"/>
              <a:t>s</a:t>
            </a:r>
            <a:r>
              <a:rPr sz="2800" dirty="0"/>
              <a:t> training materials and </a:t>
            </a:r>
            <a:r>
              <a:rPr lang="en-US" sz="2800" dirty="0"/>
              <a:t>knowledge products (includes AfDB)</a:t>
            </a:r>
            <a:endParaRPr sz="2800" dirty="0"/>
          </a:p>
          <a:p>
            <a:pPr marL="346075" lvl="3" indent="-342900"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sz="2800" dirty="0"/>
              <a:t>Environmental and Social Safeguards Community of Practice</a:t>
            </a:r>
            <a:r>
              <a:rPr lang="en-US" sz="2800" dirty="0"/>
              <a:t> to conduct joint training sessions (with other MFIs and related organizations)</a:t>
            </a:r>
          </a:p>
          <a:p>
            <a:pPr marL="346075" lvl="3" indent="-342900"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lang="en-US" sz="2800" dirty="0"/>
              <a:t>ADB</a:t>
            </a:r>
            <a:r>
              <a:rPr lang="en-US" sz="2800" dirty="0">
                <a:sym typeface="Calibri"/>
              </a:rPr>
              <a:t> chairs the KM community of practice for IFIs (includes AfDB)</a:t>
            </a:r>
            <a:endParaRPr sz="2800" dirty="0"/>
          </a:p>
          <a:p>
            <a:pPr marL="346075" lvl="3" indent="-342900"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lang="en-US" sz="2800" dirty="0"/>
              <a:t>C</a:t>
            </a:r>
            <a:r>
              <a:rPr sz="2800" dirty="0"/>
              <a:t>onsultations</a:t>
            </a:r>
            <a:r>
              <a:rPr lang="en-US" sz="2800" dirty="0"/>
              <a:t> and discussions with civil society organizations</a:t>
            </a:r>
          </a:p>
          <a:p>
            <a:pPr marL="3175" lvl="3">
              <a:buSzPct val="100000"/>
              <a:defRPr sz="2400">
                <a:latin typeface="+mj-lt"/>
                <a:ea typeface="+mj-ea"/>
                <a:cs typeface="+mj-cs"/>
                <a:sym typeface="Calibri"/>
              </a:defRPr>
            </a:pPr>
            <a:endParaRPr sz="900" dirty="0"/>
          </a:p>
          <a:p>
            <a:pPr fontAlgn="base">
              <a:tabLst>
                <a:tab pos="538163" algn="l"/>
              </a:tabLst>
            </a:pPr>
            <a:r>
              <a:rPr lang="en-US" sz="1600" dirty="0"/>
              <a:t> </a:t>
            </a:r>
            <a:endParaRPr sz="2800" dirty="0"/>
          </a:p>
        </p:txBody>
      </p:sp>
      <p:pic>
        <p:nvPicPr>
          <p:cNvPr id="2" name="Picture 2" descr="Building and Wood Workers' International | UIA Yearbook Profile | Union ...">
            <a:extLst>
              <a:ext uri="{FF2B5EF4-FFF2-40B4-BE49-F238E27FC236}">
                <a16:creationId xmlns:a16="http://schemas.microsoft.com/office/drawing/2014/main" id="{F5E361E1-1C73-CB8E-6D16-897689F375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8877" y="2535942"/>
            <a:ext cx="690427" cy="69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5E5105C5-926B-6E0C-C881-3C9B0864DD5D}"/>
              </a:ext>
            </a:extLst>
          </p:cNvPr>
          <p:cNvGrpSpPr/>
          <p:nvPr/>
        </p:nvGrpSpPr>
        <p:grpSpPr>
          <a:xfrm>
            <a:off x="-2875265" y="4043341"/>
            <a:ext cx="1566388" cy="1421470"/>
            <a:chOff x="5687853" y="3067050"/>
            <a:chExt cx="808197" cy="733424"/>
          </a:xfrm>
          <a:solidFill>
            <a:srgbClr val="FF8000"/>
          </a:soli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DA048AB8-AE2B-B9EB-6F24-BD204C09EB82}"/>
                </a:ext>
              </a:extLst>
            </p:cNvPr>
            <p:cNvSpPr/>
            <p:nvPr/>
          </p:nvSpPr>
          <p:spPr>
            <a:xfrm>
              <a:off x="5986748" y="3577590"/>
              <a:ext cx="86486" cy="86487"/>
            </a:xfrm>
            <a:custGeom>
              <a:avLst/>
              <a:gdLst>
                <a:gd name="connsiteX0" fmla="*/ 86487 w 86486"/>
                <a:gd name="connsiteY0" fmla="*/ 43243 h 86487"/>
                <a:gd name="connsiteX1" fmla="*/ 43243 w 86486"/>
                <a:gd name="connsiteY1" fmla="*/ 86487 h 86487"/>
                <a:gd name="connsiteX2" fmla="*/ 0 w 86486"/>
                <a:gd name="connsiteY2" fmla="*/ 43243 h 86487"/>
                <a:gd name="connsiteX3" fmla="*/ 43243 w 86486"/>
                <a:gd name="connsiteY3" fmla="*/ 0 h 86487"/>
                <a:gd name="connsiteX4" fmla="*/ 86487 w 86486"/>
                <a:gd name="connsiteY4" fmla="*/ 43243 h 8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86" h="86487">
                  <a:moveTo>
                    <a:pt x="86487" y="43243"/>
                  </a:moveTo>
                  <a:cubicBezTo>
                    <a:pt x="86487" y="67126"/>
                    <a:pt x="67126" y="86487"/>
                    <a:pt x="43243" y="86487"/>
                  </a:cubicBezTo>
                  <a:cubicBezTo>
                    <a:pt x="19361" y="86487"/>
                    <a:pt x="0" y="67126"/>
                    <a:pt x="0" y="43243"/>
                  </a:cubicBezTo>
                  <a:cubicBezTo>
                    <a:pt x="0" y="19361"/>
                    <a:pt x="19361" y="0"/>
                    <a:pt x="43243" y="0"/>
                  </a:cubicBezTo>
                  <a:cubicBezTo>
                    <a:pt x="67126" y="0"/>
                    <a:pt x="86487" y="19361"/>
                    <a:pt x="86487" y="43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518E4A30-B359-62CB-1E31-5DFBC4C508F9}"/>
                </a:ext>
              </a:extLst>
            </p:cNvPr>
            <p:cNvSpPr/>
            <p:nvPr/>
          </p:nvSpPr>
          <p:spPr>
            <a:xfrm>
              <a:off x="5943600" y="3675983"/>
              <a:ext cx="171450" cy="86391"/>
            </a:xfrm>
            <a:custGeom>
              <a:avLst/>
              <a:gdLst>
                <a:gd name="connsiteX0" fmla="*/ 171450 w 171450"/>
                <a:gd name="connsiteY0" fmla="*/ 86392 h 86391"/>
                <a:gd name="connsiteX1" fmla="*/ 171450 w 171450"/>
                <a:gd name="connsiteY1" fmla="*/ 43148 h 86391"/>
                <a:gd name="connsiteX2" fmla="*/ 162877 w 171450"/>
                <a:gd name="connsiteY2" fmla="*/ 25908 h 86391"/>
                <a:gd name="connsiteX3" fmla="*/ 121063 w 171450"/>
                <a:gd name="connsiteY3" fmla="*/ 5334 h 86391"/>
                <a:gd name="connsiteX4" fmla="*/ 85725 w 171450"/>
                <a:gd name="connsiteY4" fmla="*/ 0 h 86391"/>
                <a:gd name="connsiteX5" fmla="*/ 50387 w 171450"/>
                <a:gd name="connsiteY5" fmla="*/ 5334 h 86391"/>
                <a:gd name="connsiteX6" fmla="*/ 8573 w 171450"/>
                <a:gd name="connsiteY6" fmla="*/ 25908 h 86391"/>
                <a:gd name="connsiteX7" fmla="*/ 0 w 171450"/>
                <a:gd name="connsiteY7" fmla="*/ 43148 h 86391"/>
                <a:gd name="connsiteX8" fmla="*/ 0 w 171450"/>
                <a:gd name="connsiteY8" fmla="*/ 86392 h 86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86391">
                  <a:moveTo>
                    <a:pt x="171450" y="86392"/>
                  </a:moveTo>
                  <a:lnTo>
                    <a:pt x="171450" y="43148"/>
                  </a:lnTo>
                  <a:cubicBezTo>
                    <a:pt x="171309" y="36410"/>
                    <a:pt x="168166" y="30087"/>
                    <a:pt x="162877" y="25908"/>
                  </a:cubicBezTo>
                  <a:cubicBezTo>
                    <a:pt x="150451" y="16330"/>
                    <a:pt x="136233" y="9335"/>
                    <a:pt x="121063" y="5334"/>
                  </a:cubicBezTo>
                  <a:cubicBezTo>
                    <a:pt x="109612" y="1819"/>
                    <a:pt x="97703" y="21"/>
                    <a:pt x="85725" y="0"/>
                  </a:cubicBezTo>
                  <a:cubicBezTo>
                    <a:pt x="73760" y="185"/>
                    <a:pt x="61873" y="1978"/>
                    <a:pt x="50387" y="5334"/>
                  </a:cubicBezTo>
                  <a:cubicBezTo>
                    <a:pt x="35385" y="9775"/>
                    <a:pt x="21246" y="16733"/>
                    <a:pt x="8573" y="25908"/>
                  </a:cubicBezTo>
                  <a:cubicBezTo>
                    <a:pt x="3284" y="30087"/>
                    <a:pt x="141" y="36410"/>
                    <a:pt x="0" y="43148"/>
                  </a:cubicBezTo>
                  <a:lnTo>
                    <a:pt x="0" y="863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A49FA08-1F5A-3CA2-8D1F-6E370561F844}"/>
                </a:ext>
              </a:extLst>
            </p:cNvPr>
            <p:cNvSpPr/>
            <p:nvPr/>
          </p:nvSpPr>
          <p:spPr>
            <a:xfrm>
              <a:off x="6175914" y="3577590"/>
              <a:ext cx="86486" cy="86487"/>
            </a:xfrm>
            <a:custGeom>
              <a:avLst/>
              <a:gdLst>
                <a:gd name="connsiteX0" fmla="*/ 86487 w 86486"/>
                <a:gd name="connsiteY0" fmla="*/ 43243 h 86487"/>
                <a:gd name="connsiteX1" fmla="*/ 43244 w 86486"/>
                <a:gd name="connsiteY1" fmla="*/ 86487 h 86487"/>
                <a:gd name="connsiteX2" fmla="*/ 0 w 86486"/>
                <a:gd name="connsiteY2" fmla="*/ 43243 h 86487"/>
                <a:gd name="connsiteX3" fmla="*/ 43244 w 86486"/>
                <a:gd name="connsiteY3" fmla="*/ 0 h 86487"/>
                <a:gd name="connsiteX4" fmla="*/ 86487 w 86486"/>
                <a:gd name="connsiteY4" fmla="*/ 43243 h 8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86" h="86487">
                  <a:moveTo>
                    <a:pt x="86487" y="43243"/>
                  </a:moveTo>
                  <a:cubicBezTo>
                    <a:pt x="86487" y="67126"/>
                    <a:pt x="67126" y="86487"/>
                    <a:pt x="43244" y="86487"/>
                  </a:cubicBezTo>
                  <a:cubicBezTo>
                    <a:pt x="19361" y="86487"/>
                    <a:pt x="0" y="67126"/>
                    <a:pt x="0" y="43243"/>
                  </a:cubicBezTo>
                  <a:cubicBezTo>
                    <a:pt x="0" y="19361"/>
                    <a:pt x="19361" y="0"/>
                    <a:pt x="43244" y="0"/>
                  </a:cubicBezTo>
                  <a:cubicBezTo>
                    <a:pt x="67126" y="0"/>
                    <a:pt x="86487" y="19361"/>
                    <a:pt x="86487" y="43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EE0C853-5889-C5BA-9E0B-A57394693F6E}"/>
                </a:ext>
              </a:extLst>
            </p:cNvPr>
            <p:cNvSpPr/>
            <p:nvPr/>
          </p:nvSpPr>
          <p:spPr>
            <a:xfrm>
              <a:off x="6134100" y="3675983"/>
              <a:ext cx="171450" cy="86391"/>
            </a:xfrm>
            <a:custGeom>
              <a:avLst/>
              <a:gdLst>
                <a:gd name="connsiteX0" fmla="*/ 171450 w 171450"/>
                <a:gd name="connsiteY0" fmla="*/ 86392 h 86391"/>
                <a:gd name="connsiteX1" fmla="*/ 171450 w 171450"/>
                <a:gd name="connsiteY1" fmla="*/ 43148 h 86391"/>
                <a:gd name="connsiteX2" fmla="*/ 162877 w 171450"/>
                <a:gd name="connsiteY2" fmla="*/ 25908 h 86391"/>
                <a:gd name="connsiteX3" fmla="*/ 121063 w 171450"/>
                <a:gd name="connsiteY3" fmla="*/ 5334 h 86391"/>
                <a:gd name="connsiteX4" fmla="*/ 85725 w 171450"/>
                <a:gd name="connsiteY4" fmla="*/ 0 h 86391"/>
                <a:gd name="connsiteX5" fmla="*/ 50387 w 171450"/>
                <a:gd name="connsiteY5" fmla="*/ 5334 h 86391"/>
                <a:gd name="connsiteX6" fmla="*/ 8573 w 171450"/>
                <a:gd name="connsiteY6" fmla="*/ 25908 h 86391"/>
                <a:gd name="connsiteX7" fmla="*/ 0 w 171450"/>
                <a:gd name="connsiteY7" fmla="*/ 43148 h 86391"/>
                <a:gd name="connsiteX8" fmla="*/ 0 w 171450"/>
                <a:gd name="connsiteY8" fmla="*/ 86392 h 86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86391">
                  <a:moveTo>
                    <a:pt x="171450" y="86392"/>
                  </a:moveTo>
                  <a:lnTo>
                    <a:pt x="171450" y="43148"/>
                  </a:lnTo>
                  <a:cubicBezTo>
                    <a:pt x="171309" y="36410"/>
                    <a:pt x="168166" y="30087"/>
                    <a:pt x="162877" y="25908"/>
                  </a:cubicBezTo>
                  <a:cubicBezTo>
                    <a:pt x="150451" y="16330"/>
                    <a:pt x="136233" y="9335"/>
                    <a:pt x="121063" y="5334"/>
                  </a:cubicBezTo>
                  <a:cubicBezTo>
                    <a:pt x="109612" y="1819"/>
                    <a:pt x="97703" y="21"/>
                    <a:pt x="85725" y="0"/>
                  </a:cubicBezTo>
                  <a:cubicBezTo>
                    <a:pt x="73760" y="185"/>
                    <a:pt x="61873" y="1978"/>
                    <a:pt x="50387" y="5334"/>
                  </a:cubicBezTo>
                  <a:cubicBezTo>
                    <a:pt x="35385" y="9775"/>
                    <a:pt x="21246" y="16733"/>
                    <a:pt x="8573" y="25908"/>
                  </a:cubicBezTo>
                  <a:cubicBezTo>
                    <a:pt x="3284" y="30087"/>
                    <a:pt x="141" y="36410"/>
                    <a:pt x="0" y="43148"/>
                  </a:cubicBezTo>
                  <a:lnTo>
                    <a:pt x="0" y="863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50C45E9-B2C3-0A30-A757-A8D211F7ACAE}"/>
                </a:ext>
              </a:extLst>
            </p:cNvPr>
            <p:cNvSpPr/>
            <p:nvPr/>
          </p:nvSpPr>
          <p:spPr>
            <a:xfrm>
              <a:off x="6366414" y="3577590"/>
              <a:ext cx="86487" cy="86487"/>
            </a:xfrm>
            <a:custGeom>
              <a:avLst/>
              <a:gdLst>
                <a:gd name="connsiteX0" fmla="*/ 86487 w 86487"/>
                <a:gd name="connsiteY0" fmla="*/ 43243 h 86487"/>
                <a:gd name="connsiteX1" fmla="*/ 43244 w 86487"/>
                <a:gd name="connsiteY1" fmla="*/ 86487 h 86487"/>
                <a:gd name="connsiteX2" fmla="*/ 0 w 86487"/>
                <a:gd name="connsiteY2" fmla="*/ 43243 h 86487"/>
                <a:gd name="connsiteX3" fmla="*/ 43244 w 86487"/>
                <a:gd name="connsiteY3" fmla="*/ 0 h 86487"/>
                <a:gd name="connsiteX4" fmla="*/ 86487 w 86487"/>
                <a:gd name="connsiteY4" fmla="*/ 43243 h 8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87" h="86487">
                  <a:moveTo>
                    <a:pt x="86487" y="43243"/>
                  </a:moveTo>
                  <a:cubicBezTo>
                    <a:pt x="86487" y="67126"/>
                    <a:pt x="67126" y="86487"/>
                    <a:pt x="43244" y="86487"/>
                  </a:cubicBezTo>
                  <a:cubicBezTo>
                    <a:pt x="19361" y="86487"/>
                    <a:pt x="0" y="67126"/>
                    <a:pt x="0" y="43243"/>
                  </a:cubicBezTo>
                  <a:cubicBezTo>
                    <a:pt x="0" y="19361"/>
                    <a:pt x="19361" y="0"/>
                    <a:pt x="43244" y="0"/>
                  </a:cubicBezTo>
                  <a:cubicBezTo>
                    <a:pt x="67126" y="0"/>
                    <a:pt x="86487" y="19361"/>
                    <a:pt x="86487" y="43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CD01C-3778-F508-C61E-6D8241A5C725}"/>
                </a:ext>
              </a:extLst>
            </p:cNvPr>
            <p:cNvSpPr/>
            <p:nvPr/>
          </p:nvSpPr>
          <p:spPr>
            <a:xfrm>
              <a:off x="6324600" y="3675983"/>
              <a:ext cx="171450" cy="86391"/>
            </a:xfrm>
            <a:custGeom>
              <a:avLst/>
              <a:gdLst>
                <a:gd name="connsiteX0" fmla="*/ 171450 w 171450"/>
                <a:gd name="connsiteY0" fmla="*/ 86392 h 86391"/>
                <a:gd name="connsiteX1" fmla="*/ 171450 w 171450"/>
                <a:gd name="connsiteY1" fmla="*/ 43148 h 86391"/>
                <a:gd name="connsiteX2" fmla="*/ 162877 w 171450"/>
                <a:gd name="connsiteY2" fmla="*/ 25908 h 86391"/>
                <a:gd name="connsiteX3" fmla="*/ 121063 w 171450"/>
                <a:gd name="connsiteY3" fmla="*/ 5334 h 86391"/>
                <a:gd name="connsiteX4" fmla="*/ 85725 w 171450"/>
                <a:gd name="connsiteY4" fmla="*/ 0 h 86391"/>
                <a:gd name="connsiteX5" fmla="*/ 50387 w 171450"/>
                <a:gd name="connsiteY5" fmla="*/ 5334 h 86391"/>
                <a:gd name="connsiteX6" fmla="*/ 8573 w 171450"/>
                <a:gd name="connsiteY6" fmla="*/ 25908 h 86391"/>
                <a:gd name="connsiteX7" fmla="*/ 0 w 171450"/>
                <a:gd name="connsiteY7" fmla="*/ 43148 h 86391"/>
                <a:gd name="connsiteX8" fmla="*/ 0 w 171450"/>
                <a:gd name="connsiteY8" fmla="*/ 86392 h 86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86391">
                  <a:moveTo>
                    <a:pt x="171450" y="86392"/>
                  </a:moveTo>
                  <a:lnTo>
                    <a:pt x="171450" y="43148"/>
                  </a:lnTo>
                  <a:cubicBezTo>
                    <a:pt x="171309" y="36410"/>
                    <a:pt x="168166" y="30087"/>
                    <a:pt x="162877" y="25908"/>
                  </a:cubicBezTo>
                  <a:cubicBezTo>
                    <a:pt x="150451" y="16330"/>
                    <a:pt x="136233" y="9335"/>
                    <a:pt x="121063" y="5334"/>
                  </a:cubicBezTo>
                  <a:cubicBezTo>
                    <a:pt x="109612" y="1819"/>
                    <a:pt x="97703" y="21"/>
                    <a:pt x="85725" y="0"/>
                  </a:cubicBezTo>
                  <a:cubicBezTo>
                    <a:pt x="73760" y="185"/>
                    <a:pt x="61873" y="1978"/>
                    <a:pt x="50387" y="5334"/>
                  </a:cubicBezTo>
                  <a:cubicBezTo>
                    <a:pt x="35385" y="9775"/>
                    <a:pt x="21246" y="16733"/>
                    <a:pt x="8573" y="25908"/>
                  </a:cubicBezTo>
                  <a:cubicBezTo>
                    <a:pt x="3284" y="30087"/>
                    <a:pt x="141" y="36410"/>
                    <a:pt x="0" y="43148"/>
                  </a:cubicBezTo>
                  <a:lnTo>
                    <a:pt x="0" y="863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3168A40-1889-3C90-DFE5-8BCF37231160}"/>
                </a:ext>
              </a:extLst>
            </p:cNvPr>
            <p:cNvSpPr/>
            <p:nvPr/>
          </p:nvSpPr>
          <p:spPr>
            <a:xfrm>
              <a:off x="5786818" y="3164395"/>
              <a:ext cx="113157" cy="113157"/>
            </a:xfrm>
            <a:custGeom>
              <a:avLst/>
              <a:gdLst>
                <a:gd name="connsiteX0" fmla="*/ 113157 w 113157"/>
                <a:gd name="connsiteY0" fmla="*/ 56579 h 113157"/>
                <a:gd name="connsiteX1" fmla="*/ 56578 w 113157"/>
                <a:gd name="connsiteY1" fmla="*/ 113157 h 113157"/>
                <a:gd name="connsiteX2" fmla="*/ 0 w 113157"/>
                <a:gd name="connsiteY2" fmla="*/ 56578 h 113157"/>
                <a:gd name="connsiteX3" fmla="*/ 56578 w 113157"/>
                <a:gd name="connsiteY3" fmla="*/ 0 h 113157"/>
                <a:gd name="connsiteX4" fmla="*/ 113157 w 113157"/>
                <a:gd name="connsiteY4" fmla="*/ 56579 h 113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157" h="113157">
                  <a:moveTo>
                    <a:pt x="113157" y="56579"/>
                  </a:moveTo>
                  <a:cubicBezTo>
                    <a:pt x="113157" y="87826"/>
                    <a:pt x="87826" y="113157"/>
                    <a:pt x="56578" y="113157"/>
                  </a:cubicBezTo>
                  <a:cubicBezTo>
                    <a:pt x="25331" y="113157"/>
                    <a:pt x="0" y="87826"/>
                    <a:pt x="0" y="56578"/>
                  </a:cubicBezTo>
                  <a:cubicBezTo>
                    <a:pt x="0" y="25331"/>
                    <a:pt x="25331" y="0"/>
                    <a:pt x="56578" y="0"/>
                  </a:cubicBezTo>
                  <a:cubicBezTo>
                    <a:pt x="87826" y="0"/>
                    <a:pt x="113157" y="25331"/>
                    <a:pt x="113157" y="565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D4EBDA61-8A23-85C3-680A-844BC83BECCD}"/>
                </a:ext>
              </a:extLst>
            </p:cNvPr>
            <p:cNvSpPr/>
            <p:nvPr/>
          </p:nvSpPr>
          <p:spPr>
            <a:xfrm>
              <a:off x="5687853" y="3195021"/>
              <a:ext cx="493343" cy="605453"/>
            </a:xfrm>
            <a:custGeom>
              <a:avLst/>
              <a:gdLst>
                <a:gd name="connsiteX0" fmla="*/ 489204 w 493343"/>
                <a:gd name="connsiteY0" fmla="*/ 4140 h 605453"/>
                <a:gd name="connsiteX1" fmla="*/ 469011 w 493343"/>
                <a:gd name="connsiteY1" fmla="*/ 4140 h 605453"/>
                <a:gd name="connsiteX2" fmla="*/ 345948 w 493343"/>
                <a:gd name="connsiteY2" fmla="*/ 127203 h 605453"/>
                <a:gd name="connsiteX3" fmla="*/ 318230 w 493343"/>
                <a:gd name="connsiteY3" fmla="*/ 134251 h 605453"/>
                <a:gd name="connsiteX4" fmla="*/ 280702 w 493343"/>
                <a:gd name="connsiteY4" fmla="*/ 194354 h 605453"/>
                <a:gd name="connsiteX5" fmla="*/ 270034 w 493343"/>
                <a:gd name="connsiteY5" fmla="*/ 148920 h 605453"/>
                <a:gd name="connsiteX6" fmla="*/ 261557 w 493343"/>
                <a:gd name="connsiteY6" fmla="*/ 133299 h 605453"/>
                <a:gd name="connsiteX7" fmla="*/ 202121 w 493343"/>
                <a:gd name="connsiteY7" fmla="*/ 102247 h 605453"/>
                <a:gd name="connsiteX8" fmla="*/ 155543 w 493343"/>
                <a:gd name="connsiteY8" fmla="*/ 96628 h 605453"/>
                <a:gd name="connsiteX9" fmla="*/ 108871 w 493343"/>
                <a:gd name="connsiteY9" fmla="*/ 103676 h 605453"/>
                <a:gd name="connsiteX10" fmla="*/ 49530 w 493343"/>
                <a:gd name="connsiteY10" fmla="*/ 134728 h 605453"/>
                <a:gd name="connsiteX11" fmla="*/ 41053 w 493343"/>
                <a:gd name="connsiteY11" fmla="*/ 150349 h 605453"/>
                <a:gd name="connsiteX12" fmla="*/ 0 w 493343"/>
                <a:gd name="connsiteY12" fmla="*/ 325609 h 605453"/>
                <a:gd name="connsiteX13" fmla="*/ 28575 w 493343"/>
                <a:gd name="connsiteY13" fmla="*/ 354184 h 605453"/>
                <a:gd name="connsiteX14" fmla="*/ 55436 w 493343"/>
                <a:gd name="connsiteY14" fmla="*/ 333038 h 605453"/>
                <a:gd name="connsiteX15" fmla="*/ 85154 w 493343"/>
                <a:gd name="connsiteY15" fmla="*/ 210070 h 605453"/>
                <a:gd name="connsiteX16" fmla="*/ 85154 w 493343"/>
                <a:gd name="connsiteY16" fmla="*/ 605453 h 605453"/>
                <a:gd name="connsiteX17" fmla="*/ 141446 w 493343"/>
                <a:gd name="connsiteY17" fmla="*/ 605453 h 605453"/>
                <a:gd name="connsiteX18" fmla="*/ 141446 w 493343"/>
                <a:gd name="connsiteY18" fmla="*/ 351040 h 605453"/>
                <a:gd name="connsiteX19" fmla="*/ 170021 w 493343"/>
                <a:gd name="connsiteY19" fmla="*/ 351040 h 605453"/>
                <a:gd name="connsiteX20" fmla="*/ 170021 w 493343"/>
                <a:gd name="connsiteY20" fmla="*/ 605453 h 605453"/>
                <a:gd name="connsiteX21" fmla="*/ 226219 w 493343"/>
                <a:gd name="connsiteY21" fmla="*/ 605453 h 605453"/>
                <a:gd name="connsiteX22" fmla="*/ 226219 w 493343"/>
                <a:gd name="connsiteY22" fmla="*/ 208261 h 605453"/>
                <a:gd name="connsiteX23" fmla="*/ 236696 w 493343"/>
                <a:gd name="connsiteY23" fmla="*/ 253028 h 605453"/>
                <a:gd name="connsiteX24" fmla="*/ 242316 w 493343"/>
                <a:gd name="connsiteY24" fmla="*/ 260172 h 605453"/>
                <a:gd name="connsiteX25" fmla="*/ 280416 w 493343"/>
                <a:gd name="connsiteY25" fmla="*/ 273602 h 605453"/>
                <a:gd name="connsiteX26" fmla="*/ 303276 w 493343"/>
                <a:gd name="connsiteY26" fmla="*/ 263220 h 605453"/>
                <a:gd name="connsiteX27" fmla="*/ 361379 w 493343"/>
                <a:gd name="connsiteY27" fmla="*/ 167970 h 605453"/>
                <a:gd name="connsiteX28" fmla="*/ 365284 w 493343"/>
                <a:gd name="connsiteY28" fmla="*/ 148253 h 605453"/>
                <a:gd name="connsiteX29" fmla="*/ 489109 w 493343"/>
                <a:gd name="connsiteY29" fmla="*/ 24428 h 605453"/>
                <a:gd name="connsiteX30" fmla="*/ 489204 w 493343"/>
                <a:gd name="connsiteY30" fmla="*/ 4140 h 605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93343" h="605453">
                  <a:moveTo>
                    <a:pt x="489204" y="4140"/>
                  </a:moveTo>
                  <a:cubicBezTo>
                    <a:pt x="483604" y="-1380"/>
                    <a:pt x="474611" y="-1380"/>
                    <a:pt x="469011" y="4140"/>
                  </a:cubicBezTo>
                  <a:lnTo>
                    <a:pt x="345948" y="127203"/>
                  </a:lnTo>
                  <a:cubicBezTo>
                    <a:pt x="336113" y="124427"/>
                    <a:pt x="325545" y="127114"/>
                    <a:pt x="318230" y="134251"/>
                  </a:cubicBezTo>
                  <a:cubicBezTo>
                    <a:pt x="316230" y="136252"/>
                    <a:pt x="280702" y="194354"/>
                    <a:pt x="280702" y="194354"/>
                  </a:cubicBezTo>
                  <a:lnTo>
                    <a:pt x="270034" y="148920"/>
                  </a:lnTo>
                  <a:cubicBezTo>
                    <a:pt x="268621" y="143062"/>
                    <a:pt x="265699" y="137676"/>
                    <a:pt x="261557" y="133299"/>
                  </a:cubicBezTo>
                  <a:cubicBezTo>
                    <a:pt x="244001" y="119108"/>
                    <a:pt x="223797" y="108552"/>
                    <a:pt x="202121" y="102247"/>
                  </a:cubicBezTo>
                  <a:cubicBezTo>
                    <a:pt x="186797" y="98970"/>
                    <a:pt x="171207" y="97089"/>
                    <a:pt x="155543" y="96628"/>
                  </a:cubicBezTo>
                  <a:cubicBezTo>
                    <a:pt x="139740" y="96871"/>
                    <a:pt x="124041" y="99242"/>
                    <a:pt x="108871" y="103676"/>
                  </a:cubicBezTo>
                  <a:cubicBezTo>
                    <a:pt x="86998" y="109410"/>
                    <a:pt x="66710" y="120027"/>
                    <a:pt x="49530" y="134728"/>
                  </a:cubicBezTo>
                  <a:cubicBezTo>
                    <a:pt x="45351" y="139078"/>
                    <a:pt x="42422" y="144474"/>
                    <a:pt x="41053" y="150349"/>
                  </a:cubicBezTo>
                  <a:cubicBezTo>
                    <a:pt x="41053" y="150349"/>
                    <a:pt x="0" y="322751"/>
                    <a:pt x="0" y="325609"/>
                  </a:cubicBezTo>
                  <a:cubicBezTo>
                    <a:pt x="0" y="341391"/>
                    <a:pt x="12794" y="354184"/>
                    <a:pt x="28575" y="354184"/>
                  </a:cubicBezTo>
                  <a:cubicBezTo>
                    <a:pt x="41222" y="353859"/>
                    <a:pt x="52150" y="345256"/>
                    <a:pt x="55436" y="333038"/>
                  </a:cubicBezTo>
                  <a:lnTo>
                    <a:pt x="85154" y="210070"/>
                  </a:lnTo>
                  <a:lnTo>
                    <a:pt x="85154" y="605453"/>
                  </a:lnTo>
                  <a:lnTo>
                    <a:pt x="141446" y="605453"/>
                  </a:lnTo>
                  <a:lnTo>
                    <a:pt x="141446" y="351040"/>
                  </a:lnTo>
                  <a:lnTo>
                    <a:pt x="170021" y="351040"/>
                  </a:lnTo>
                  <a:lnTo>
                    <a:pt x="170021" y="605453"/>
                  </a:lnTo>
                  <a:lnTo>
                    <a:pt x="226219" y="605453"/>
                  </a:lnTo>
                  <a:lnTo>
                    <a:pt x="226219" y="208261"/>
                  </a:lnTo>
                  <a:lnTo>
                    <a:pt x="236696" y="253028"/>
                  </a:lnTo>
                  <a:cubicBezTo>
                    <a:pt x="237423" y="256123"/>
                    <a:pt x="239479" y="258737"/>
                    <a:pt x="242316" y="260172"/>
                  </a:cubicBezTo>
                  <a:cubicBezTo>
                    <a:pt x="253269" y="268579"/>
                    <a:pt x="266612" y="273282"/>
                    <a:pt x="280416" y="273602"/>
                  </a:cubicBezTo>
                  <a:cubicBezTo>
                    <a:pt x="289404" y="274860"/>
                    <a:pt x="298310" y="270815"/>
                    <a:pt x="303276" y="263220"/>
                  </a:cubicBezTo>
                  <a:lnTo>
                    <a:pt x="361379" y="167970"/>
                  </a:lnTo>
                  <a:cubicBezTo>
                    <a:pt x="365092" y="162114"/>
                    <a:pt x="366486" y="155082"/>
                    <a:pt x="365284" y="148253"/>
                  </a:cubicBezTo>
                  <a:lnTo>
                    <a:pt x="489109" y="24428"/>
                  </a:lnTo>
                  <a:cubicBezTo>
                    <a:pt x="494717" y="18844"/>
                    <a:pt x="494760" y="9777"/>
                    <a:pt x="489204" y="41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69F525D-B1F8-15EA-7A6E-A8BED45A5A79}"/>
                </a:ext>
              </a:extLst>
            </p:cNvPr>
            <p:cNvSpPr/>
            <p:nvPr/>
          </p:nvSpPr>
          <p:spPr>
            <a:xfrm>
              <a:off x="5867400" y="3067050"/>
              <a:ext cx="542925" cy="390525"/>
            </a:xfrm>
            <a:custGeom>
              <a:avLst/>
              <a:gdLst>
                <a:gd name="connsiteX0" fmla="*/ 504825 w 542925"/>
                <a:gd name="connsiteY0" fmla="*/ 0 h 390525"/>
                <a:gd name="connsiteX1" fmla="*/ 38100 w 542925"/>
                <a:gd name="connsiteY1" fmla="*/ 0 h 390525"/>
                <a:gd name="connsiteX2" fmla="*/ 0 w 542925"/>
                <a:gd name="connsiteY2" fmla="*/ 38100 h 390525"/>
                <a:gd name="connsiteX3" fmla="*/ 0 w 542925"/>
                <a:gd name="connsiteY3" fmla="*/ 72390 h 390525"/>
                <a:gd name="connsiteX4" fmla="*/ 38100 w 542925"/>
                <a:gd name="connsiteY4" fmla="*/ 95250 h 390525"/>
                <a:gd name="connsiteX5" fmla="*/ 38100 w 542925"/>
                <a:gd name="connsiteY5" fmla="*/ 38100 h 390525"/>
                <a:gd name="connsiteX6" fmla="*/ 504825 w 542925"/>
                <a:gd name="connsiteY6" fmla="*/ 38100 h 390525"/>
                <a:gd name="connsiteX7" fmla="*/ 504825 w 542925"/>
                <a:gd name="connsiteY7" fmla="*/ 352425 h 390525"/>
                <a:gd name="connsiteX8" fmla="*/ 179737 w 542925"/>
                <a:gd name="connsiteY8" fmla="*/ 352425 h 390525"/>
                <a:gd name="connsiteX9" fmla="*/ 156496 w 542925"/>
                <a:gd name="connsiteY9" fmla="*/ 390525 h 390525"/>
                <a:gd name="connsiteX10" fmla="*/ 504825 w 542925"/>
                <a:gd name="connsiteY10" fmla="*/ 390525 h 390525"/>
                <a:gd name="connsiteX11" fmla="*/ 542925 w 542925"/>
                <a:gd name="connsiteY11" fmla="*/ 352425 h 390525"/>
                <a:gd name="connsiteX12" fmla="*/ 542925 w 542925"/>
                <a:gd name="connsiteY12" fmla="*/ 38100 h 390525"/>
                <a:gd name="connsiteX13" fmla="*/ 504825 w 542925"/>
                <a:gd name="connsiteY13" fmla="*/ 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2925" h="390525">
                  <a:moveTo>
                    <a:pt x="504825" y="0"/>
                  </a:moveTo>
                  <a:lnTo>
                    <a:pt x="38100" y="0"/>
                  </a:lnTo>
                  <a:cubicBezTo>
                    <a:pt x="17058" y="0"/>
                    <a:pt x="0" y="17058"/>
                    <a:pt x="0" y="38100"/>
                  </a:cubicBezTo>
                  <a:lnTo>
                    <a:pt x="0" y="72390"/>
                  </a:lnTo>
                  <a:cubicBezTo>
                    <a:pt x="14564" y="76354"/>
                    <a:pt x="27748" y="84266"/>
                    <a:pt x="38100" y="95250"/>
                  </a:cubicBezTo>
                  <a:lnTo>
                    <a:pt x="38100" y="38100"/>
                  </a:lnTo>
                  <a:lnTo>
                    <a:pt x="504825" y="38100"/>
                  </a:lnTo>
                  <a:lnTo>
                    <a:pt x="504825" y="352425"/>
                  </a:lnTo>
                  <a:lnTo>
                    <a:pt x="179737" y="352425"/>
                  </a:lnTo>
                  <a:lnTo>
                    <a:pt x="156496" y="390525"/>
                  </a:lnTo>
                  <a:lnTo>
                    <a:pt x="504825" y="390525"/>
                  </a:lnTo>
                  <a:cubicBezTo>
                    <a:pt x="525867" y="390525"/>
                    <a:pt x="542925" y="373467"/>
                    <a:pt x="542925" y="352425"/>
                  </a:cubicBezTo>
                  <a:lnTo>
                    <a:pt x="542925" y="38100"/>
                  </a:lnTo>
                  <a:cubicBezTo>
                    <a:pt x="542925" y="17058"/>
                    <a:pt x="525867" y="0"/>
                    <a:pt x="5048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</p:grpSp>
      <p:pic>
        <p:nvPicPr>
          <p:cNvPr id="13" name="Picture 4" descr="IVSC launches new global standards for valuation profession">
            <a:extLst>
              <a:ext uri="{FF2B5EF4-FFF2-40B4-BE49-F238E27FC236}">
                <a16:creationId xmlns:a16="http://schemas.microsoft.com/office/drawing/2014/main" id="{FF5078A4-598D-DBD7-7D72-725567CA58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52150" b="3795"/>
          <a:stretch/>
        </p:blipFill>
        <p:spPr bwMode="auto">
          <a:xfrm>
            <a:off x="-1412867" y="5623758"/>
            <a:ext cx="792863" cy="72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Indonesia terpilih sebagai anggota reguler ‘Governing Body’ ILO ...">
            <a:extLst>
              <a:ext uri="{FF2B5EF4-FFF2-40B4-BE49-F238E27FC236}">
                <a16:creationId xmlns:a16="http://schemas.microsoft.com/office/drawing/2014/main" id="{25F82F49-AA63-6385-D834-251B4AD22F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85" r="3460" b="18005"/>
          <a:stretch/>
        </p:blipFill>
        <p:spPr bwMode="auto">
          <a:xfrm>
            <a:off x="-2730107" y="913033"/>
            <a:ext cx="1529807" cy="60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6BA4F51-E6EB-781F-FCBB-4B08325401BE}"/>
              </a:ext>
            </a:extLst>
          </p:cNvPr>
          <p:cNvGrpSpPr/>
          <p:nvPr/>
        </p:nvGrpSpPr>
        <p:grpSpPr>
          <a:xfrm>
            <a:off x="12928262" y="1715499"/>
            <a:ext cx="1646302" cy="820443"/>
            <a:chOff x="7959491" y="803706"/>
            <a:chExt cx="1646302" cy="82044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23502BE-B857-EA95-E34D-4F6C6C8A95C1}"/>
                </a:ext>
              </a:extLst>
            </p:cNvPr>
            <p:cNvGrpSpPr/>
            <p:nvPr/>
          </p:nvGrpSpPr>
          <p:grpSpPr>
            <a:xfrm>
              <a:off x="7959491" y="803706"/>
              <a:ext cx="888909" cy="820443"/>
              <a:chOff x="7268611" y="492990"/>
              <a:chExt cx="888909" cy="820443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40B30E3C-244A-2E74-C386-651CD18E18AF}"/>
                  </a:ext>
                </a:extLst>
              </p:cNvPr>
              <p:cNvGrpSpPr/>
              <p:nvPr/>
            </p:nvGrpSpPr>
            <p:grpSpPr>
              <a:xfrm>
                <a:off x="7268611" y="492990"/>
                <a:ext cx="352652" cy="569660"/>
                <a:chOff x="8950734" y="1633674"/>
                <a:chExt cx="315934" cy="510356"/>
              </a:xfrm>
              <a:solidFill>
                <a:srgbClr val="FF8000"/>
              </a:solidFill>
            </p:grpSpPr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1E3CA136-F3D8-A2DC-78A4-1545CFC9438F}"/>
                    </a:ext>
                  </a:extLst>
                </p:cNvPr>
                <p:cNvSpPr/>
                <p:nvPr/>
              </p:nvSpPr>
              <p:spPr>
                <a:xfrm>
                  <a:off x="9029718" y="1986062"/>
                  <a:ext cx="157967" cy="36454"/>
                </a:xfrm>
                <a:custGeom>
                  <a:avLst/>
                  <a:gdLst>
                    <a:gd name="connsiteX0" fmla="*/ 18227 w 157967"/>
                    <a:gd name="connsiteY0" fmla="*/ 0 h 36454"/>
                    <a:gd name="connsiteX1" fmla="*/ 139740 w 157967"/>
                    <a:gd name="connsiteY1" fmla="*/ 0 h 36454"/>
                    <a:gd name="connsiteX2" fmla="*/ 157967 w 157967"/>
                    <a:gd name="connsiteY2" fmla="*/ 18227 h 36454"/>
                    <a:gd name="connsiteX3" fmla="*/ 139740 w 157967"/>
                    <a:gd name="connsiteY3" fmla="*/ 36454 h 36454"/>
                    <a:gd name="connsiteX4" fmla="*/ 18227 w 157967"/>
                    <a:gd name="connsiteY4" fmla="*/ 36454 h 36454"/>
                    <a:gd name="connsiteX5" fmla="*/ 0 w 157967"/>
                    <a:gd name="connsiteY5" fmla="*/ 18227 h 36454"/>
                    <a:gd name="connsiteX6" fmla="*/ 18227 w 157967"/>
                    <a:gd name="connsiteY6" fmla="*/ 0 h 36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967" h="36454">
                      <a:moveTo>
                        <a:pt x="18227" y="0"/>
                      </a:moveTo>
                      <a:lnTo>
                        <a:pt x="139740" y="0"/>
                      </a:lnTo>
                      <a:cubicBezTo>
                        <a:pt x="150069" y="0"/>
                        <a:pt x="157967" y="7898"/>
                        <a:pt x="157967" y="18227"/>
                      </a:cubicBezTo>
                      <a:cubicBezTo>
                        <a:pt x="157967" y="28556"/>
                        <a:pt x="150069" y="36454"/>
                        <a:pt x="139740" y="36454"/>
                      </a:cubicBezTo>
                      <a:lnTo>
                        <a:pt x="18227" y="36454"/>
                      </a:lnTo>
                      <a:cubicBezTo>
                        <a:pt x="7898" y="36454"/>
                        <a:pt x="0" y="28556"/>
                        <a:pt x="0" y="18227"/>
                      </a:cubicBezTo>
                      <a:cubicBezTo>
                        <a:pt x="0" y="7898"/>
                        <a:pt x="7898" y="0"/>
                        <a:pt x="18227" y="0"/>
                      </a:cubicBezTo>
                      <a:close/>
                    </a:path>
                  </a:pathLst>
                </a:custGeom>
                <a:grpFill/>
                <a:ln w="60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PH"/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280C5316-CE7F-4571-73DE-172A8813F2CA}"/>
                    </a:ext>
                  </a:extLst>
                </p:cNvPr>
                <p:cNvSpPr/>
                <p:nvPr/>
              </p:nvSpPr>
              <p:spPr>
                <a:xfrm>
                  <a:off x="9029718" y="2046819"/>
                  <a:ext cx="157967" cy="36454"/>
                </a:xfrm>
                <a:custGeom>
                  <a:avLst/>
                  <a:gdLst>
                    <a:gd name="connsiteX0" fmla="*/ 18227 w 157967"/>
                    <a:gd name="connsiteY0" fmla="*/ 0 h 36454"/>
                    <a:gd name="connsiteX1" fmla="*/ 139740 w 157967"/>
                    <a:gd name="connsiteY1" fmla="*/ 0 h 36454"/>
                    <a:gd name="connsiteX2" fmla="*/ 157967 w 157967"/>
                    <a:gd name="connsiteY2" fmla="*/ 18227 h 36454"/>
                    <a:gd name="connsiteX3" fmla="*/ 139740 w 157967"/>
                    <a:gd name="connsiteY3" fmla="*/ 36454 h 36454"/>
                    <a:gd name="connsiteX4" fmla="*/ 18227 w 157967"/>
                    <a:gd name="connsiteY4" fmla="*/ 36454 h 36454"/>
                    <a:gd name="connsiteX5" fmla="*/ 0 w 157967"/>
                    <a:gd name="connsiteY5" fmla="*/ 18227 h 36454"/>
                    <a:gd name="connsiteX6" fmla="*/ 18227 w 157967"/>
                    <a:gd name="connsiteY6" fmla="*/ 0 h 36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967" h="36454">
                      <a:moveTo>
                        <a:pt x="18227" y="0"/>
                      </a:moveTo>
                      <a:lnTo>
                        <a:pt x="139740" y="0"/>
                      </a:lnTo>
                      <a:cubicBezTo>
                        <a:pt x="150069" y="0"/>
                        <a:pt x="157967" y="7898"/>
                        <a:pt x="157967" y="18227"/>
                      </a:cubicBezTo>
                      <a:cubicBezTo>
                        <a:pt x="157967" y="28556"/>
                        <a:pt x="150069" y="36454"/>
                        <a:pt x="139740" y="36454"/>
                      </a:cubicBezTo>
                      <a:lnTo>
                        <a:pt x="18227" y="36454"/>
                      </a:lnTo>
                      <a:cubicBezTo>
                        <a:pt x="7898" y="36454"/>
                        <a:pt x="0" y="28556"/>
                        <a:pt x="0" y="18227"/>
                      </a:cubicBezTo>
                      <a:cubicBezTo>
                        <a:pt x="0" y="7898"/>
                        <a:pt x="7898" y="0"/>
                        <a:pt x="18227" y="0"/>
                      </a:cubicBezTo>
                      <a:close/>
                    </a:path>
                  </a:pathLst>
                </a:custGeom>
                <a:grpFill/>
                <a:ln w="60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PH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35FDDBBB-F0CE-C6C0-255F-932DA593CAEE}"/>
                    </a:ext>
                  </a:extLst>
                </p:cNvPr>
                <p:cNvSpPr/>
                <p:nvPr/>
              </p:nvSpPr>
              <p:spPr>
                <a:xfrm>
                  <a:off x="9069210" y="2107576"/>
                  <a:ext cx="78983" cy="36454"/>
                </a:xfrm>
                <a:custGeom>
                  <a:avLst/>
                  <a:gdLst>
                    <a:gd name="connsiteX0" fmla="*/ 0 w 78983"/>
                    <a:gd name="connsiteY0" fmla="*/ 0 h 36454"/>
                    <a:gd name="connsiteX1" fmla="*/ 39492 w 78983"/>
                    <a:gd name="connsiteY1" fmla="*/ 36454 h 36454"/>
                    <a:gd name="connsiteX2" fmla="*/ 78984 w 78983"/>
                    <a:gd name="connsiteY2" fmla="*/ 0 h 36454"/>
                    <a:gd name="connsiteX3" fmla="*/ 0 w 78983"/>
                    <a:gd name="connsiteY3" fmla="*/ 0 h 36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983" h="36454">
                      <a:moveTo>
                        <a:pt x="0" y="0"/>
                      </a:moveTo>
                      <a:cubicBezTo>
                        <a:pt x="1823" y="20657"/>
                        <a:pt x="18835" y="36454"/>
                        <a:pt x="39492" y="36454"/>
                      </a:cubicBezTo>
                      <a:cubicBezTo>
                        <a:pt x="60149" y="36454"/>
                        <a:pt x="77161" y="20657"/>
                        <a:pt x="78984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0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PH"/>
                </a:p>
              </p:txBody>
            </p:sp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9EDAC29E-0EAA-A78B-8E54-FC211567969D}"/>
                    </a:ext>
                  </a:extLst>
                </p:cNvPr>
                <p:cNvSpPr/>
                <p:nvPr/>
              </p:nvSpPr>
              <p:spPr>
                <a:xfrm>
                  <a:off x="8950734" y="1633674"/>
                  <a:ext cx="315934" cy="328086"/>
                </a:xfrm>
                <a:custGeom>
                  <a:avLst/>
                  <a:gdLst>
                    <a:gd name="connsiteX0" fmla="*/ 157967 w 315934"/>
                    <a:gd name="connsiteY0" fmla="*/ 0 h 328086"/>
                    <a:gd name="connsiteX1" fmla="*/ 157967 w 315934"/>
                    <a:gd name="connsiteY1" fmla="*/ 0 h 328086"/>
                    <a:gd name="connsiteX2" fmla="*/ 157967 w 315934"/>
                    <a:gd name="connsiteY2" fmla="*/ 0 h 328086"/>
                    <a:gd name="connsiteX3" fmla="*/ 0 w 315934"/>
                    <a:gd name="connsiteY3" fmla="*/ 156145 h 328086"/>
                    <a:gd name="connsiteX4" fmla="*/ 0 w 315934"/>
                    <a:gd name="connsiteY4" fmla="*/ 161613 h 328086"/>
                    <a:gd name="connsiteX5" fmla="*/ 10936 w 315934"/>
                    <a:gd name="connsiteY5" fmla="*/ 216294 h 328086"/>
                    <a:gd name="connsiteX6" fmla="*/ 38277 w 315934"/>
                    <a:gd name="connsiteY6" fmla="*/ 261254 h 328086"/>
                    <a:gd name="connsiteX7" fmla="*/ 75338 w 315934"/>
                    <a:gd name="connsiteY7" fmla="*/ 321403 h 328086"/>
                    <a:gd name="connsiteX8" fmla="*/ 86274 w 315934"/>
                    <a:gd name="connsiteY8" fmla="*/ 328086 h 328086"/>
                    <a:gd name="connsiteX9" fmla="*/ 229660 w 315934"/>
                    <a:gd name="connsiteY9" fmla="*/ 328086 h 328086"/>
                    <a:gd name="connsiteX10" fmla="*/ 240596 w 315934"/>
                    <a:gd name="connsiteY10" fmla="*/ 321403 h 328086"/>
                    <a:gd name="connsiteX11" fmla="*/ 277658 w 315934"/>
                    <a:gd name="connsiteY11" fmla="*/ 261254 h 328086"/>
                    <a:gd name="connsiteX12" fmla="*/ 304998 w 315934"/>
                    <a:gd name="connsiteY12" fmla="*/ 216294 h 328086"/>
                    <a:gd name="connsiteX13" fmla="*/ 315935 w 315934"/>
                    <a:gd name="connsiteY13" fmla="*/ 161613 h 328086"/>
                    <a:gd name="connsiteX14" fmla="*/ 315935 w 315934"/>
                    <a:gd name="connsiteY14" fmla="*/ 156145 h 328086"/>
                    <a:gd name="connsiteX15" fmla="*/ 157967 w 315934"/>
                    <a:gd name="connsiteY15" fmla="*/ 0 h 328086"/>
                    <a:gd name="connsiteX16" fmla="*/ 279481 w 315934"/>
                    <a:gd name="connsiteY16" fmla="*/ 161005 h 328086"/>
                    <a:gd name="connsiteX17" fmla="*/ 270975 w 315934"/>
                    <a:gd name="connsiteY17" fmla="*/ 203535 h 328086"/>
                    <a:gd name="connsiteX18" fmla="*/ 250317 w 315934"/>
                    <a:gd name="connsiteY18" fmla="*/ 236951 h 328086"/>
                    <a:gd name="connsiteX19" fmla="*/ 215079 w 315934"/>
                    <a:gd name="connsiteY19" fmla="*/ 291632 h 328086"/>
                    <a:gd name="connsiteX20" fmla="*/ 157967 w 315934"/>
                    <a:gd name="connsiteY20" fmla="*/ 291632 h 328086"/>
                    <a:gd name="connsiteX21" fmla="*/ 101464 w 315934"/>
                    <a:gd name="connsiteY21" fmla="*/ 291632 h 328086"/>
                    <a:gd name="connsiteX22" fmla="*/ 66225 w 315934"/>
                    <a:gd name="connsiteY22" fmla="*/ 236951 h 328086"/>
                    <a:gd name="connsiteX23" fmla="*/ 45568 w 315934"/>
                    <a:gd name="connsiteY23" fmla="*/ 203535 h 328086"/>
                    <a:gd name="connsiteX24" fmla="*/ 37062 w 315934"/>
                    <a:gd name="connsiteY24" fmla="*/ 161005 h 328086"/>
                    <a:gd name="connsiteX25" fmla="*/ 37062 w 315934"/>
                    <a:gd name="connsiteY25" fmla="*/ 156145 h 328086"/>
                    <a:gd name="connsiteX26" fmla="*/ 158575 w 315934"/>
                    <a:gd name="connsiteY26" fmla="*/ 35846 h 328086"/>
                    <a:gd name="connsiteX27" fmla="*/ 158575 w 315934"/>
                    <a:gd name="connsiteY27" fmla="*/ 35846 h 328086"/>
                    <a:gd name="connsiteX28" fmla="*/ 158575 w 315934"/>
                    <a:gd name="connsiteY28" fmla="*/ 35846 h 328086"/>
                    <a:gd name="connsiteX29" fmla="*/ 158575 w 315934"/>
                    <a:gd name="connsiteY29" fmla="*/ 35846 h 328086"/>
                    <a:gd name="connsiteX30" fmla="*/ 158575 w 315934"/>
                    <a:gd name="connsiteY30" fmla="*/ 35846 h 328086"/>
                    <a:gd name="connsiteX31" fmla="*/ 158575 w 315934"/>
                    <a:gd name="connsiteY31" fmla="*/ 35846 h 328086"/>
                    <a:gd name="connsiteX32" fmla="*/ 158575 w 315934"/>
                    <a:gd name="connsiteY32" fmla="*/ 35846 h 328086"/>
                    <a:gd name="connsiteX33" fmla="*/ 280088 w 315934"/>
                    <a:gd name="connsiteY33" fmla="*/ 156145 h 328086"/>
                    <a:gd name="connsiteX34" fmla="*/ 280088 w 315934"/>
                    <a:gd name="connsiteY34" fmla="*/ 161005 h 328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5934" h="328086">
                      <a:moveTo>
                        <a:pt x="157967" y="0"/>
                      </a:moveTo>
                      <a:cubicBezTo>
                        <a:pt x="157967" y="0"/>
                        <a:pt x="157967" y="0"/>
                        <a:pt x="157967" y="0"/>
                      </a:cubicBezTo>
                      <a:cubicBezTo>
                        <a:pt x="157967" y="0"/>
                        <a:pt x="157967" y="0"/>
                        <a:pt x="157967" y="0"/>
                      </a:cubicBezTo>
                      <a:cubicBezTo>
                        <a:pt x="71693" y="608"/>
                        <a:pt x="1823" y="69870"/>
                        <a:pt x="0" y="156145"/>
                      </a:cubicBezTo>
                      <a:lnTo>
                        <a:pt x="0" y="161613"/>
                      </a:lnTo>
                      <a:cubicBezTo>
                        <a:pt x="608" y="180447"/>
                        <a:pt x="4253" y="198674"/>
                        <a:pt x="10936" y="216294"/>
                      </a:cubicBezTo>
                      <a:cubicBezTo>
                        <a:pt x="17619" y="232698"/>
                        <a:pt x="26733" y="247887"/>
                        <a:pt x="38277" y="261254"/>
                      </a:cubicBezTo>
                      <a:cubicBezTo>
                        <a:pt x="52858" y="277050"/>
                        <a:pt x="68655" y="308036"/>
                        <a:pt x="75338" y="321403"/>
                      </a:cubicBezTo>
                      <a:cubicBezTo>
                        <a:pt x="77161" y="325656"/>
                        <a:pt x="81414" y="328086"/>
                        <a:pt x="86274" y="328086"/>
                      </a:cubicBezTo>
                      <a:lnTo>
                        <a:pt x="229660" y="328086"/>
                      </a:lnTo>
                      <a:cubicBezTo>
                        <a:pt x="234521" y="328086"/>
                        <a:pt x="238774" y="325656"/>
                        <a:pt x="240596" y="321403"/>
                      </a:cubicBezTo>
                      <a:cubicBezTo>
                        <a:pt x="247280" y="308036"/>
                        <a:pt x="263076" y="277050"/>
                        <a:pt x="277658" y="261254"/>
                      </a:cubicBezTo>
                      <a:cubicBezTo>
                        <a:pt x="289202" y="247887"/>
                        <a:pt x="298923" y="232698"/>
                        <a:pt x="304998" y="216294"/>
                      </a:cubicBezTo>
                      <a:cubicBezTo>
                        <a:pt x="311682" y="198674"/>
                        <a:pt x="315327" y="180447"/>
                        <a:pt x="315935" y="161613"/>
                      </a:cubicBezTo>
                      <a:lnTo>
                        <a:pt x="315935" y="156145"/>
                      </a:lnTo>
                      <a:cubicBezTo>
                        <a:pt x="314112" y="69870"/>
                        <a:pt x="244242" y="608"/>
                        <a:pt x="157967" y="0"/>
                      </a:cubicBezTo>
                      <a:close/>
                      <a:moveTo>
                        <a:pt x="279481" y="161005"/>
                      </a:moveTo>
                      <a:cubicBezTo>
                        <a:pt x="278873" y="175587"/>
                        <a:pt x="275835" y="190168"/>
                        <a:pt x="270975" y="203535"/>
                      </a:cubicBezTo>
                      <a:cubicBezTo>
                        <a:pt x="266114" y="215686"/>
                        <a:pt x="259431" y="227230"/>
                        <a:pt x="250317" y="236951"/>
                      </a:cubicBezTo>
                      <a:cubicBezTo>
                        <a:pt x="236343" y="253963"/>
                        <a:pt x="224192" y="272190"/>
                        <a:pt x="215079" y="291632"/>
                      </a:cubicBezTo>
                      <a:lnTo>
                        <a:pt x="157967" y="291632"/>
                      </a:lnTo>
                      <a:lnTo>
                        <a:pt x="101464" y="291632"/>
                      </a:lnTo>
                      <a:cubicBezTo>
                        <a:pt x="91743" y="272190"/>
                        <a:pt x="79591" y="253963"/>
                        <a:pt x="66225" y="236951"/>
                      </a:cubicBezTo>
                      <a:cubicBezTo>
                        <a:pt x="57719" y="227230"/>
                        <a:pt x="50428" y="215686"/>
                        <a:pt x="45568" y="203535"/>
                      </a:cubicBezTo>
                      <a:cubicBezTo>
                        <a:pt x="40099" y="190168"/>
                        <a:pt x="37669" y="175587"/>
                        <a:pt x="37062" y="161005"/>
                      </a:cubicBezTo>
                      <a:lnTo>
                        <a:pt x="37062" y="156145"/>
                      </a:lnTo>
                      <a:cubicBezTo>
                        <a:pt x="38277" y="89920"/>
                        <a:pt x="92350" y="36454"/>
                        <a:pt x="158575" y="35846"/>
                      </a:cubicBezTo>
                      <a:lnTo>
                        <a:pt x="158575" y="35846"/>
                      </a:lnTo>
                      <a:lnTo>
                        <a:pt x="158575" y="35846"/>
                      </a:lnTo>
                      <a:cubicBezTo>
                        <a:pt x="158575" y="35846"/>
                        <a:pt x="158575" y="35846"/>
                        <a:pt x="158575" y="35846"/>
                      </a:cubicBezTo>
                      <a:cubicBezTo>
                        <a:pt x="158575" y="35846"/>
                        <a:pt x="158575" y="35846"/>
                        <a:pt x="158575" y="35846"/>
                      </a:cubicBezTo>
                      <a:lnTo>
                        <a:pt x="158575" y="35846"/>
                      </a:lnTo>
                      <a:lnTo>
                        <a:pt x="158575" y="35846"/>
                      </a:lnTo>
                      <a:cubicBezTo>
                        <a:pt x="224800" y="36454"/>
                        <a:pt x="278873" y="89312"/>
                        <a:pt x="280088" y="156145"/>
                      </a:cubicBezTo>
                      <a:lnTo>
                        <a:pt x="280088" y="161005"/>
                      </a:lnTo>
                      <a:close/>
                    </a:path>
                  </a:pathLst>
                </a:custGeom>
                <a:grpFill/>
                <a:ln w="60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PH"/>
                </a:p>
              </p:txBody>
            </p:sp>
          </p:grpSp>
          <p:sp>
            <p:nvSpPr>
              <p:cNvPr id="24" name="Graphic 52" descr="Brain in head with solid fill">
                <a:extLst>
                  <a:ext uri="{FF2B5EF4-FFF2-40B4-BE49-F238E27FC236}">
                    <a16:creationId xmlns:a16="http://schemas.microsoft.com/office/drawing/2014/main" id="{D596BE1F-5F28-B3C7-8DA9-E2067902EA84}"/>
                  </a:ext>
                </a:extLst>
              </p:cNvPr>
              <p:cNvSpPr/>
              <p:nvPr/>
            </p:nvSpPr>
            <p:spPr>
              <a:xfrm>
                <a:off x="7621263" y="682821"/>
                <a:ext cx="536257" cy="630612"/>
              </a:xfrm>
              <a:custGeom>
                <a:avLst/>
                <a:gdLst>
                  <a:gd name="connsiteX0" fmla="*/ 360396 w 536257"/>
                  <a:gd name="connsiteY0" fmla="*/ 258551 h 630612"/>
                  <a:gd name="connsiteX1" fmla="*/ 290240 w 536257"/>
                  <a:gd name="connsiteY1" fmla="*/ 258551 h 630612"/>
                  <a:gd name="connsiteX2" fmla="*/ 235850 w 536257"/>
                  <a:gd name="connsiteY2" fmla="*/ 312153 h 630612"/>
                  <a:gd name="connsiteX3" fmla="*/ 235850 w 536257"/>
                  <a:gd name="connsiteY3" fmla="*/ 370485 h 630612"/>
                  <a:gd name="connsiteX4" fmla="*/ 200378 w 536257"/>
                  <a:gd name="connsiteY4" fmla="*/ 370485 h 630612"/>
                  <a:gd name="connsiteX5" fmla="*/ 200378 w 536257"/>
                  <a:gd name="connsiteY5" fmla="*/ 323977 h 630612"/>
                  <a:gd name="connsiteX6" fmla="*/ 189342 w 536257"/>
                  <a:gd name="connsiteY6" fmla="*/ 272740 h 630612"/>
                  <a:gd name="connsiteX7" fmla="*/ 165694 w 536257"/>
                  <a:gd name="connsiteY7" fmla="*/ 252245 h 630612"/>
                  <a:gd name="connsiteX8" fmla="*/ 148352 w 536257"/>
                  <a:gd name="connsiteY8" fmla="*/ 237268 h 630612"/>
                  <a:gd name="connsiteX9" fmla="*/ 142834 w 536257"/>
                  <a:gd name="connsiteY9" fmla="*/ 226232 h 630612"/>
                  <a:gd name="connsiteX10" fmla="*/ 172000 w 536257"/>
                  <a:gd name="connsiteY10" fmla="*/ 222291 h 630612"/>
                  <a:gd name="connsiteX11" fmla="*/ 180671 w 536257"/>
                  <a:gd name="connsiteY11" fmla="*/ 214408 h 630612"/>
                  <a:gd name="connsiteX12" fmla="*/ 174365 w 536257"/>
                  <a:gd name="connsiteY12" fmla="*/ 204161 h 630612"/>
                  <a:gd name="connsiteX13" fmla="*/ 138105 w 536257"/>
                  <a:gd name="connsiteY13" fmla="*/ 208102 h 630612"/>
                  <a:gd name="connsiteX14" fmla="*/ 137316 w 536257"/>
                  <a:gd name="connsiteY14" fmla="*/ 204161 h 630612"/>
                  <a:gd name="connsiteX15" fmla="*/ 139681 w 536257"/>
                  <a:gd name="connsiteY15" fmla="*/ 182878 h 630612"/>
                  <a:gd name="connsiteX16" fmla="*/ 176730 w 536257"/>
                  <a:gd name="connsiteY16" fmla="*/ 153712 h 630612"/>
                  <a:gd name="connsiteX17" fmla="*/ 186189 w 536257"/>
                  <a:gd name="connsiteY17" fmla="*/ 151347 h 630612"/>
                  <a:gd name="connsiteX18" fmla="*/ 188554 w 536257"/>
                  <a:gd name="connsiteY18" fmla="*/ 150559 h 630612"/>
                  <a:gd name="connsiteX19" fmla="*/ 189342 w 536257"/>
                  <a:gd name="connsiteY19" fmla="*/ 150559 h 630612"/>
                  <a:gd name="connsiteX20" fmla="*/ 199589 w 536257"/>
                  <a:gd name="connsiteY20" fmla="*/ 152924 h 630612"/>
                  <a:gd name="connsiteX21" fmla="*/ 203531 w 536257"/>
                  <a:gd name="connsiteY21" fmla="*/ 153712 h 630612"/>
                  <a:gd name="connsiteX22" fmla="*/ 208260 w 536257"/>
                  <a:gd name="connsiteY22" fmla="*/ 154500 h 630612"/>
                  <a:gd name="connsiteX23" fmla="*/ 219296 w 536257"/>
                  <a:gd name="connsiteY23" fmla="*/ 187607 h 630612"/>
                  <a:gd name="connsiteX24" fmla="*/ 203531 w 536257"/>
                  <a:gd name="connsiteY24" fmla="*/ 218350 h 630612"/>
                  <a:gd name="connsiteX25" fmla="*/ 202743 w 536257"/>
                  <a:gd name="connsiteY25" fmla="*/ 230962 h 630612"/>
                  <a:gd name="connsiteX26" fmla="*/ 214567 w 536257"/>
                  <a:gd name="connsiteY26" fmla="*/ 231750 h 630612"/>
                  <a:gd name="connsiteX27" fmla="*/ 227967 w 536257"/>
                  <a:gd name="connsiteY27" fmla="*/ 215197 h 630612"/>
                  <a:gd name="connsiteX28" fmla="*/ 228755 w 536257"/>
                  <a:gd name="connsiteY28" fmla="*/ 215197 h 630612"/>
                  <a:gd name="connsiteX29" fmla="*/ 267380 w 536257"/>
                  <a:gd name="connsiteY29" fmla="*/ 203373 h 630612"/>
                  <a:gd name="connsiteX30" fmla="*/ 271322 w 536257"/>
                  <a:gd name="connsiteY30" fmla="*/ 197855 h 630612"/>
                  <a:gd name="connsiteX31" fmla="*/ 269745 w 536257"/>
                  <a:gd name="connsiteY31" fmla="*/ 191549 h 630612"/>
                  <a:gd name="connsiteX32" fmla="*/ 257921 w 536257"/>
                  <a:gd name="connsiteY32" fmla="*/ 189184 h 630612"/>
                  <a:gd name="connsiteX33" fmla="*/ 235061 w 536257"/>
                  <a:gd name="connsiteY33" fmla="*/ 197066 h 630612"/>
                  <a:gd name="connsiteX34" fmla="*/ 236638 w 536257"/>
                  <a:gd name="connsiteY34" fmla="*/ 189184 h 630612"/>
                  <a:gd name="connsiteX35" fmla="*/ 231908 w 536257"/>
                  <a:gd name="connsiteY35" fmla="*/ 160018 h 630612"/>
                  <a:gd name="connsiteX36" fmla="*/ 250827 w 536257"/>
                  <a:gd name="connsiteY36" fmla="*/ 161594 h 630612"/>
                  <a:gd name="connsiteX37" fmla="*/ 267380 w 536257"/>
                  <a:gd name="connsiteY37" fmla="*/ 160018 h 630612"/>
                  <a:gd name="connsiteX38" fmla="*/ 306794 w 536257"/>
                  <a:gd name="connsiteY38" fmla="*/ 185242 h 630612"/>
                  <a:gd name="connsiteX39" fmla="*/ 346207 w 536257"/>
                  <a:gd name="connsiteY39" fmla="*/ 230962 h 630612"/>
                  <a:gd name="connsiteX40" fmla="*/ 350148 w 536257"/>
                  <a:gd name="connsiteY40" fmla="*/ 239633 h 630612"/>
                  <a:gd name="connsiteX41" fmla="*/ 359607 w 536257"/>
                  <a:gd name="connsiteY41" fmla="*/ 239633 h 630612"/>
                  <a:gd name="connsiteX42" fmla="*/ 363549 w 536257"/>
                  <a:gd name="connsiteY42" fmla="*/ 230962 h 630612"/>
                  <a:gd name="connsiteX43" fmla="*/ 342266 w 536257"/>
                  <a:gd name="connsiteY43" fmla="*/ 187607 h 630612"/>
                  <a:gd name="connsiteX44" fmla="*/ 369855 w 536257"/>
                  <a:gd name="connsiteY44" fmla="*/ 173418 h 630612"/>
                  <a:gd name="connsiteX45" fmla="*/ 369067 w 536257"/>
                  <a:gd name="connsiteY45" fmla="*/ 160806 h 630612"/>
                  <a:gd name="connsiteX46" fmla="*/ 356454 w 536257"/>
                  <a:gd name="connsiteY46" fmla="*/ 161594 h 630612"/>
                  <a:gd name="connsiteX47" fmla="*/ 327289 w 536257"/>
                  <a:gd name="connsiteY47" fmla="*/ 169477 h 630612"/>
                  <a:gd name="connsiteX48" fmla="*/ 286299 w 536257"/>
                  <a:gd name="connsiteY48" fmla="*/ 154500 h 630612"/>
                  <a:gd name="connsiteX49" fmla="*/ 317041 w 536257"/>
                  <a:gd name="connsiteY49" fmla="*/ 127699 h 630612"/>
                  <a:gd name="connsiteX50" fmla="*/ 313888 w 536257"/>
                  <a:gd name="connsiteY50" fmla="*/ 115087 h 630612"/>
                  <a:gd name="connsiteX51" fmla="*/ 302064 w 536257"/>
                  <a:gd name="connsiteY51" fmla="*/ 118240 h 630612"/>
                  <a:gd name="connsiteX52" fmla="*/ 215355 w 536257"/>
                  <a:gd name="connsiteY52" fmla="*/ 138735 h 630612"/>
                  <a:gd name="connsiteX53" fmla="*/ 228755 w 536257"/>
                  <a:gd name="connsiteY53" fmla="*/ 103263 h 630612"/>
                  <a:gd name="connsiteX54" fmla="*/ 224026 w 536257"/>
                  <a:gd name="connsiteY54" fmla="*/ 95380 h 630612"/>
                  <a:gd name="connsiteX55" fmla="*/ 214567 w 536257"/>
                  <a:gd name="connsiteY55" fmla="*/ 96168 h 630612"/>
                  <a:gd name="connsiteX56" fmla="*/ 210625 w 536257"/>
                  <a:gd name="connsiteY56" fmla="*/ 104839 h 630612"/>
                  <a:gd name="connsiteX57" fmla="*/ 182248 w 536257"/>
                  <a:gd name="connsiteY57" fmla="*/ 134793 h 630612"/>
                  <a:gd name="connsiteX58" fmla="*/ 174365 w 536257"/>
                  <a:gd name="connsiteY58" fmla="*/ 137158 h 630612"/>
                  <a:gd name="connsiteX59" fmla="*/ 147564 w 536257"/>
                  <a:gd name="connsiteY59" fmla="*/ 114299 h 630612"/>
                  <a:gd name="connsiteX60" fmla="*/ 138893 w 536257"/>
                  <a:gd name="connsiteY60" fmla="*/ 116663 h 630612"/>
                  <a:gd name="connsiteX61" fmla="*/ 136528 w 536257"/>
                  <a:gd name="connsiteY61" fmla="*/ 126123 h 630612"/>
                  <a:gd name="connsiteX62" fmla="*/ 143623 w 536257"/>
                  <a:gd name="connsiteY62" fmla="*/ 132429 h 630612"/>
                  <a:gd name="connsiteX63" fmla="*/ 157811 w 536257"/>
                  <a:gd name="connsiteY63" fmla="*/ 144253 h 630612"/>
                  <a:gd name="connsiteX64" fmla="*/ 157811 w 536257"/>
                  <a:gd name="connsiteY64" fmla="*/ 145041 h 630612"/>
                  <a:gd name="connsiteX65" fmla="*/ 125493 w 536257"/>
                  <a:gd name="connsiteY65" fmla="*/ 178148 h 630612"/>
                  <a:gd name="connsiteX66" fmla="*/ 123128 w 536257"/>
                  <a:gd name="connsiteY66" fmla="*/ 189184 h 630612"/>
                  <a:gd name="connsiteX67" fmla="*/ 119186 w 536257"/>
                  <a:gd name="connsiteY67" fmla="*/ 183666 h 630612"/>
                  <a:gd name="connsiteX68" fmla="*/ 112880 w 536257"/>
                  <a:gd name="connsiteY68" fmla="*/ 162383 h 630612"/>
                  <a:gd name="connsiteX69" fmla="*/ 107362 w 536257"/>
                  <a:gd name="connsiteY69" fmla="*/ 155288 h 630612"/>
                  <a:gd name="connsiteX70" fmla="*/ 98691 w 536257"/>
                  <a:gd name="connsiteY70" fmla="*/ 156865 h 630612"/>
                  <a:gd name="connsiteX71" fmla="*/ 96327 w 536257"/>
                  <a:gd name="connsiteY71" fmla="*/ 165536 h 630612"/>
                  <a:gd name="connsiteX72" fmla="*/ 104998 w 536257"/>
                  <a:gd name="connsiteY72" fmla="*/ 191549 h 630612"/>
                  <a:gd name="connsiteX73" fmla="*/ 124704 w 536257"/>
                  <a:gd name="connsiteY73" fmla="*/ 209679 h 630612"/>
                  <a:gd name="connsiteX74" fmla="*/ 134952 w 536257"/>
                  <a:gd name="connsiteY74" fmla="*/ 241998 h 630612"/>
                  <a:gd name="connsiteX75" fmla="*/ 114457 w 536257"/>
                  <a:gd name="connsiteY75" fmla="*/ 259339 h 630612"/>
                  <a:gd name="connsiteX76" fmla="*/ 109727 w 536257"/>
                  <a:gd name="connsiteY76" fmla="*/ 267222 h 630612"/>
                  <a:gd name="connsiteX77" fmla="*/ 114457 w 536257"/>
                  <a:gd name="connsiteY77" fmla="*/ 275105 h 630612"/>
                  <a:gd name="connsiteX78" fmla="*/ 123128 w 536257"/>
                  <a:gd name="connsiteY78" fmla="*/ 274316 h 630612"/>
                  <a:gd name="connsiteX79" fmla="*/ 144411 w 536257"/>
                  <a:gd name="connsiteY79" fmla="*/ 256186 h 630612"/>
                  <a:gd name="connsiteX80" fmla="*/ 158600 w 536257"/>
                  <a:gd name="connsiteY80" fmla="*/ 266434 h 630612"/>
                  <a:gd name="connsiteX81" fmla="*/ 179095 w 536257"/>
                  <a:gd name="connsiteY81" fmla="*/ 283776 h 630612"/>
                  <a:gd name="connsiteX82" fmla="*/ 186189 w 536257"/>
                  <a:gd name="connsiteY82" fmla="*/ 323189 h 630612"/>
                  <a:gd name="connsiteX83" fmla="*/ 186189 w 536257"/>
                  <a:gd name="connsiteY83" fmla="*/ 370485 h 630612"/>
                  <a:gd name="connsiteX84" fmla="*/ 149929 w 536257"/>
                  <a:gd name="connsiteY84" fmla="*/ 370485 h 630612"/>
                  <a:gd name="connsiteX85" fmla="*/ 118398 w 536257"/>
                  <a:gd name="connsiteY85" fmla="*/ 307424 h 630612"/>
                  <a:gd name="connsiteX86" fmla="*/ 68737 w 536257"/>
                  <a:gd name="connsiteY86" fmla="*/ 254610 h 630612"/>
                  <a:gd name="connsiteX87" fmla="*/ 67949 w 536257"/>
                  <a:gd name="connsiteY87" fmla="*/ 249092 h 630612"/>
                  <a:gd name="connsiteX88" fmla="*/ 70314 w 536257"/>
                  <a:gd name="connsiteY88" fmla="*/ 186031 h 630612"/>
                  <a:gd name="connsiteX89" fmla="*/ 67949 w 536257"/>
                  <a:gd name="connsiteY89" fmla="*/ 169477 h 630612"/>
                  <a:gd name="connsiteX90" fmla="*/ 111304 w 536257"/>
                  <a:gd name="connsiteY90" fmla="*/ 117452 h 630612"/>
                  <a:gd name="connsiteX91" fmla="*/ 162541 w 536257"/>
                  <a:gd name="connsiteY91" fmla="*/ 81191 h 630612"/>
                  <a:gd name="connsiteX92" fmla="*/ 175153 w 536257"/>
                  <a:gd name="connsiteY92" fmla="*/ 82768 h 630612"/>
                  <a:gd name="connsiteX93" fmla="*/ 212990 w 536257"/>
                  <a:gd name="connsiteY93" fmla="*/ 63850 h 630612"/>
                  <a:gd name="connsiteX94" fmla="*/ 253192 w 536257"/>
                  <a:gd name="connsiteY94" fmla="*/ 78038 h 630612"/>
                  <a:gd name="connsiteX95" fmla="*/ 300487 w 536257"/>
                  <a:gd name="connsiteY95" fmla="*/ 70944 h 630612"/>
                  <a:gd name="connsiteX96" fmla="*/ 335171 w 536257"/>
                  <a:gd name="connsiteY96" fmla="*/ 104051 h 630612"/>
                  <a:gd name="connsiteX97" fmla="*/ 338324 w 536257"/>
                  <a:gd name="connsiteY97" fmla="*/ 104051 h 630612"/>
                  <a:gd name="connsiteX98" fmla="*/ 392715 w 536257"/>
                  <a:gd name="connsiteY98" fmla="*/ 157653 h 630612"/>
                  <a:gd name="connsiteX99" fmla="*/ 392715 w 536257"/>
                  <a:gd name="connsiteY99" fmla="*/ 160018 h 630612"/>
                  <a:gd name="connsiteX100" fmla="*/ 419516 w 536257"/>
                  <a:gd name="connsiteY100" fmla="*/ 210467 h 630612"/>
                  <a:gd name="connsiteX101" fmla="*/ 360396 w 536257"/>
                  <a:gd name="connsiteY101" fmla="*/ 258551 h 630612"/>
                  <a:gd name="connsiteX102" fmla="*/ 528296 w 536257"/>
                  <a:gd name="connsiteY102" fmla="*/ 341319 h 630612"/>
                  <a:gd name="connsiteX103" fmla="*/ 473906 w 536257"/>
                  <a:gd name="connsiteY103" fmla="*/ 247515 h 630612"/>
                  <a:gd name="connsiteX104" fmla="*/ 473906 w 536257"/>
                  <a:gd name="connsiteY104" fmla="*/ 244362 h 630612"/>
                  <a:gd name="connsiteX105" fmla="*/ 358031 w 536257"/>
                  <a:gd name="connsiteY105" fmla="*/ 33107 h 630612"/>
                  <a:gd name="connsiteX106" fmla="*/ 116033 w 536257"/>
                  <a:gd name="connsiteY106" fmla="*/ 33107 h 630612"/>
                  <a:gd name="connsiteX107" fmla="*/ 158 w 536257"/>
                  <a:gd name="connsiteY107" fmla="*/ 244362 h 630612"/>
                  <a:gd name="connsiteX108" fmla="*/ 93174 w 536257"/>
                  <a:gd name="connsiteY108" fmla="*/ 433546 h 630612"/>
                  <a:gd name="connsiteX109" fmla="*/ 93174 w 536257"/>
                  <a:gd name="connsiteY109" fmla="*/ 630613 h 630612"/>
                  <a:gd name="connsiteX110" fmla="*/ 342266 w 536257"/>
                  <a:gd name="connsiteY110" fmla="*/ 630613 h 630612"/>
                  <a:gd name="connsiteX111" fmla="*/ 342266 w 536257"/>
                  <a:gd name="connsiteY111" fmla="*/ 536809 h 630612"/>
                  <a:gd name="connsiteX112" fmla="*/ 380891 w 536257"/>
                  <a:gd name="connsiteY112" fmla="*/ 536809 h 630612"/>
                  <a:gd name="connsiteX113" fmla="*/ 447105 w 536257"/>
                  <a:gd name="connsiteY113" fmla="*/ 509220 h 630612"/>
                  <a:gd name="connsiteX114" fmla="*/ 473906 w 536257"/>
                  <a:gd name="connsiteY114" fmla="*/ 443005 h 630612"/>
                  <a:gd name="connsiteX115" fmla="*/ 473906 w 536257"/>
                  <a:gd name="connsiteY115" fmla="*/ 395709 h 630612"/>
                  <a:gd name="connsiteX116" fmla="*/ 508590 w 536257"/>
                  <a:gd name="connsiteY116" fmla="*/ 395709 h 630612"/>
                  <a:gd name="connsiteX117" fmla="*/ 528296 w 536257"/>
                  <a:gd name="connsiteY117" fmla="*/ 341319 h 6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</a:cxnLst>
                <a:rect l="l" t="t" r="r" b="b"/>
                <a:pathLst>
                  <a:path w="536257" h="630612">
                    <a:moveTo>
                      <a:pt x="360396" y="258551"/>
                    </a:moveTo>
                    <a:lnTo>
                      <a:pt x="290240" y="258551"/>
                    </a:lnTo>
                    <a:cubicBezTo>
                      <a:pt x="260286" y="258551"/>
                      <a:pt x="235850" y="282199"/>
                      <a:pt x="235850" y="312153"/>
                    </a:cubicBezTo>
                    <a:lnTo>
                      <a:pt x="235850" y="370485"/>
                    </a:lnTo>
                    <a:lnTo>
                      <a:pt x="200378" y="370485"/>
                    </a:lnTo>
                    <a:lnTo>
                      <a:pt x="200378" y="323977"/>
                    </a:lnTo>
                    <a:cubicBezTo>
                      <a:pt x="200378" y="307424"/>
                      <a:pt x="201166" y="286140"/>
                      <a:pt x="189342" y="272740"/>
                    </a:cubicBezTo>
                    <a:cubicBezTo>
                      <a:pt x="182248" y="264857"/>
                      <a:pt x="174365" y="258551"/>
                      <a:pt x="165694" y="252245"/>
                    </a:cubicBezTo>
                    <a:cubicBezTo>
                      <a:pt x="159388" y="248304"/>
                      <a:pt x="153082" y="243574"/>
                      <a:pt x="148352" y="237268"/>
                    </a:cubicBezTo>
                    <a:cubicBezTo>
                      <a:pt x="145987" y="234115"/>
                      <a:pt x="144411" y="230174"/>
                      <a:pt x="142834" y="226232"/>
                    </a:cubicBezTo>
                    <a:cubicBezTo>
                      <a:pt x="152294" y="222291"/>
                      <a:pt x="162541" y="221503"/>
                      <a:pt x="172000" y="222291"/>
                    </a:cubicBezTo>
                    <a:cubicBezTo>
                      <a:pt x="176730" y="222291"/>
                      <a:pt x="180671" y="219138"/>
                      <a:pt x="180671" y="214408"/>
                    </a:cubicBezTo>
                    <a:cubicBezTo>
                      <a:pt x="181459" y="209679"/>
                      <a:pt x="178306" y="205737"/>
                      <a:pt x="174365" y="204161"/>
                    </a:cubicBezTo>
                    <a:cubicBezTo>
                      <a:pt x="162541" y="202584"/>
                      <a:pt x="149929" y="204161"/>
                      <a:pt x="138105" y="208102"/>
                    </a:cubicBezTo>
                    <a:cubicBezTo>
                      <a:pt x="138105" y="206526"/>
                      <a:pt x="138105" y="204949"/>
                      <a:pt x="137316" y="204161"/>
                    </a:cubicBezTo>
                    <a:cubicBezTo>
                      <a:pt x="136528" y="197066"/>
                      <a:pt x="138105" y="189972"/>
                      <a:pt x="139681" y="182878"/>
                    </a:cubicBezTo>
                    <a:cubicBezTo>
                      <a:pt x="145987" y="166324"/>
                      <a:pt x="161753" y="159230"/>
                      <a:pt x="176730" y="153712"/>
                    </a:cubicBezTo>
                    <a:cubicBezTo>
                      <a:pt x="179095" y="152924"/>
                      <a:pt x="182248" y="152135"/>
                      <a:pt x="186189" y="151347"/>
                    </a:cubicBezTo>
                    <a:lnTo>
                      <a:pt x="188554" y="150559"/>
                    </a:lnTo>
                    <a:lnTo>
                      <a:pt x="189342" y="150559"/>
                    </a:lnTo>
                    <a:cubicBezTo>
                      <a:pt x="193283" y="151347"/>
                      <a:pt x="196436" y="152135"/>
                      <a:pt x="199589" y="152924"/>
                    </a:cubicBezTo>
                    <a:lnTo>
                      <a:pt x="203531" y="153712"/>
                    </a:lnTo>
                    <a:lnTo>
                      <a:pt x="208260" y="154500"/>
                    </a:lnTo>
                    <a:cubicBezTo>
                      <a:pt x="216143" y="163959"/>
                      <a:pt x="220084" y="175783"/>
                      <a:pt x="219296" y="187607"/>
                    </a:cubicBezTo>
                    <a:cubicBezTo>
                      <a:pt x="218508" y="199431"/>
                      <a:pt x="212990" y="210467"/>
                      <a:pt x="203531" y="218350"/>
                    </a:cubicBezTo>
                    <a:cubicBezTo>
                      <a:pt x="200378" y="221503"/>
                      <a:pt x="199589" y="227021"/>
                      <a:pt x="202743" y="230962"/>
                    </a:cubicBezTo>
                    <a:cubicBezTo>
                      <a:pt x="205896" y="234115"/>
                      <a:pt x="210625" y="234903"/>
                      <a:pt x="214567" y="231750"/>
                    </a:cubicBezTo>
                    <a:cubicBezTo>
                      <a:pt x="220084" y="227021"/>
                      <a:pt x="224814" y="221503"/>
                      <a:pt x="227967" y="215197"/>
                    </a:cubicBezTo>
                    <a:lnTo>
                      <a:pt x="228755" y="215197"/>
                    </a:lnTo>
                    <a:cubicBezTo>
                      <a:pt x="242156" y="213620"/>
                      <a:pt x="255556" y="209679"/>
                      <a:pt x="267380" y="203373"/>
                    </a:cubicBezTo>
                    <a:cubicBezTo>
                      <a:pt x="268957" y="201796"/>
                      <a:pt x="270533" y="200219"/>
                      <a:pt x="271322" y="197855"/>
                    </a:cubicBezTo>
                    <a:cubicBezTo>
                      <a:pt x="272110" y="195490"/>
                      <a:pt x="271322" y="193125"/>
                      <a:pt x="269745" y="191549"/>
                    </a:cubicBezTo>
                    <a:cubicBezTo>
                      <a:pt x="266592" y="187607"/>
                      <a:pt x="261862" y="186819"/>
                      <a:pt x="257921" y="189184"/>
                    </a:cubicBezTo>
                    <a:cubicBezTo>
                      <a:pt x="250827" y="193125"/>
                      <a:pt x="243732" y="196278"/>
                      <a:pt x="235061" y="197066"/>
                    </a:cubicBezTo>
                    <a:cubicBezTo>
                      <a:pt x="235850" y="194702"/>
                      <a:pt x="236638" y="191549"/>
                      <a:pt x="236638" y="189184"/>
                    </a:cubicBezTo>
                    <a:cubicBezTo>
                      <a:pt x="237426" y="178936"/>
                      <a:pt x="235850" y="168689"/>
                      <a:pt x="231908" y="160018"/>
                    </a:cubicBezTo>
                    <a:cubicBezTo>
                      <a:pt x="238215" y="160806"/>
                      <a:pt x="244521" y="161594"/>
                      <a:pt x="250827" y="161594"/>
                    </a:cubicBezTo>
                    <a:cubicBezTo>
                      <a:pt x="256345" y="161594"/>
                      <a:pt x="261862" y="160806"/>
                      <a:pt x="267380" y="160018"/>
                    </a:cubicBezTo>
                    <a:cubicBezTo>
                      <a:pt x="277628" y="172630"/>
                      <a:pt x="291028" y="181301"/>
                      <a:pt x="306794" y="185242"/>
                    </a:cubicBezTo>
                    <a:cubicBezTo>
                      <a:pt x="327289" y="195490"/>
                      <a:pt x="346207" y="208890"/>
                      <a:pt x="346207" y="230962"/>
                    </a:cubicBezTo>
                    <a:cubicBezTo>
                      <a:pt x="346207" y="234115"/>
                      <a:pt x="347783" y="238056"/>
                      <a:pt x="350148" y="239633"/>
                    </a:cubicBezTo>
                    <a:cubicBezTo>
                      <a:pt x="353301" y="241209"/>
                      <a:pt x="356454" y="241209"/>
                      <a:pt x="359607" y="239633"/>
                    </a:cubicBezTo>
                    <a:cubicBezTo>
                      <a:pt x="362760" y="238056"/>
                      <a:pt x="364337" y="234115"/>
                      <a:pt x="363549" y="230962"/>
                    </a:cubicBezTo>
                    <a:cubicBezTo>
                      <a:pt x="363549" y="213620"/>
                      <a:pt x="355666" y="197855"/>
                      <a:pt x="342266" y="187607"/>
                    </a:cubicBezTo>
                    <a:cubicBezTo>
                      <a:pt x="353301" y="186819"/>
                      <a:pt x="362760" y="181301"/>
                      <a:pt x="369855" y="173418"/>
                    </a:cubicBezTo>
                    <a:cubicBezTo>
                      <a:pt x="373008" y="169477"/>
                      <a:pt x="372220" y="163959"/>
                      <a:pt x="369067" y="160806"/>
                    </a:cubicBezTo>
                    <a:cubicBezTo>
                      <a:pt x="365125" y="157653"/>
                      <a:pt x="359607" y="158441"/>
                      <a:pt x="356454" y="161594"/>
                    </a:cubicBezTo>
                    <a:cubicBezTo>
                      <a:pt x="352513" y="166324"/>
                      <a:pt x="342266" y="170265"/>
                      <a:pt x="327289" y="169477"/>
                    </a:cubicBezTo>
                    <a:cubicBezTo>
                      <a:pt x="312311" y="169477"/>
                      <a:pt x="297334" y="163959"/>
                      <a:pt x="286299" y="154500"/>
                    </a:cubicBezTo>
                    <a:cubicBezTo>
                      <a:pt x="298911" y="148982"/>
                      <a:pt x="309947" y="139523"/>
                      <a:pt x="317041" y="127699"/>
                    </a:cubicBezTo>
                    <a:cubicBezTo>
                      <a:pt x="319406" y="123758"/>
                      <a:pt x="317829" y="118240"/>
                      <a:pt x="313888" y="115087"/>
                    </a:cubicBezTo>
                    <a:cubicBezTo>
                      <a:pt x="309947" y="112722"/>
                      <a:pt x="304429" y="114299"/>
                      <a:pt x="302064" y="118240"/>
                    </a:cubicBezTo>
                    <a:cubicBezTo>
                      <a:pt x="288663" y="142676"/>
                      <a:pt x="260286" y="149770"/>
                      <a:pt x="215355" y="138735"/>
                    </a:cubicBezTo>
                    <a:cubicBezTo>
                      <a:pt x="225602" y="130064"/>
                      <a:pt x="230332" y="116663"/>
                      <a:pt x="228755" y="103263"/>
                    </a:cubicBezTo>
                    <a:cubicBezTo>
                      <a:pt x="228755" y="100110"/>
                      <a:pt x="227179" y="96957"/>
                      <a:pt x="224026" y="95380"/>
                    </a:cubicBezTo>
                    <a:cubicBezTo>
                      <a:pt x="220873" y="93804"/>
                      <a:pt x="217720" y="93804"/>
                      <a:pt x="214567" y="96168"/>
                    </a:cubicBezTo>
                    <a:cubicBezTo>
                      <a:pt x="211413" y="97745"/>
                      <a:pt x="210625" y="101686"/>
                      <a:pt x="210625" y="104839"/>
                    </a:cubicBezTo>
                    <a:cubicBezTo>
                      <a:pt x="211413" y="125334"/>
                      <a:pt x="200378" y="129276"/>
                      <a:pt x="182248" y="134793"/>
                    </a:cubicBezTo>
                    <a:cubicBezTo>
                      <a:pt x="179883" y="135582"/>
                      <a:pt x="176730" y="136370"/>
                      <a:pt x="174365" y="137158"/>
                    </a:cubicBezTo>
                    <a:cubicBezTo>
                      <a:pt x="169635" y="126123"/>
                      <a:pt x="159388" y="117452"/>
                      <a:pt x="147564" y="114299"/>
                    </a:cubicBezTo>
                    <a:cubicBezTo>
                      <a:pt x="144411" y="113510"/>
                      <a:pt x="141258" y="114299"/>
                      <a:pt x="138893" y="116663"/>
                    </a:cubicBezTo>
                    <a:cubicBezTo>
                      <a:pt x="136528" y="119028"/>
                      <a:pt x="135740" y="122181"/>
                      <a:pt x="136528" y="126123"/>
                    </a:cubicBezTo>
                    <a:cubicBezTo>
                      <a:pt x="137316" y="129276"/>
                      <a:pt x="139681" y="131640"/>
                      <a:pt x="143623" y="132429"/>
                    </a:cubicBezTo>
                    <a:cubicBezTo>
                      <a:pt x="149929" y="134005"/>
                      <a:pt x="154658" y="138735"/>
                      <a:pt x="157811" y="144253"/>
                    </a:cubicBezTo>
                    <a:lnTo>
                      <a:pt x="157811" y="145041"/>
                    </a:lnTo>
                    <a:cubicBezTo>
                      <a:pt x="142834" y="151347"/>
                      <a:pt x="131010" y="163171"/>
                      <a:pt x="125493" y="178148"/>
                    </a:cubicBezTo>
                    <a:cubicBezTo>
                      <a:pt x="123916" y="181301"/>
                      <a:pt x="123128" y="185242"/>
                      <a:pt x="123128" y="189184"/>
                    </a:cubicBezTo>
                    <a:cubicBezTo>
                      <a:pt x="121551" y="187607"/>
                      <a:pt x="119975" y="186031"/>
                      <a:pt x="119186" y="183666"/>
                    </a:cubicBezTo>
                    <a:cubicBezTo>
                      <a:pt x="116033" y="177360"/>
                      <a:pt x="113669" y="169477"/>
                      <a:pt x="112880" y="162383"/>
                    </a:cubicBezTo>
                    <a:cubicBezTo>
                      <a:pt x="112092" y="159230"/>
                      <a:pt x="109727" y="156077"/>
                      <a:pt x="107362" y="155288"/>
                    </a:cubicBezTo>
                    <a:cubicBezTo>
                      <a:pt x="104209" y="153712"/>
                      <a:pt x="101056" y="154500"/>
                      <a:pt x="98691" y="156865"/>
                    </a:cubicBezTo>
                    <a:cubicBezTo>
                      <a:pt x="96327" y="159230"/>
                      <a:pt x="94750" y="162383"/>
                      <a:pt x="96327" y="165536"/>
                    </a:cubicBezTo>
                    <a:cubicBezTo>
                      <a:pt x="97903" y="174995"/>
                      <a:pt x="100268" y="183666"/>
                      <a:pt x="104998" y="191549"/>
                    </a:cubicBezTo>
                    <a:cubicBezTo>
                      <a:pt x="109727" y="199431"/>
                      <a:pt x="116033" y="205737"/>
                      <a:pt x="124704" y="209679"/>
                    </a:cubicBezTo>
                    <a:cubicBezTo>
                      <a:pt x="125493" y="220714"/>
                      <a:pt x="129434" y="231750"/>
                      <a:pt x="134952" y="241998"/>
                    </a:cubicBezTo>
                    <a:cubicBezTo>
                      <a:pt x="129434" y="249092"/>
                      <a:pt x="122339" y="254610"/>
                      <a:pt x="114457" y="259339"/>
                    </a:cubicBezTo>
                    <a:cubicBezTo>
                      <a:pt x="112092" y="260916"/>
                      <a:pt x="110515" y="264069"/>
                      <a:pt x="109727" y="267222"/>
                    </a:cubicBezTo>
                    <a:cubicBezTo>
                      <a:pt x="109727" y="270375"/>
                      <a:pt x="111304" y="273528"/>
                      <a:pt x="114457" y="275105"/>
                    </a:cubicBezTo>
                    <a:cubicBezTo>
                      <a:pt x="117610" y="276681"/>
                      <a:pt x="120763" y="276681"/>
                      <a:pt x="123128" y="274316"/>
                    </a:cubicBezTo>
                    <a:cubicBezTo>
                      <a:pt x="131010" y="268799"/>
                      <a:pt x="138105" y="263281"/>
                      <a:pt x="144411" y="256186"/>
                    </a:cubicBezTo>
                    <a:cubicBezTo>
                      <a:pt x="149140" y="260128"/>
                      <a:pt x="153870" y="263281"/>
                      <a:pt x="158600" y="266434"/>
                    </a:cubicBezTo>
                    <a:cubicBezTo>
                      <a:pt x="166482" y="271163"/>
                      <a:pt x="172788" y="276681"/>
                      <a:pt x="179095" y="283776"/>
                    </a:cubicBezTo>
                    <a:cubicBezTo>
                      <a:pt x="186189" y="292447"/>
                      <a:pt x="186189" y="309000"/>
                      <a:pt x="186189" y="323189"/>
                    </a:cubicBezTo>
                    <a:lnTo>
                      <a:pt x="186189" y="370485"/>
                    </a:lnTo>
                    <a:lnTo>
                      <a:pt x="149929" y="370485"/>
                    </a:lnTo>
                    <a:cubicBezTo>
                      <a:pt x="149929" y="312153"/>
                      <a:pt x="121551" y="309000"/>
                      <a:pt x="118398" y="307424"/>
                    </a:cubicBezTo>
                    <a:cubicBezTo>
                      <a:pt x="106574" y="304271"/>
                      <a:pt x="75832" y="287717"/>
                      <a:pt x="68737" y="254610"/>
                    </a:cubicBezTo>
                    <a:cubicBezTo>
                      <a:pt x="67949" y="253033"/>
                      <a:pt x="67949" y="250668"/>
                      <a:pt x="67949" y="249092"/>
                    </a:cubicBezTo>
                    <a:cubicBezTo>
                      <a:pt x="54549" y="230174"/>
                      <a:pt x="55337" y="204161"/>
                      <a:pt x="70314" y="186031"/>
                    </a:cubicBezTo>
                    <a:cubicBezTo>
                      <a:pt x="68737" y="180513"/>
                      <a:pt x="67949" y="174995"/>
                      <a:pt x="67949" y="169477"/>
                    </a:cubicBezTo>
                    <a:cubicBezTo>
                      <a:pt x="67949" y="144253"/>
                      <a:pt x="86079" y="122181"/>
                      <a:pt x="111304" y="117452"/>
                    </a:cubicBezTo>
                    <a:cubicBezTo>
                      <a:pt x="119186" y="95380"/>
                      <a:pt x="139681" y="80403"/>
                      <a:pt x="162541" y="81191"/>
                    </a:cubicBezTo>
                    <a:cubicBezTo>
                      <a:pt x="166482" y="81191"/>
                      <a:pt x="171212" y="81980"/>
                      <a:pt x="175153" y="82768"/>
                    </a:cubicBezTo>
                    <a:cubicBezTo>
                      <a:pt x="184612" y="71732"/>
                      <a:pt x="198013" y="65426"/>
                      <a:pt x="212990" y="63850"/>
                    </a:cubicBezTo>
                    <a:cubicBezTo>
                      <a:pt x="227967" y="63061"/>
                      <a:pt x="242156" y="67791"/>
                      <a:pt x="253192" y="78038"/>
                    </a:cubicBezTo>
                    <a:cubicBezTo>
                      <a:pt x="267380" y="68579"/>
                      <a:pt x="284722" y="66214"/>
                      <a:pt x="300487" y="70944"/>
                    </a:cubicBezTo>
                    <a:cubicBezTo>
                      <a:pt x="317041" y="75674"/>
                      <a:pt x="329653" y="88286"/>
                      <a:pt x="335171" y="104051"/>
                    </a:cubicBezTo>
                    <a:lnTo>
                      <a:pt x="338324" y="104051"/>
                    </a:lnTo>
                    <a:cubicBezTo>
                      <a:pt x="368278" y="104051"/>
                      <a:pt x="391926" y="127699"/>
                      <a:pt x="392715" y="157653"/>
                    </a:cubicBezTo>
                    <a:lnTo>
                      <a:pt x="392715" y="160018"/>
                    </a:lnTo>
                    <a:cubicBezTo>
                      <a:pt x="410845" y="170265"/>
                      <a:pt x="421092" y="189972"/>
                      <a:pt x="419516" y="210467"/>
                    </a:cubicBezTo>
                    <a:cubicBezTo>
                      <a:pt x="413209" y="238056"/>
                      <a:pt x="388773" y="259339"/>
                      <a:pt x="360396" y="258551"/>
                    </a:cubicBezTo>
                    <a:close/>
                    <a:moveTo>
                      <a:pt x="528296" y="341319"/>
                    </a:moveTo>
                    <a:lnTo>
                      <a:pt x="473906" y="247515"/>
                    </a:lnTo>
                    <a:lnTo>
                      <a:pt x="473906" y="244362"/>
                    </a:lnTo>
                    <a:cubicBezTo>
                      <a:pt x="477059" y="157653"/>
                      <a:pt x="432916" y="76462"/>
                      <a:pt x="358031" y="33107"/>
                    </a:cubicBezTo>
                    <a:cubicBezTo>
                      <a:pt x="283146" y="-11036"/>
                      <a:pt x="190919" y="-11036"/>
                      <a:pt x="116033" y="33107"/>
                    </a:cubicBezTo>
                    <a:cubicBezTo>
                      <a:pt x="41148" y="76462"/>
                      <a:pt x="-2995" y="157653"/>
                      <a:pt x="158" y="244362"/>
                    </a:cubicBezTo>
                    <a:cubicBezTo>
                      <a:pt x="158" y="318459"/>
                      <a:pt x="34054" y="388615"/>
                      <a:pt x="93174" y="433546"/>
                    </a:cubicBezTo>
                    <a:lnTo>
                      <a:pt x="93174" y="630613"/>
                    </a:lnTo>
                    <a:lnTo>
                      <a:pt x="342266" y="630613"/>
                    </a:lnTo>
                    <a:lnTo>
                      <a:pt x="342266" y="536809"/>
                    </a:lnTo>
                    <a:lnTo>
                      <a:pt x="380891" y="536809"/>
                    </a:lnTo>
                    <a:cubicBezTo>
                      <a:pt x="406115" y="536809"/>
                      <a:pt x="429763" y="527350"/>
                      <a:pt x="447105" y="509220"/>
                    </a:cubicBezTo>
                    <a:cubicBezTo>
                      <a:pt x="464447" y="491878"/>
                      <a:pt x="473906" y="467442"/>
                      <a:pt x="473906" y="443005"/>
                    </a:cubicBezTo>
                    <a:lnTo>
                      <a:pt x="473906" y="395709"/>
                    </a:lnTo>
                    <a:lnTo>
                      <a:pt x="508590" y="395709"/>
                    </a:lnTo>
                    <a:cubicBezTo>
                      <a:pt x="529085" y="394133"/>
                      <a:pt x="547215" y="370485"/>
                      <a:pt x="528296" y="341319"/>
                    </a:cubicBezTo>
                    <a:close/>
                  </a:path>
                </a:pathLst>
              </a:custGeom>
              <a:solidFill>
                <a:srgbClr val="FF8000"/>
              </a:solidFill>
              <a:ln w="78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PH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82ABCC3-4135-F6A8-0B4D-F262C63CBDA1}"/>
                </a:ext>
              </a:extLst>
            </p:cNvPr>
            <p:cNvGrpSpPr/>
            <p:nvPr/>
          </p:nvGrpSpPr>
          <p:grpSpPr>
            <a:xfrm>
              <a:off x="8936562" y="908704"/>
              <a:ext cx="669231" cy="494318"/>
              <a:chOff x="9003578" y="875515"/>
              <a:chExt cx="838200" cy="619125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8BBBBC8-20AF-E54F-9D65-D3D5A5957BBB}"/>
                  </a:ext>
                </a:extLst>
              </p:cNvPr>
              <p:cNvSpPr/>
              <p:nvPr/>
            </p:nvSpPr>
            <p:spPr>
              <a:xfrm>
                <a:off x="9003578" y="932665"/>
                <a:ext cx="838200" cy="561975"/>
              </a:xfrm>
              <a:custGeom>
                <a:avLst/>
                <a:gdLst>
                  <a:gd name="connsiteX0" fmla="*/ 781050 w 838200"/>
                  <a:gd name="connsiteY0" fmla="*/ 0 h 561975"/>
                  <a:gd name="connsiteX1" fmla="*/ 781050 w 838200"/>
                  <a:gd name="connsiteY1" fmla="*/ 466725 h 561975"/>
                  <a:gd name="connsiteX2" fmla="*/ 57150 w 838200"/>
                  <a:gd name="connsiteY2" fmla="*/ 466725 h 561975"/>
                  <a:gd name="connsiteX3" fmla="*/ 57150 w 838200"/>
                  <a:gd name="connsiteY3" fmla="*/ 0 h 561975"/>
                  <a:gd name="connsiteX4" fmla="*/ 0 w 838200"/>
                  <a:gd name="connsiteY4" fmla="*/ 0 h 561975"/>
                  <a:gd name="connsiteX5" fmla="*/ 0 w 838200"/>
                  <a:gd name="connsiteY5" fmla="*/ 533400 h 561975"/>
                  <a:gd name="connsiteX6" fmla="*/ 333375 w 838200"/>
                  <a:gd name="connsiteY6" fmla="*/ 533400 h 561975"/>
                  <a:gd name="connsiteX7" fmla="*/ 361950 w 838200"/>
                  <a:gd name="connsiteY7" fmla="*/ 561975 h 561975"/>
                  <a:gd name="connsiteX8" fmla="*/ 476250 w 838200"/>
                  <a:gd name="connsiteY8" fmla="*/ 561975 h 561975"/>
                  <a:gd name="connsiteX9" fmla="*/ 504825 w 838200"/>
                  <a:gd name="connsiteY9" fmla="*/ 533400 h 561975"/>
                  <a:gd name="connsiteX10" fmla="*/ 838200 w 838200"/>
                  <a:gd name="connsiteY10" fmla="*/ 533400 h 561975"/>
                  <a:gd name="connsiteX11" fmla="*/ 838200 w 838200"/>
                  <a:gd name="connsiteY11" fmla="*/ 0 h 561975"/>
                  <a:gd name="connsiteX12" fmla="*/ 781050 w 838200"/>
                  <a:gd name="connsiteY12" fmla="*/ 0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8200" h="561975">
                    <a:moveTo>
                      <a:pt x="781050" y="0"/>
                    </a:moveTo>
                    <a:lnTo>
                      <a:pt x="781050" y="466725"/>
                    </a:lnTo>
                    <a:lnTo>
                      <a:pt x="57150" y="466725"/>
                    </a:lnTo>
                    <a:lnTo>
                      <a:pt x="57150" y="0"/>
                    </a:lnTo>
                    <a:lnTo>
                      <a:pt x="0" y="0"/>
                    </a:lnTo>
                    <a:lnTo>
                      <a:pt x="0" y="533400"/>
                    </a:lnTo>
                    <a:lnTo>
                      <a:pt x="333375" y="533400"/>
                    </a:lnTo>
                    <a:cubicBezTo>
                      <a:pt x="333375" y="549593"/>
                      <a:pt x="345758" y="561975"/>
                      <a:pt x="361950" y="561975"/>
                    </a:cubicBezTo>
                    <a:lnTo>
                      <a:pt x="476250" y="561975"/>
                    </a:lnTo>
                    <a:cubicBezTo>
                      <a:pt x="492443" y="561975"/>
                      <a:pt x="504825" y="549593"/>
                      <a:pt x="504825" y="533400"/>
                    </a:cubicBezTo>
                    <a:lnTo>
                      <a:pt x="838200" y="533400"/>
                    </a:lnTo>
                    <a:lnTo>
                      <a:pt x="838200" y="0"/>
                    </a:lnTo>
                    <a:lnTo>
                      <a:pt x="781050" y="0"/>
                    </a:lnTo>
                    <a:close/>
                  </a:path>
                </a:pathLst>
              </a:custGeom>
              <a:solidFill>
                <a:srgbClr val="FF8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PH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DD0298CE-AB59-6368-273D-E9A6ECE2FA3A}"/>
                  </a:ext>
                </a:extLst>
              </p:cNvPr>
              <p:cNvSpPr/>
              <p:nvPr/>
            </p:nvSpPr>
            <p:spPr>
              <a:xfrm>
                <a:off x="9098828" y="875515"/>
                <a:ext cx="647700" cy="485775"/>
              </a:xfrm>
              <a:custGeom>
                <a:avLst/>
                <a:gdLst>
                  <a:gd name="connsiteX0" fmla="*/ 647700 w 647700"/>
                  <a:gd name="connsiteY0" fmla="*/ 0 h 485775"/>
                  <a:gd name="connsiteX1" fmla="*/ 0 w 647700"/>
                  <a:gd name="connsiteY1" fmla="*/ 0 h 485775"/>
                  <a:gd name="connsiteX2" fmla="*/ 0 w 647700"/>
                  <a:gd name="connsiteY2" fmla="*/ 485775 h 485775"/>
                  <a:gd name="connsiteX3" fmla="*/ 647700 w 647700"/>
                  <a:gd name="connsiteY3" fmla="*/ 485775 h 485775"/>
                  <a:gd name="connsiteX4" fmla="*/ 647700 w 647700"/>
                  <a:gd name="connsiteY4" fmla="*/ 0 h 485775"/>
                  <a:gd name="connsiteX5" fmla="*/ 57150 w 647700"/>
                  <a:gd name="connsiteY5" fmla="*/ 57150 h 485775"/>
                  <a:gd name="connsiteX6" fmla="*/ 304800 w 647700"/>
                  <a:gd name="connsiteY6" fmla="*/ 57150 h 485775"/>
                  <a:gd name="connsiteX7" fmla="*/ 304800 w 647700"/>
                  <a:gd name="connsiteY7" fmla="*/ 428625 h 485775"/>
                  <a:gd name="connsiteX8" fmla="*/ 57150 w 647700"/>
                  <a:gd name="connsiteY8" fmla="*/ 428625 h 485775"/>
                  <a:gd name="connsiteX9" fmla="*/ 57150 w 647700"/>
                  <a:gd name="connsiteY9" fmla="*/ 57150 h 485775"/>
                  <a:gd name="connsiteX10" fmla="*/ 590550 w 647700"/>
                  <a:gd name="connsiteY10" fmla="*/ 428625 h 485775"/>
                  <a:gd name="connsiteX11" fmla="*/ 342900 w 647700"/>
                  <a:gd name="connsiteY11" fmla="*/ 428625 h 485775"/>
                  <a:gd name="connsiteX12" fmla="*/ 342900 w 647700"/>
                  <a:gd name="connsiteY12" fmla="*/ 57150 h 485775"/>
                  <a:gd name="connsiteX13" fmla="*/ 590550 w 647700"/>
                  <a:gd name="connsiteY13" fmla="*/ 57150 h 485775"/>
                  <a:gd name="connsiteX14" fmla="*/ 590550 w 647700"/>
                  <a:gd name="connsiteY14" fmla="*/ 428625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47700" h="485775">
                    <a:moveTo>
                      <a:pt x="647700" y="0"/>
                    </a:moveTo>
                    <a:lnTo>
                      <a:pt x="0" y="0"/>
                    </a:lnTo>
                    <a:lnTo>
                      <a:pt x="0" y="485775"/>
                    </a:lnTo>
                    <a:lnTo>
                      <a:pt x="647700" y="485775"/>
                    </a:lnTo>
                    <a:lnTo>
                      <a:pt x="647700" y="0"/>
                    </a:lnTo>
                    <a:close/>
                    <a:moveTo>
                      <a:pt x="57150" y="57150"/>
                    </a:moveTo>
                    <a:lnTo>
                      <a:pt x="304800" y="57150"/>
                    </a:lnTo>
                    <a:lnTo>
                      <a:pt x="304800" y="428625"/>
                    </a:lnTo>
                    <a:lnTo>
                      <a:pt x="57150" y="428625"/>
                    </a:lnTo>
                    <a:lnTo>
                      <a:pt x="57150" y="57150"/>
                    </a:lnTo>
                    <a:close/>
                    <a:moveTo>
                      <a:pt x="590550" y="428625"/>
                    </a:moveTo>
                    <a:lnTo>
                      <a:pt x="342900" y="428625"/>
                    </a:lnTo>
                    <a:lnTo>
                      <a:pt x="342900" y="57150"/>
                    </a:lnTo>
                    <a:lnTo>
                      <a:pt x="590550" y="57150"/>
                    </a:lnTo>
                    <a:lnTo>
                      <a:pt x="590550" y="428625"/>
                    </a:lnTo>
                    <a:close/>
                  </a:path>
                </a:pathLst>
              </a:custGeom>
              <a:solidFill>
                <a:srgbClr val="FF8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PH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69246BC-4958-8BB9-2B93-0A9699E6FA8E}"/>
                  </a:ext>
                </a:extLst>
              </p:cNvPr>
              <p:cNvSpPr/>
              <p:nvPr/>
            </p:nvSpPr>
            <p:spPr>
              <a:xfrm>
                <a:off x="9498878" y="1027915"/>
                <a:ext cx="133350" cy="28575"/>
              </a:xfrm>
              <a:custGeom>
                <a:avLst/>
                <a:gdLst>
                  <a:gd name="connsiteX0" fmla="*/ 0 w 133350"/>
                  <a:gd name="connsiteY0" fmla="*/ 0 h 28575"/>
                  <a:gd name="connsiteX1" fmla="*/ 133350 w 133350"/>
                  <a:gd name="connsiteY1" fmla="*/ 0 h 28575"/>
                  <a:gd name="connsiteX2" fmla="*/ 133350 w 133350"/>
                  <a:gd name="connsiteY2" fmla="*/ 28575 h 28575"/>
                  <a:gd name="connsiteX3" fmla="*/ 0 w 133350"/>
                  <a:gd name="connsiteY3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350" h="28575">
                    <a:moveTo>
                      <a:pt x="0" y="0"/>
                    </a:moveTo>
                    <a:lnTo>
                      <a:pt x="133350" y="0"/>
                    </a:lnTo>
                    <a:lnTo>
                      <a:pt x="133350" y="28575"/>
                    </a:lnTo>
                    <a:lnTo>
                      <a:pt x="0" y="28575"/>
                    </a:lnTo>
                    <a:close/>
                  </a:path>
                </a:pathLst>
              </a:custGeom>
              <a:solidFill>
                <a:srgbClr val="FF8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PH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D23A692C-27BC-489D-98AB-F7D1105D29B9}"/>
                  </a:ext>
                </a:extLst>
              </p:cNvPr>
              <p:cNvSpPr/>
              <p:nvPr/>
            </p:nvSpPr>
            <p:spPr>
              <a:xfrm>
                <a:off x="9498878" y="1085065"/>
                <a:ext cx="133350" cy="28575"/>
              </a:xfrm>
              <a:custGeom>
                <a:avLst/>
                <a:gdLst>
                  <a:gd name="connsiteX0" fmla="*/ 0 w 133350"/>
                  <a:gd name="connsiteY0" fmla="*/ 0 h 28575"/>
                  <a:gd name="connsiteX1" fmla="*/ 133350 w 133350"/>
                  <a:gd name="connsiteY1" fmla="*/ 0 h 28575"/>
                  <a:gd name="connsiteX2" fmla="*/ 133350 w 133350"/>
                  <a:gd name="connsiteY2" fmla="*/ 28575 h 28575"/>
                  <a:gd name="connsiteX3" fmla="*/ 0 w 133350"/>
                  <a:gd name="connsiteY3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350" h="28575">
                    <a:moveTo>
                      <a:pt x="0" y="0"/>
                    </a:moveTo>
                    <a:lnTo>
                      <a:pt x="133350" y="0"/>
                    </a:lnTo>
                    <a:lnTo>
                      <a:pt x="133350" y="28575"/>
                    </a:lnTo>
                    <a:lnTo>
                      <a:pt x="0" y="28575"/>
                    </a:lnTo>
                    <a:close/>
                  </a:path>
                </a:pathLst>
              </a:custGeom>
              <a:solidFill>
                <a:srgbClr val="FF8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PH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C83F0DE6-7F0A-5D1D-F667-E37A9C6CF468}"/>
                  </a:ext>
                </a:extLst>
              </p:cNvPr>
              <p:cNvSpPr/>
              <p:nvPr/>
            </p:nvSpPr>
            <p:spPr>
              <a:xfrm>
                <a:off x="9498878" y="1142215"/>
                <a:ext cx="92392" cy="28575"/>
              </a:xfrm>
              <a:custGeom>
                <a:avLst/>
                <a:gdLst>
                  <a:gd name="connsiteX0" fmla="*/ 0 w 92392"/>
                  <a:gd name="connsiteY0" fmla="*/ 0 h 28575"/>
                  <a:gd name="connsiteX1" fmla="*/ 92392 w 92392"/>
                  <a:gd name="connsiteY1" fmla="*/ 0 h 28575"/>
                  <a:gd name="connsiteX2" fmla="*/ 92392 w 92392"/>
                  <a:gd name="connsiteY2" fmla="*/ 28575 h 28575"/>
                  <a:gd name="connsiteX3" fmla="*/ 0 w 92392"/>
                  <a:gd name="connsiteY3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392" h="28575">
                    <a:moveTo>
                      <a:pt x="0" y="0"/>
                    </a:moveTo>
                    <a:lnTo>
                      <a:pt x="92392" y="0"/>
                    </a:lnTo>
                    <a:lnTo>
                      <a:pt x="92392" y="28575"/>
                    </a:lnTo>
                    <a:lnTo>
                      <a:pt x="0" y="28575"/>
                    </a:lnTo>
                    <a:close/>
                  </a:path>
                </a:pathLst>
              </a:custGeom>
              <a:solidFill>
                <a:srgbClr val="FF8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PH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619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F6525F-F954-3777-B97D-E2C1B3890E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2" name="TextBox 4">
            <a:extLst>
              <a:ext uri="{FF2B5EF4-FFF2-40B4-BE49-F238E27FC236}">
                <a16:creationId xmlns:a16="http://schemas.microsoft.com/office/drawing/2014/main" id="{819F48E1-655D-F51E-D04A-F10E7DEDE32B}"/>
              </a:ext>
            </a:extLst>
          </p:cNvPr>
          <p:cNvSpPr txBox="1"/>
          <p:nvPr/>
        </p:nvSpPr>
        <p:spPr>
          <a:xfrm>
            <a:off x="521712" y="250268"/>
            <a:ext cx="10552855" cy="675637"/>
          </a:xfrm>
          <a:prstGeom prst="rect">
            <a:avLst/>
          </a:prstGeom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lnSpc>
                <a:spcPts val="4500"/>
              </a:lnSpc>
              <a:defRPr sz="40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en-US" dirty="0"/>
              <a:t>Partnerships</a:t>
            </a:r>
            <a:endParaRPr dirty="0"/>
          </a:p>
        </p:txBody>
      </p:sp>
      <p:sp>
        <p:nvSpPr>
          <p:cNvPr id="9203" name="Title 1">
            <a:extLst>
              <a:ext uri="{FF2B5EF4-FFF2-40B4-BE49-F238E27FC236}">
                <a16:creationId xmlns:a16="http://schemas.microsoft.com/office/drawing/2014/main" id="{E88234D5-DCAE-A9A3-DD39-73CA67AC6A2A}"/>
              </a:ext>
            </a:extLst>
          </p:cNvPr>
          <p:cNvSpPr txBox="1"/>
          <p:nvPr/>
        </p:nvSpPr>
        <p:spPr>
          <a:xfrm>
            <a:off x="1745436" y="1411089"/>
            <a:ext cx="9906353" cy="4355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anchor="b">
            <a:spAutoFit/>
          </a:bodyPr>
          <a:lstStyle/>
          <a:p>
            <a:pPr marL="3175" lvl="3">
              <a:buSzPct val="100000"/>
              <a:defRPr sz="2400">
                <a:latin typeface="+mj-lt"/>
                <a:ea typeface="+mj-ea"/>
                <a:cs typeface="+mj-cs"/>
                <a:sym typeface="Calibri"/>
              </a:defRPr>
            </a:pPr>
            <a:endParaRPr sz="900" dirty="0"/>
          </a:p>
          <a:p>
            <a:pPr fontAlgn="base">
              <a:tabLst>
                <a:tab pos="538163" algn="l"/>
              </a:tabLst>
            </a:pPr>
            <a:r>
              <a:rPr lang="en-US" sz="2800" b="1" dirty="0">
                <a:solidFill>
                  <a:srgbClr val="057EB6"/>
                </a:solidFill>
                <a:latin typeface="+mj-lt"/>
              </a:rPr>
              <a:t>Association of Labor Unions </a:t>
            </a:r>
          </a:p>
          <a:p>
            <a:pPr fontAlgn="base">
              <a:tabLst>
                <a:tab pos="538163" algn="l"/>
              </a:tabLst>
            </a:pPr>
            <a:r>
              <a:rPr lang="en-US" sz="2800" dirty="0">
                <a:latin typeface="+mj-lt"/>
              </a:rPr>
              <a:t>MOU with Building and Wood Workers’ International – joint training and project visits</a:t>
            </a:r>
          </a:p>
          <a:p>
            <a:pPr fontAlgn="base">
              <a:tabLst>
                <a:tab pos="538163" algn="l"/>
              </a:tabLst>
            </a:pPr>
            <a:r>
              <a:rPr lang="en-US" sz="2800" dirty="0">
                <a:latin typeface="+mj-lt"/>
              </a:rPr>
              <a:t> </a:t>
            </a:r>
          </a:p>
          <a:p>
            <a:pPr fontAlgn="base">
              <a:tabLst>
                <a:tab pos="538163" algn="l"/>
              </a:tabLst>
            </a:pPr>
            <a:r>
              <a:rPr lang="en-US" sz="2800" b="1" dirty="0">
                <a:solidFill>
                  <a:srgbClr val="057EB6"/>
                </a:solidFill>
                <a:latin typeface="+mj-lt"/>
              </a:rPr>
              <a:t>International Valuation Standards Council </a:t>
            </a:r>
          </a:p>
          <a:p>
            <a:pPr fontAlgn="base">
              <a:tabLst>
                <a:tab pos="538163" algn="l"/>
              </a:tabLst>
            </a:pPr>
            <a:r>
              <a:rPr lang="en-US" sz="2800" dirty="0">
                <a:latin typeface="+mj-lt"/>
              </a:rPr>
              <a:t>ADB is a member – joint training</a:t>
            </a:r>
          </a:p>
          <a:p>
            <a:pPr fontAlgn="base">
              <a:tabLst>
                <a:tab pos="538163" algn="l"/>
              </a:tabLst>
            </a:pPr>
            <a:endParaRPr lang="en-US" sz="2800" dirty="0">
              <a:latin typeface="+mj-lt"/>
            </a:endParaRPr>
          </a:p>
          <a:p>
            <a:pPr fontAlgn="base">
              <a:tabLst>
                <a:tab pos="538163" algn="l"/>
              </a:tabLst>
            </a:pPr>
            <a:r>
              <a:rPr lang="en-US" sz="2800" b="1" dirty="0">
                <a:solidFill>
                  <a:srgbClr val="057EB6"/>
                </a:solidFill>
                <a:latin typeface="+mj-lt"/>
              </a:rPr>
              <a:t>International </a:t>
            </a:r>
            <a:r>
              <a:rPr lang="en-US" sz="2800" b="1" dirty="0" err="1">
                <a:solidFill>
                  <a:srgbClr val="057EB6"/>
                </a:solidFill>
                <a:latin typeface="+mj-lt"/>
              </a:rPr>
              <a:t>Labour</a:t>
            </a:r>
            <a:r>
              <a:rPr lang="en-US" sz="2800" b="1" dirty="0">
                <a:solidFill>
                  <a:srgbClr val="057EB6"/>
                </a:solidFill>
                <a:latin typeface="+mj-lt"/>
              </a:rPr>
              <a:t> Organization (ILO) </a:t>
            </a:r>
          </a:p>
          <a:p>
            <a:pPr fontAlgn="base">
              <a:tabLst>
                <a:tab pos="538163" algn="l"/>
              </a:tabLst>
            </a:pPr>
            <a:r>
              <a:rPr lang="en-US" sz="2800" dirty="0">
                <a:latin typeface="+mj-lt"/>
              </a:rPr>
              <a:t>Joint training and assessment in Pakistan </a:t>
            </a:r>
          </a:p>
          <a:p>
            <a:pPr fontAlgn="base">
              <a:tabLst>
                <a:tab pos="538163" algn="l"/>
              </a:tabLst>
            </a:pPr>
            <a:r>
              <a:rPr lang="en-US" sz="1600" dirty="0"/>
              <a:t>  </a:t>
            </a:r>
            <a:endParaRPr sz="2800" dirty="0"/>
          </a:p>
        </p:txBody>
      </p:sp>
      <p:pic>
        <p:nvPicPr>
          <p:cNvPr id="2" name="Picture 2" descr="Building and Wood Workers' International | UIA Yearbook Profile | Union ...">
            <a:extLst>
              <a:ext uri="{FF2B5EF4-FFF2-40B4-BE49-F238E27FC236}">
                <a16:creationId xmlns:a16="http://schemas.microsoft.com/office/drawing/2014/main" id="{83344E44-52DD-8B30-1F53-10C8E440D7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06" y="1619776"/>
            <a:ext cx="690427" cy="69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6E0BFB16-3BF2-AB85-4CCE-40C958A3B95A}"/>
              </a:ext>
            </a:extLst>
          </p:cNvPr>
          <p:cNvGrpSpPr/>
          <p:nvPr/>
        </p:nvGrpSpPr>
        <p:grpSpPr>
          <a:xfrm>
            <a:off x="-2875265" y="4043341"/>
            <a:ext cx="1566388" cy="1421470"/>
            <a:chOff x="5687853" y="3067050"/>
            <a:chExt cx="808197" cy="733424"/>
          </a:xfrm>
          <a:solidFill>
            <a:srgbClr val="FF8000"/>
          </a:soli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7ACD341-B315-85C4-2BF7-35D17456A3D1}"/>
                </a:ext>
              </a:extLst>
            </p:cNvPr>
            <p:cNvSpPr/>
            <p:nvPr/>
          </p:nvSpPr>
          <p:spPr>
            <a:xfrm>
              <a:off x="5986748" y="3577590"/>
              <a:ext cx="86486" cy="86487"/>
            </a:xfrm>
            <a:custGeom>
              <a:avLst/>
              <a:gdLst>
                <a:gd name="connsiteX0" fmla="*/ 86487 w 86486"/>
                <a:gd name="connsiteY0" fmla="*/ 43243 h 86487"/>
                <a:gd name="connsiteX1" fmla="*/ 43243 w 86486"/>
                <a:gd name="connsiteY1" fmla="*/ 86487 h 86487"/>
                <a:gd name="connsiteX2" fmla="*/ 0 w 86486"/>
                <a:gd name="connsiteY2" fmla="*/ 43243 h 86487"/>
                <a:gd name="connsiteX3" fmla="*/ 43243 w 86486"/>
                <a:gd name="connsiteY3" fmla="*/ 0 h 86487"/>
                <a:gd name="connsiteX4" fmla="*/ 86487 w 86486"/>
                <a:gd name="connsiteY4" fmla="*/ 43243 h 8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86" h="86487">
                  <a:moveTo>
                    <a:pt x="86487" y="43243"/>
                  </a:moveTo>
                  <a:cubicBezTo>
                    <a:pt x="86487" y="67126"/>
                    <a:pt x="67126" y="86487"/>
                    <a:pt x="43243" y="86487"/>
                  </a:cubicBezTo>
                  <a:cubicBezTo>
                    <a:pt x="19361" y="86487"/>
                    <a:pt x="0" y="67126"/>
                    <a:pt x="0" y="43243"/>
                  </a:cubicBezTo>
                  <a:cubicBezTo>
                    <a:pt x="0" y="19361"/>
                    <a:pt x="19361" y="0"/>
                    <a:pt x="43243" y="0"/>
                  </a:cubicBezTo>
                  <a:cubicBezTo>
                    <a:pt x="67126" y="0"/>
                    <a:pt x="86487" y="19361"/>
                    <a:pt x="86487" y="43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4434478-AA9E-EC5D-CE9D-B8C05C23D7D6}"/>
                </a:ext>
              </a:extLst>
            </p:cNvPr>
            <p:cNvSpPr/>
            <p:nvPr/>
          </p:nvSpPr>
          <p:spPr>
            <a:xfrm>
              <a:off x="5943600" y="3675983"/>
              <a:ext cx="171450" cy="86391"/>
            </a:xfrm>
            <a:custGeom>
              <a:avLst/>
              <a:gdLst>
                <a:gd name="connsiteX0" fmla="*/ 171450 w 171450"/>
                <a:gd name="connsiteY0" fmla="*/ 86392 h 86391"/>
                <a:gd name="connsiteX1" fmla="*/ 171450 w 171450"/>
                <a:gd name="connsiteY1" fmla="*/ 43148 h 86391"/>
                <a:gd name="connsiteX2" fmla="*/ 162877 w 171450"/>
                <a:gd name="connsiteY2" fmla="*/ 25908 h 86391"/>
                <a:gd name="connsiteX3" fmla="*/ 121063 w 171450"/>
                <a:gd name="connsiteY3" fmla="*/ 5334 h 86391"/>
                <a:gd name="connsiteX4" fmla="*/ 85725 w 171450"/>
                <a:gd name="connsiteY4" fmla="*/ 0 h 86391"/>
                <a:gd name="connsiteX5" fmla="*/ 50387 w 171450"/>
                <a:gd name="connsiteY5" fmla="*/ 5334 h 86391"/>
                <a:gd name="connsiteX6" fmla="*/ 8573 w 171450"/>
                <a:gd name="connsiteY6" fmla="*/ 25908 h 86391"/>
                <a:gd name="connsiteX7" fmla="*/ 0 w 171450"/>
                <a:gd name="connsiteY7" fmla="*/ 43148 h 86391"/>
                <a:gd name="connsiteX8" fmla="*/ 0 w 171450"/>
                <a:gd name="connsiteY8" fmla="*/ 86392 h 86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86391">
                  <a:moveTo>
                    <a:pt x="171450" y="86392"/>
                  </a:moveTo>
                  <a:lnTo>
                    <a:pt x="171450" y="43148"/>
                  </a:lnTo>
                  <a:cubicBezTo>
                    <a:pt x="171309" y="36410"/>
                    <a:pt x="168166" y="30087"/>
                    <a:pt x="162877" y="25908"/>
                  </a:cubicBezTo>
                  <a:cubicBezTo>
                    <a:pt x="150451" y="16330"/>
                    <a:pt x="136233" y="9335"/>
                    <a:pt x="121063" y="5334"/>
                  </a:cubicBezTo>
                  <a:cubicBezTo>
                    <a:pt x="109612" y="1819"/>
                    <a:pt x="97703" y="21"/>
                    <a:pt x="85725" y="0"/>
                  </a:cubicBezTo>
                  <a:cubicBezTo>
                    <a:pt x="73760" y="185"/>
                    <a:pt x="61873" y="1978"/>
                    <a:pt x="50387" y="5334"/>
                  </a:cubicBezTo>
                  <a:cubicBezTo>
                    <a:pt x="35385" y="9775"/>
                    <a:pt x="21246" y="16733"/>
                    <a:pt x="8573" y="25908"/>
                  </a:cubicBezTo>
                  <a:cubicBezTo>
                    <a:pt x="3284" y="30087"/>
                    <a:pt x="141" y="36410"/>
                    <a:pt x="0" y="43148"/>
                  </a:cubicBezTo>
                  <a:lnTo>
                    <a:pt x="0" y="863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73BCA9A-E482-A131-DA8B-F167411E480C}"/>
                </a:ext>
              </a:extLst>
            </p:cNvPr>
            <p:cNvSpPr/>
            <p:nvPr/>
          </p:nvSpPr>
          <p:spPr>
            <a:xfrm>
              <a:off x="6175914" y="3577590"/>
              <a:ext cx="86486" cy="86487"/>
            </a:xfrm>
            <a:custGeom>
              <a:avLst/>
              <a:gdLst>
                <a:gd name="connsiteX0" fmla="*/ 86487 w 86486"/>
                <a:gd name="connsiteY0" fmla="*/ 43243 h 86487"/>
                <a:gd name="connsiteX1" fmla="*/ 43244 w 86486"/>
                <a:gd name="connsiteY1" fmla="*/ 86487 h 86487"/>
                <a:gd name="connsiteX2" fmla="*/ 0 w 86486"/>
                <a:gd name="connsiteY2" fmla="*/ 43243 h 86487"/>
                <a:gd name="connsiteX3" fmla="*/ 43244 w 86486"/>
                <a:gd name="connsiteY3" fmla="*/ 0 h 86487"/>
                <a:gd name="connsiteX4" fmla="*/ 86487 w 86486"/>
                <a:gd name="connsiteY4" fmla="*/ 43243 h 8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86" h="86487">
                  <a:moveTo>
                    <a:pt x="86487" y="43243"/>
                  </a:moveTo>
                  <a:cubicBezTo>
                    <a:pt x="86487" y="67126"/>
                    <a:pt x="67126" y="86487"/>
                    <a:pt x="43244" y="86487"/>
                  </a:cubicBezTo>
                  <a:cubicBezTo>
                    <a:pt x="19361" y="86487"/>
                    <a:pt x="0" y="67126"/>
                    <a:pt x="0" y="43243"/>
                  </a:cubicBezTo>
                  <a:cubicBezTo>
                    <a:pt x="0" y="19361"/>
                    <a:pt x="19361" y="0"/>
                    <a:pt x="43244" y="0"/>
                  </a:cubicBezTo>
                  <a:cubicBezTo>
                    <a:pt x="67126" y="0"/>
                    <a:pt x="86487" y="19361"/>
                    <a:pt x="86487" y="43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DE3416A-D1B4-D409-3F17-56C0898A8276}"/>
                </a:ext>
              </a:extLst>
            </p:cNvPr>
            <p:cNvSpPr/>
            <p:nvPr/>
          </p:nvSpPr>
          <p:spPr>
            <a:xfrm>
              <a:off x="6134100" y="3675983"/>
              <a:ext cx="171450" cy="86391"/>
            </a:xfrm>
            <a:custGeom>
              <a:avLst/>
              <a:gdLst>
                <a:gd name="connsiteX0" fmla="*/ 171450 w 171450"/>
                <a:gd name="connsiteY0" fmla="*/ 86392 h 86391"/>
                <a:gd name="connsiteX1" fmla="*/ 171450 w 171450"/>
                <a:gd name="connsiteY1" fmla="*/ 43148 h 86391"/>
                <a:gd name="connsiteX2" fmla="*/ 162877 w 171450"/>
                <a:gd name="connsiteY2" fmla="*/ 25908 h 86391"/>
                <a:gd name="connsiteX3" fmla="*/ 121063 w 171450"/>
                <a:gd name="connsiteY3" fmla="*/ 5334 h 86391"/>
                <a:gd name="connsiteX4" fmla="*/ 85725 w 171450"/>
                <a:gd name="connsiteY4" fmla="*/ 0 h 86391"/>
                <a:gd name="connsiteX5" fmla="*/ 50387 w 171450"/>
                <a:gd name="connsiteY5" fmla="*/ 5334 h 86391"/>
                <a:gd name="connsiteX6" fmla="*/ 8573 w 171450"/>
                <a:gd name="connsiteY6" fmla="*/ 25908 h 86391"/>
                <a:gd name="connsiteX7" fmla="*/ 0 w 171450"/>
                <a:gd name="connsiteY7" fmla="*/ 43148 h 86391"/>
                <a:gd name="connsiteX8" fmla="*/ 0 w 171450"/>
                <a:gd name="connsiteY8" fmla="*/ 86392 h 86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86391">
                  <a:moveTo>
                    <a:pt x="171450" y="86392"/>
                  </a:moveTo>
                  <a:lnTo>
                    <a:pt x="171450" y="43148"/>
                  </a:lnTo>
                  <a:cubicBezTo>
                    <a:pt x="171309" y="36410"/>
                    <a:pt x="168166" y="30087"/>
                    <a:pt x="162877" y="25908"/>
                  </a:cubicBezTo>
                  <a:cubicBezTo>
                    <a:pt x="150451" y="16330"/>
                    <a:pt x="136233" y="9335"/>
                    <a:pt x="121063" y="5334"/>
                  </a:cubicBezTo>
                  <a:cubicBezTo>
                    <a:pt x="109612" y="1819"/>
                    <a:pt x="97703" y="21"/>
                    <a:pt x="85725" y="0"/>
                  </a:cubicBezTo>
                  <a:cubicBezTo>
                    <a:pt x="73760" y="185"/>
                    <a:pt x="61873" y="1978"/>
                    <a:pt x="50387" y="5334"/>
                  </a:cubicBezTo>
                  <a:cubicBezTo>
                    <a:pt x="35385" y="9775"/>
                    <a:pt x="21246" y="16733"/>
                    <a:pt x="8573" y="25908"/>
                  </a:cubicBezTo>
                  <a:cubicBezTo>
                    <a:pt x="3284" y="30087"/>
                    <a:pt x="141" y="36410"/>
                    <a:pt x="0" y="43148"/>
                  </a:cubicBezTo>
                  <a:lnTo>
                    <a:pt x="0" y="863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B088155-1714-FD96-3E0E-B7951D3A6E27}"/>
                </a:ext>
              </a:extLst>
            </p:cNvPr>
            <p:cNvSpPr/>
            <p:nvPr/>
          </p:nvSpPr>
          <p:spPr>
            <a:xfrm>
              <a:off x="6366414" y="3577590"/>
              <a:ext cx="86487" cy="86487"/>
            </a:xfrm>
            <a:custGeom>
              <a:avLst/>
              <a:gdLst>
                <a:gd name="connsiteX0" fmla="*/ 86487 w 86487"/>
                <a:gd name="connsiteY0" fmla="*/ 43243 h 86487"/>
                <a:gd name="connsiteX1" fmla="*/ 43244 w 86487"/>
                <a:gd name="connsiteY1" fmla="*/ 86487 h 86487"/>
                <a:gd name="connsiteX2" fmla="*/ 0 w 86487"/>
                <a:gd name="connsiteY2" fmla="*/ 43243 h 86487"/>
                <a:gd name="connsiteX3" fmla="*/ 43244 w 86487"/>
                <a:gd name="connsiteY3" fmla="*/ 0 h 86487"/>
                <a:gd name="connsiteX4" fmla="*/ 86487 w 86487"/>
                <a:gd name="connsiteY4" fmla="*/ 43243 h 8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87" h="86487">
                  <a:moveTo>
                    <a:pt x="86487" y="43243"/>
                  </a:moveTo>
                  <a:cubicBezTo>
                    <a:pt x="86487" y="67126"/>
                    <a:pt x="67126" y="86487"/>
                    <a:pt x="43244" y="86487"/>
                  </a:cubicBezTo>
                  <a:cubicBezTo>
                    <a:pt x="19361" y="86487"/>
                    <a:pt x="0" y="67126"/>
                    <a:pt x="0" y="43243"/>
                  </a:cubicBezTo>
                  <a:cubicBezTo>
                    <a:pt x="0" y="19361"/>
                    <a:pt x="19361" y="0"/>
                    <a:pt x="43244" y="0"/>
                  </a:cubicBezTo>
                  <a:cubicBezTo>
                    <a:pt x="67126" y="0"/>
                    <a:pt x="86487" y="19361"/>
                    <a:pt x="86487" y="43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1D7FDF7-87F0-BF31-02D2-F3C56C972DA9}"/>
                </a:ext>
              </a:extLst>
            </p:cNvPr>
            <p:cNvSpPr/>
            <p:nvPr/>
          </p:nvSpPr>
          <p:spPr>
            <a:xfrm>
              <a:off x="6324600" y="3675983"/>
              <a:ext cx="171450" cy="86391"/>
            </a:xfrm>
            <a:custGeom>
              <a:avLst/>
              <a:gdLst>
                <a:gd name="connsiteX0" fmla="*/ 171450 w 171450"/>
                <a:gd name="connsiteY0" fmla="*/ 86392 h 86391"/>
                <a:gd name="connsiteX1" fmla="*/ 171450 w 171450"/>
                <a:gd name="connsiteY1" fmla="*/ 43148 h 86391"/>
                <a:gd name="connsiteX2" fmla="*/ 162877 w 171450"/>
                <a:gd name="connsiteY2" fmla="*/ 25908 h 86391"/>
                <a:gd name="connsiteX3" fmla="*/ 121063 w 171450"/>
                <a:gd name="connsiteY3" fmla="*/ 5334 h 86391"/>
                <a:gd name="connsiteX4" fmla="*/ 85725 w 171450"/>
                <a:gd name="connsiteY4" fmla="*/ 0 h 86391"/>
                <a:gd name="connsiteX5" fmla="*/ 50387 w 171450"/>
                <a:gd name="connsiteY5" fmla="*/ 5334 h 86391"/>
                <a:gd name="connsiteX6" fmla="*/ 8573 w 171450"/>
                <a:gd name="connsiteY6" fmla="*/ 25908 h 86391"/>
                <a:gd name="connsiteX7" fmla="*/ 0 w 171450"/>
                <a:gd name="connsiteY7" fmla="*/ 43148 h 86391"/>
                <a:gd name="connsiteX8" fmla="*/ 0 w 171450"/>
                <a:gd name="connsiteY8" fmla="*/ 86392 h 86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86391">
                  <a:moveTo>
                    <a:pt x="171450" y="86392"/>
                  </a:moveTo>
                  <a:lnTo>
                    <a:pt x="171450" y="43148"/>
                  </a:lnTo>
                  <a:cubicBezTo>
                    <a:pt x="171309" y="36410"/>
                    <a:pt x="168166" y="30087"/>
                    <a:pt x="162877" y="25908"/>
                  </a:cubicBezTo>
                  <a:cubicBezTo>
                    <a:pt x="150451" y="16330"/>
                    <a:pt x="136233" y="9335"/>
                    <a:pt x="121063" y="5334"/>
                  </a:cubicBezTo>
                  <a:cubicBezTo>
                    <a:pt x="109612" y="1819"/>
                    <a:pt x="97703" y="21"/>
                    <a:pt x="85725" y="0"/>
                  </a:cubicBezTo>
                  <a:cubicBezTo>
                    <a:pt x="73760" y="185"/>
                    <a:pt x="61873" y="1978"/>
                    <a:pt x="50387" y="5334"/>
                  </a:cubicBezTo>
                  <a:cubicBezTo>
                    <a:pt x="35385" y="9775"/>
                    <a:pt x="21246" y="16733"/>
                    <a:pt x="8573" y="25908"/>
                  </a:cubicBezTo>
                  <a:cubicBezTo>
                    <a:pt x="3284" y="30087"/>
                    <a:pt x="141" y="36410"/>
                    <a:pt x="0" y="43148"/>
                  </a:cubicBezTo>
                  <a:lnTo>
                    <a:pt x="0" y="863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220F8F3-2C80-91B0-C19C-3E4796107E23}"/>
                </a:ext>
              </a:extLst>
            </p:cNvPr>
            <p:cNvSpPr/>
            <p:nvPr/>
          </p:nvSpPr>
          <p:spPr>
            <a:xfrm>
              <a:off x="5786818" y="3164395"/>
              <a:ext cx="113157" cy="113157"/>
            </a:xfrm>
            <a:custGeom>
              <a:avLst/>
              <a:gdLst>
                <a:gd name="connsiteX0" fmla="*/ 113157 w 113157"/>
                <a:gd name="connsiteY0" fmla="*/ 56579 h 113157"/>
                <a:gd name="connsiteX1" fmla="*/ 56578 w 113157"/>
                <a:gd name="connsiteY1" fmla="*/ 113157 h 113157"/>
                <a:gd name="connsiteX2" fmla="*/ 0 w 113157"/>
                <a:gd name="connsiteY2" fmla="*/ 56578 h 113157"/>
                <a:gd name="connsiteX3" fmla="*/ 56578 w 113157"/>
                <a:gd name="connsiteY3" fmla="*/ 0 h 113157"/>
                <a:gd name="connsiteX4" fmla="*/ 113157 w 113157"/>
                <a:gd name="connsiteY4" fmla="*/ 56579 h 113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157" h="113157">
                  <a:moveTo>
                    <a:pt x="113157" y="56579"/>
                  </a:moveTo>
                  <a:cubicBezTo>
                    <a:pt x="113157" y="87826"/>
                    <a:pt x="87826" y="113157"/>
                    <a:pt x="56578" y="113157"/>
                  </a:cubicBezTo>
                  <a:cubicBezTo>
                    <a:pt x="25331" y="113157"/>
                    <a:pt x="0" y="87826"/>
                    <a:pt x="0" y="56578"/>
                  </a:cubicBezTo>
                  <a:cubicBezTo>
                    <a:pt x="0" y="25331"/>
                    <a:pt x="25331" y="0"/>
                    <a:pt x="56578" y="0"/>
                  </a:cubicBezTo>
                  <a:cubicBezTo>
                    <a:pt x="87826" y="0"/>
                    <a:pt x="113157" y="25331"/>
                    <a:pt x="113157" y="565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88DD40A-EC2A-DB12-DB74-4CED994AC6C1}"/>
                </a:ext>
              </a:extLst>
            </p:cNvPr>
            <p:cNvSpPr/>
            <p:nvPr/>
          </p:nvSpPr>
          <p:spPr>
            <a:xfrm>
              <a:off x="5687853" y="3195021"/>
              <a:ext cx="493343" cy="605453"/>
            </a:xfrm>
            <a:custGeom>
              <a:avLst/>
              <a:gdLst>
                <a:gd name="connsiteX0" fmla="*/ 489204 w 493343"/>
                <a:gd name="connsiteY0" fmla="*/ 4140 h 605453"/>
                <a:gd name="connsiteX1" fmla="*/ 469011 w 493343"/>
                <a:gd name="connsiteY1" fmla="*/ 4140 h 605453"/>
                <a:gd name="connsiteX2" fmla="*/ 345948 w 493343"/>
                <a:gd name="connsiteY2" fmla="*/ 127203 h 605453"/>
                <a:gd name="connsiteX3" fmla="*/ 318230 w 493343"/>
                <a:gd name="connsiteY3" fmla="*/ 134251 h 605453"/>
                <a:gd name="connsiteX4" fmla="*/ 280702 w 493343"/>
                <a:gd name="connsiteY4" fmla="*/ 194354 h 605453"/>
                <a:gd name="connsiteX5" fmla="*/ 270034 w 493343"/>
                <a:gd name="connsiteY5" fmla="*/ 148920 h 605453"/>
                <a:gd name="connsiteX6" fmla="*/ 261557 w 493343"/>
                <a:gd name="connsiteY6" fmla="*/ 133299 h 605453"/>
                <a:gd name="connsiteX7" fmla="*/ 202121 w 493343"/>
                <a:gd name="connsiteY7" fmla="*/ 102247 h 605453"/>
                <a:gd name="connsiteX8" fmla="*/ 155543 w 493343"/>
                <a:gd name="connsiteY8" fmla="*/ 96628 h 605453"/>
                <a:gd name="connsiteX9" fmla="*/ 108871 w 493343"/>
                <a:gd name="connsiteY9" fmla="*/ 103676 h 605453"/>
                <a:gd name="connsiteX10" fmla="*/ 49530 w 493343"/>
                <a:gd name="connsiteY10" fmla="*/ 134728 h 605453"/>
                <a:gd name="connsiteX11" fmla="*/ 41053 w 493343"/>
                <a:gd name="connsiteY11" fmla="*/ 150349 h 605453"/>
                <a:gd name="connsiteX12" fmla="*/ 0 w 493343"/>
                <a:gd name="connsiteY12" fmla="*/ 325609 h 605453"/>
                <a:gd name="connsiteX13" fmla="*/ 28575 w 493343"/>
                <a:gd name="connsiteY13" fmla="*/ 354184 h 605453"/>
                <a:gd name="connsiteX14" fmla="*/ 55436 w 493343"/>
                <a:gd name="connsiteY14" fmla="*/ 333038 h 605453"/>
                <a:gd name="connsiteX15" fmla="*/ 85154 w 493343"/>
                <a:gd name="connsiteY15" fmla="*/ 210070 h 605453"/>
                <a:gd name="connsiteX16" fmla="*/ 85154 w 493343"/>
                <a:gd name="connsiteY16" fmla="*/ 605453 h 605453"/>
                <a:gd name="connsiteX17" fmla="*/ 141446 w 493343"/>
                <a:gd name="connsiteY17" fmla="*/ 605453 h 605453"/>
                <a:gd name="connsiteX18" fmla="*/ 141446 w 493343"/>
                <a:gd name="connsiteY18" fmla="*/ 351040 h 605453"/>
                <a:gd name="connsiteX19" fmla="*/ 170021 w 493343"/>
                <a:gd name="connsiteY19" fmla="*/ 351040 h 605453"/>
                <a:gd name="connsiteX20" fmla="*/ 170021 w 493343"/>
                <a:gd name="connsiteY20" fmla="*/ 605453 h 605453"/>
                <a:gd name="connsiteX21" fmla="*/ 226219 w 493343"/>
                <a:gd name="connsiteY21" fmla="*/ 605453 h 605453"/>
                <a:gd name="connsiteX22" fmla="*/ 226219 w 493343"/>
                <a:gd name="connsiteY22" fmla="*/ 208261 h 605453"/>
                <a:gd name="connsiteX23" fmla="*/ 236696 w 493343"/>
                <a:gd name="connsiteY23" fmla="*/ 253028 h 605453"/>
                <a:gd name="connsiteX24" fmla="*/ 242316 w 493343"/>
                <a:gd name="connsiteY24" fmla="*/ 260172 h 605453"/>
                <a:gd name="connsiteX25" fmla="*/ 280416 w 493343"/>
                <a:gd name="connsiteY25" fmla="*/ 273602 h 605453"/>
                <a:gd name="connsiteX26" fmla="*/ 303276 w 493343"/>
                <a:gd name="connsiteY26" fmla="*/ 263220 h 605453"/>
                <a:gd name="connsiteX27" fmla="*/ 361379 w 493343"/>
                <a:gd name="connsiteY27" fmla="*/ 167970 h 605453"/>
                <a:gd name="connsiteX28" fmla="*/ 365284 w 493343"/>
                <a:gd name="connsiteY28" fmla="*/ 148253 h 605453"/>
                <a:gd name="connsiteX29" fmla="*/ 489109 w 493343"/>
                <a:gd name="connsiteY29" fmla="*/ 24428 h 605453"/>
                <a:gd name="connsiteX30" fmla="*/ 489204 w 493343"/>
                <a:gd name="connsiteY30" fmla="*/ 4140 h 605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93343" h="605453">
                  <a:moveTo>
                    <a:pt x="489204" y="4140"/>
                  </a:moveTo>
                  <a:cubicBezTo>
                    <a:pt x="483604" y="-1380"/>
                    <a:pt x="474611" y="-1380"/>
                    <a:pt x="469011" y="4140"/>
                  </a:cubicBezTo>
                  <a:lnTo>
                    <a:pt x="345948" y="127203"/>
                  </a:lnTo>
                  <a:cubicBezTo>
                    <a:pt x="336113" y="124427"/>
                    <a:pt x="325545" y="127114"/>
                    <a:pt x="318230" y="134251"/>
                  </a:cubicBezTo>
                  <a:cubicBezTo>
                    <a:pt x="316230" y="136252"/>
                    <a:pt x="280702" y="194354"/>
                    <a:pt x="280702" y="194354"/>
                  </a:cubicBezTo>
                  <a:lnTo>
                    <a:pt x="270034" y="148920"/>
                  </a:lnTo>
                  <a:cubicBezTo>
                    <a:pt x="268621" y="143062"/>
                    <a:pt x="265699" y="137676"/>
                    <a:pt x="261557" y="133299"/>
                  </a:cubicBezTo>
                  <a:cubicBezTo>
                    <a:pt x="244001" y="119108"/>
                    <a:pt x="223797" y="108552"/>
                    <a:pt x="202121" y="102247"/>
                  </a:cubicBezTo>
                  <a:cubicBezTo>
                    <a:pt x="186797" y="98970"/>
                    <a:pt x="171207" y="97089"/>
                    <a:pt x="155543" y="96628"/>
                  </a:cubicBezTo>
                  <a:cubicBezTo>
                    <a:pt x="139740" y="96871"/>
                    <a:pt x="124041" y="99242"/>
                    <a:pt x="108871" y="103676"/>
                  </a:cubicBezTo>
                  <a:cubicBezTo>
                    <a:pt x="86998" y="109410"/>
                    <a:pt x="66710" y="120027"/>
                    <a:pt x="49530" y="134728"/>
                  </a:cubicBezTo>
                  <a:cubicBezTo>
                    <a:pt x="45351" y="139078"/>
                    <a:pt x="42422" y="144474"/>
                    <a:pt x="41053" y="150349"/>
                  </a:cubicBezTo>
                  <a:cubicBezTo>
                    <a:pt x="41053" y="150349"/>
                    <a:pt x="0" y="322751"/>
                    <a:pt x="0" y="325609"/>
                  </a:cubicBezTo>
                  <a:cubicBezTo>
                    <a:pt x="0" y="341391"/>
                    <a:pt x="12794" y="354184"/>
                    <a:pt x="28575" y="354184"/>
                  </a:cubicBezTo>
                  <a:cubicBezTo>
                    <a:pt x="41222" y="353859"/>
                    <a:pt x="52150" y="345256"/>
                    <a:pt x="55436" y="333038"/>
                  </a:cubicBezTo>
                  <a:lnTo>
                    <a:pt x="85154" y="210070"/>
                  </a:lnTo>
                  <a:lnTo>
                    <a:pt x="85154" y="605453"/>
                  </a:lnTo>
                  <a:lnTo>
                    <a:pt x="141446" y="605453"/>
                  </a:lnTo>
                  <a:lnTo>
                    <a:pt x="141446" y="351040"/>
                  </a:lnTo>
                  <a:lnTo>
                    <a:pt x="170021" y="351040"/>
                  </a:lnTo>
                  <a:lnTo>
                    <a:pt x="170021" y="605453"/>
                  </a:lnTo>
                  <a:lnTo>
                    <a:pt x="226219" y="605453"/>
                  </a:lnTo>
                  <a:lnTo>
                    <a:pt x="226219" y="208261"/>
                  </a:lnTo>
                  <a:lnTo>
                    <a:pt x="236696" y="253028"/>
                  </a:lnTo>
                  <a:cubicBezTo>
                    <a:pt x="237423" y="256123"/>
                    <a:pt x="239479" y="258737"/>
                    <a:pt x="242316" y="260172"/>
                  </a:cubicBezTo>
                  <a:cubicBezTo>
                    <a:pt x="253269" y="268579"/>
                    <a:pt x="266612" y="273282"/>
                    <a:pt x="280416" y="273602"/>
                  </a:cubicBezTo>
                  <a:cubicBezTo>
                    <a:pt x="289404" y="274860"/>
                    <a:pt x="298310" y="270815"/>
                    <a:pt x="303276" y="263220"/>
                  </a:cubicBezTo>
                  <a:lnTo>
                    <a:pt x="361379" y="167970"/>
                  </a:lnTo>
                  <a:cubicBezTo>
                    <a:pt x="365092" y="162114"/>
                    <a:pt x="366486" y="155082"/>
                    <a:pt x="365284" y="148253"/>
                  </a:cubicBezTo>
                  <a:lnTo>
                    <a:pt x="489109" y="24428"/>
                  </a:lnTo>
                  <a:cubicBezTo>
                    <a:pt x="494717" y="18844"/>
                    <a:pt x="494760" y="9777"/>
                    <a:pt x="489204" y="41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6CD91C-DE8B-7277-EF44-A1F54CE55F87}"/>
                </a:ext>
              </a:extLst>
            </p:cNvPr>
            <p:cNvSpPr/>
            <p:nvPr/>
          </p:nvSpPr>
          <p:spPr>
            <a:xfrm>
              <a:off x="5867400" y="3067050"/>
              <a:ext cx="542925" cy="390525"/>
            </a:xfrm>
            <a:custGeom>
              <a:avLst/>
              <a:gdLst>
                <a:gd name="connsiteX0" fmla="*/ 504825 w 542925"/>
                <a:gd name="connsiteY0" fmla="*/ 0 h 390525"/>
                <a:gd name="connsiteX1" fmla="*/ 38100 w 542925"/>
                <a:gd name="connsiteY1" fmla="*/ 0 h 390525"/>
                <a:gd name="connsiteX2" fmla="*/ 0 w 542925"/>
                <a:gd name="connsiteY2" fmla="*/ 38100 h 390525"/>
                <a:gd name="connsiteX3" fmla="*/ 0 w 542925"/>
                <a:gd name="connsiteY3" fmla="*/ 72390 h 390525"/>
                <a:gd name="connsiteX4" fmla="*/ 38100 w 542925"/>
                <a:gd name="connsiteY4" fmla="*/ 95250 h 390525"/>
                <a:gd name="connsiteX5" fmla="*/ 38100 w 542925"/>
                <a:gd name="connsiteY5" fmla="*/ 38100 h 390525"/>
                <a:gd name="connsiteX6" fmla="*/ 504825 w 542925"/>
                <a:gd name="connsiteY6" fmla="*/ 38100 h 390525"/>
                <a:gd name="connsiteX7" fmla="*/ 504825 w 542925"/>
                <a:gd name="connsiteY7" fmla="*/ 352425 h 390525"/>
                <a:gd name="connsiteX8" fmla="*/ 179737 w 542925"/>
                <a:gd name="connsiteY8" fmla="*/ 352425 h 390525"/>
                <a:gd name="connsiteX9" fmla="*/ 156496 w 542925"/>
                <a:gd name="connsiteY9" fmla="*/ 390525 h 390525"/>
                <a:gd name="connsiteX10" fmla="*/ 504825 w 542925"/>
                <a:gd name="connsiteY10" fmla="*/ 390525 h 390525"/>
                <a:gd name="connsiteX11" fmla="*/ 542925 w 542925"/>
                <a:gd name="connsiteY11" fmla="*/ 352425 h 390525"/>
                <a:gd name="connsiteX12" fmla="*/ 542925 w 542925"/>
                <a:gd name="connsiteY12" fmla="*/ 38100 h 390525"/>
                <a:gd name="connsiteX13" fmla="*/ 504825 w 542925"/>
                <a:gd name="connsiteY13" fmla="*/ 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2925" h="390525">
                  <a:moveTo>
                    <a:pt x="504825" y="0"/>
                  </a:moveTo>
                  <a:lnTo>
                    <a:pt x="38100" y="0"/>
                  </a:lnTo>
                  <a:cubicBezTo>
                    <a:pt x="17058" y="0"/>
                    <a:pt x="0" y="17058"/>
                    <a:pt x="0" y="38100"/>
                  </a:cubicBezTo>
                  <a:lnTo>
                    <a:pt x="0" y="72390"/>
                  </a:lnTo>
                  <a:cubicBezTo>
                    <a:pt x="14564" y="76354"/>
                    <a:pt x="27748" y="84266"/>
                    <a:pt x="38100" y="95250"/>
                  </a:cubicBezTo>
                  <a:lnTo>
                    <a:pt x="38100" y="38100"/>
                  </a:lnTo>
                  <a:lnTo>
                    <a:pt x="504825" y="38100"/>
                  </a:lnTo>
                  <a:lnTo>
                    <a:pt x="504825" y="352425"/>
                  </a:lnTo>
                  <a:lnTo>
                    <a:pt x="179737" y="352425"/>
                  </a:lnTo>
                  <a:lnTo>
                    <a:pt x="156496" y="390525"/>
                  </a:lnTo>
                  <a:lnTo>
                    <a:pt x="504825" y="390525"/>
                  </a:lnTo>
                  <a:cubicBezTo>
                    <a:pt x="525867" y="390525"/>
                    <a:pt x="542925" y="373467"/>
                    <a:pt x="542925" y="352425"/>
                  </a:cubicBezTo>
                  <a:lnTo>
                    <a:pt x="542925" y="38100"/>
                  </a:lnTo>
                  <a:cubicBezTo>
                    <a:pt x="542925" y="17058"/>
                    <a:pt x="525867" y="0"/>
                    <a:pt x="5048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</p:grpSp>
      <p:pic>
        <p:nvPicPr>
          <p:cNvPr id="13" name="Picture 4" descr="IVSC launches new global standards for valuation profession">
            <a:extLst>
              <a:ext uri="{FF2B5EF4-FFF2-40B4-BE49-F238E27FC236}">
                <a16:creationId xmlns:a16="http://schemas.microsoft.com/office/drawing/2014/main" id="{971149EA-80BD-27F4-0EAD-D5BEE4A6CD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52150" b="3795"/>
          <a:stretch/>
        </p:blipFill>
        <p:spPr bwMode="auto">
          <a:xfrm>
            <a:off x="232787" y="3228605"/>
            <a:ext cx="792863" cy="72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Indonesia terpilih sebagai anggota reguler ‘Governing Body’ ILO ...">
            <a:extLst>
              <a:ext uri="{FF2B5EF4-FFF2-40B4-BE49-F238E27FC236}">
                <a16:creationId xmlns:a16="http://schemas.microsoft.com/office/drawing/2014/main" id="{F86EC9C4-62C4-8A8C-CA9F-0EB9E9245A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85" r="3460" b="18005"/>
          <a:stretch/>
        </p:blipFill>
        <p:spPr bwMode="auto">
          <a:xfrm>
            <a:off x="99399" y="4697830"/>
            <a:ext cx="1529807" cy="60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E32712CA-439D-BFA7-4780-967235DEF84E}"/>
              </a:ext>
            </a:extLst>
          </p:cNvPr>
          <p:cNvGrpSpPr/>
          <p:nvPr/>
        </p:nvGrpSpPr>
        <p:grpSpPr>
          <a:xfrm>
            <a:off x="12928262" y="1715499"/>
            <a:ext cx="1646302" cy="820443"/>
            <a:chOff x="7959491" y="803706"/>
            <a:chExt cx="1646302" cy="82044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167A62E-245F-3F61-8702-536F899C38E4}"/>
                </a:ext>
              </a:extLst>
            </p:cNvPr>
            <p:cNvGrpSpPr/>
            <p:nvPr/>
          </p:nvGrpSpPr>
          <p:grpSpPr>
            <a:xfrm>
              <a:off x="7959491" y="803706"/>
              <a:ext cx="888909" cy="820443"/>
              <a:chOff x="7268611" y="492990"/>
              <a:chExt cx="888909" cy="820443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C066457E-7909-72E5-F053-C7261A294E29}"/>
                  </a:ext>
                </a:extLst>
              </p:cNvPr>
              <p:cNvGrpSpPr/>
              <p:nvPr/>
            </p:nvGrpSpPr>
            <p:grpSpPr>
              <a:xfrm>
                <a:off x="7268611" y="492990"/>
                <a:ext cx="352652" cy="569660"/>
                <a:chOff x="8950734" y="1633674"/>
                <a:chExt cx="315934" cy="510356"/>
              </a:xfrm>
              <a:solidFill>
                <a:srgbClr val="FF8000"/>
              </a:solidFill>
            </p:grpSpPr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78CECE24-6314-D716-72B5-CF7603091D4D}"/>
                    </a:ext>
                  </a:extLst>
                </p:cNvPr>
                <p:cNvSpPr/>
                <p:nvPr/>
              </p:nvSpPr>
              <p:spPr>
                <a:xfrm>
                  <a:off x="9029718" y="1986062"/>
                  <a:ext cx="157967" cy="36454"/>
                </a:xfrm>
                <a:custGeom>
                  <a:avLst/>
                  <a:gdLst>
                    <a:gd name="connsiteX0" fmla="*/ 18227 w 157967"/>
                    <a:gd name="connsiteY0" fmla="*/ 0 h 36454"/>
                    <a:gd name="connsiteX1" fmla="*/ 139740 w 157967"/>
                    <a:gd name="connsiteY1" fmla="*/ 0 h 36454"/>
                    <a:gd name="connsiteX2" fmla="*/ 157967 w 157967"/>
                    <a:gd name="connsiteY2" fmla="*/ 18227 h 36454"/>
                    <a:gd name="connsiteX3" fmla="*/ 139740 w 157967"/>
                    <a:gd name="connsiteY3" fmla="*/ 36454 h 36454"/>
                    <a:gd name="connsiteX4" fmla="*/ 18227 w 157967"/>
                    <a:gd name="connsiteY4" fmla="*/ 36454 h 36454"/>
                    <a:gd name="connsiteX5" fmla="*/ 0 w 157967"/>
                    <a:gd name="connsiteY5" fmla="*/ 18227 h 36454"/>
                    <a:gd name="connsiteX6" fmla="*/ 18227 w 157967"/>
                    <a:gd name="connsiteY6" fmla="*/ 0 h 36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967" h="36454">
                      <a:moveTo>
                        <a:pt x="18227" y="0"/>
                      </a:moveTo>
                      <a:lnTo>
                        <a:pt x="139740" y="0"/>
                      </a:lnTo>
                      <a:cubicBezTo>
                        <a:pt x="150069" y="0"/>
                        <a:pt x="157967" y="7898"/>
                        <a:pt x="157967" y="18227"/>
                      </a:cubicBezTo>
                      <a:cubicBezTo>
                        <a:pt x="157967" y="28556"/>
                        <a:pt x="150069" y="36454"/>
                        <a:pt x="139740" y="36454"/>
                      </a:cubicBezTo>
                      <a:lnTo>
                        <a:pt x="18227" y="36454"/>
                      </a:lnTo>
                      <a:cubicBezTo>
                        <a:pt x="7898" y="36454"/>
                        <a:pt x="0" y="28556"/>
                        <a:pt x="0" y="18227"/>
                      </a:cubicBezTo>
                      <a:cubicBezTo>
                        <a:pt x="0" y="7898"/>
                        <a:pt x="7898" y="0"/>
                        <a:pt x="18227" y="0"/>
                      </a:cubicBezTo>
                      <a:close/>
                    </a:path>
                  </a:pathLst>
                </a:custGeom>
                <a:grpFill/>
                <a:ln w="60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PH"/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84F6191F-26DA-17F7-B0C2-2C8058033386}"/>
                    </a:ext>
                  </a:extLst>
                </p:cNvPr>
                <p:cNvSpPr/>
                <p:nvPr/>
              </p:nvSpPr>
              <p:spPr>
                <a:xfrm>
                  <a:off x="9029718" y="2046819"/>
                  <a:ext cx="157967" cy="36454"/>
                </a:xfrm>
                <a:custGeom>
                  <a:avLst/>
                  <a:gdLst>
                    <a:gd name="connsiteX0" fmla="*/ 18227 w 157967"/>
                    <a:gd name="connsiteY0" fmla="*/ 0 h 36454"/>
                    <a:gd name="connsiteX1" fmla="*/ 139740 w 157967"/>
                    <a:gd name="connsiteY1" fmla="*/ 0 h 36454"/>
                    <a:gd name="connsiteX2" fmla="*/ 157967 w 157967"/>
                    <a:gd name="connsiteY2" fmla="*/ 18227 h 36454"/>
                    <a:gd name="connsiteX3" fmla="*/ 139740 w 157967"/>
                    <a:gd name="connsiteY3" fmla="*/ 36454 h 36454"/>
                    <a:gd name="connsiteX4" fmla="*/ 18227 w 157967"/>
                    <a:gd name="connsiteY4" fmla="*/ 36454 h 36454"/>
                    <a:gd name="connsiteX5" fmla="*/ 0 w 157967"/>
                    <a:gd name="connsiteY5" fmla="*/ 18227 h 36454"/>
                    <a:gd name="connsiteX6" fmla="*/ 18227 w 157967"/>
                    <a:gd name="connsiteY6" fmla="*/ 0 h 36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967" h="36454">
                      <a:moveTo>
                        <a:pt x="18227" y="0"/>
                      </a:moveTo>
                      <a:lnTo>
                        <a:pt x="139740" y="0"/>
                      </a:lnTo>
                      <a:cubicBezTo>
                        <a:pt x="150069" y="0"/>
                        <a:pt x="157967" y="7898"/>
                        <a:pt x="157967" y="18227"/>
                      </a:cubicBezTo>
                      <a:cubicBezTo>
                        <a:pt x="157967" y="28556"/>
                        <a:pt x="150069" y="36454"/>
                        <a:pt x="139740" y="36454"/>
                      </a:cubicBezTo>
                      <a:lnTo>
                        <a:pt x="18227" y="36454"/>
                      </a:lnTo>
                      <a:cubicBezTo>
                        <a:pt x="7898" y="36454"/>
                        <a:pt x="0" y="28556"/>
                        <a:pt x="0" y="18227"/>
                      </a:cubicBezTo>
                      <a:cubicBezTo>
                        <a:pt x="0" y="7898"/>
                        <a:pt x="7898" y="0"/>
                        <a:pt x="18227" y="0"/>
                      </a:cubicBezTo>
                      <a:close/>
                    </a:path>
                  </a:pathLst>
                </a:custGeom>
                <a:grpFill/>
                <a:ln w="60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PH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23D2DA59-9437-1CFB-973F-0B05259941C5}"/>
                    </a:ext>
                  </a:extLst>
                </p:cNvPr>
                <p:cNvSpPr/>
                <p:nvPr/>
              </p:nvSpPr>
              <p:spPr>
                <a:xfrm>
                  <a:off x="9069210" y="2107576"/>
                  <a:ext cx="78983" cy="36454"/>
                </a:xfrm>
                <a:custGeom>
                  <a:avLst/>
                  <a:gdLst>
                    <a:gd name="connsiteX0" fmla="*/ 0 w 78983"/>
                    <a:gd name="connsiteY0" fmla="*/ 0 h 36454"/>
                    <a:gd name="connsiteX1" fmla="*/ 39492 w 78983"/>
                    <a:gd name="connsiteY1" fmla="*/ 36454 h 36454"/>
                    <a:gd name="connsiteX2" fmla="*/ 78984 w 78983"/>
                    <a:gd name="connsiteY2" fmla="*/ 0 h 36454"/>
                    <a:gd name="connsiteX3" fmla="*/ 0 w 78983"/>
                    <a:gd name="connsiteY3" fmla="*/ 0 h 36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983" h="36454">
                      <a:moveTo>
                        <a:pt x="0" y="0"/>
                      </a:moveTo>
                      <a:cubicBezTo>
                        <a:pt x="1823" y="20657"/>
                        <a:pt x="18835" y="36454"/>
                        <a:pt x="39492" y="36454"/>
                      </a:cubicBezTo>
                      <a:cubicBezTo>
                        <a:pt x="60149" y="36454"/>
                        <a:pt x="77161" y="20657"/>
                        <a:pt x="78984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0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PH"/>
                </a:p>
              </p:txBody>
            </p:sp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7A1E0127-4B2C-94BC-B4F7-31A8BAC21B6D}"/>
                    </a:ext>
                  </a:extLst>
                </p:cNvPr>
                <p:cNvSpPr/>
                <p:nvPr/>
              </p:nvSpPr>
              <p:spPr>
                <a:xfrm>
                  <a:off x="8950734" y="1633674"/>
                  <a:ext cx="315934" cy="328086"/>
                </a:xfrm>
                <a:custGeom>
                  <a:avLst/>
                  <a:gdLst>
                    <a:gd name="connsiteX0" fmla="*/ 157967 w 315934"/>
                    <a:gd name="connsiteY0" fmla="*/ 0 h 328086"/>
                    <a:gd name="connsiteX1" fmla="*/ 157967 w 315934"/>
                    <a:gd name="connsiteY1" fmla="*/ 0 h 328086"/>
                    <a:gd name="connsiteX2" fmla="*/ 157967 w 315934"/>
                    <a:gd name="connsiteY2" fmla="*/ 0 h 328086"/>
                    <a:gd name="connsiteX3" fmla="*/ 0 w 315934"/>
                    <a:gd name="connsiteY3" fmla="*/ 156145 h 328086"/>
                    <a:gd name="connsiteX4" fmla="*/ 0 w 315934"/>
                    <a:gd name="connsiteY4" fmla="*/ 161613 h 328086"/>
                    <a:gd name="connsiteX5" fmla="*/ 10936 w 315934"/>
                    <a:gd name="connsiteY5" fmla="*/ 216294 h 328086"/>
                    <a:gd name="connsiteX6" fmla="*/ 38277 w 315934"/>
                    <a:gd name="connsiteY6" fmla="*/ 261254 h 328086"/>
                    <a:gd name="connsiteX7" fmla="*/ 75338 w 315934"/>
                    <a:gd name="connsiteY7" fmla="*/ 321403 h 328086"/>
                    <a:gd name="connsiteX8" fmla="*/ 86274 w 315934"/>
                    <a:gd name="connsiteY8" fmla="*/ 328086 h 328086"/>
                    <a:gd name="connsiteX9" fmla="*/ 229660 w 315934"/>
                    <a:gd name="connsiteY9" fmla="*/ 328086 h 328086"/>
                    <a:gd name="connsiteX10" fmla="*/ 240596 w 315934"/>
                    <a:gd name="connsiteY10" fmla="*/ 321403 h 328086"/>
                    <a:gd name="connsiteX11" fmla="*/ 277658 w 315934"/>
                    <a:gd name="connsiteY11" fmla="*/ 261254 h 328086"/>
                    <a:gd name="connsiteX12" fmla="*/ 304998 w 315934"/>
                    <a:gd name="connsiteY12" fmla="*/ 216294 h 328086"/>
                    <a:gd name="connsiteX13" fmla="*/ 315935 w 315934"/>
                    <a:gd name="connsiteY13" fmla="*/ 161613 h 328086"/>
                    <a:gd name="connsiteX14" fmla="*/ 315935 w 315934"/>
                    <a:gd name="connsiteY14" fmla="*/ 156145 h 328086"/>
                    <a:gd name="connsiteX15" fmla="*/ 157967 w 315934"/>
                    <a:gd name="connsiteY15" fmla="*/ 0 h 328086"/>
                    <a:gd name="connsiteX16" fmla="*/ 279481 w 315934"/>
                    <a:gd name="connsiteY16" fmla="*/ 161005 h 328086"/>
                    <a:gd name="connsiteX17" fmla="*/ 270975 w 315934"/>
                    <a:gd name="connsiteY17" fmla="*/ 203535 h 328086"/>
                    <a:gd name="connsiteX18" fmla="*/ 250317 w 315934"/>
                    <a:gd name="connsiteY18" fmla="*/ 236951 h 328086"/>
                    <a:gd name="connsiteX19" fmla="*/ 215079 w 315934"/>
                    <a:gd name="connsiteY19" fmla="*/ 291632 h 328086"/>
                    <a:gd name="connsiteX20" fmla="*/ 157967 w 315934"/>
                    <a:gd name="connsiteY20" fmla="*/ 291632 h 328086"/>
                    <a:gd name="connsiteX21" fmla="*/ 101464 w 315934"/>
                    <a:gd name="connsiteY21" fmla="*/ 291632 h 328086"/>
                    <a:gd name="connsiteX22" fmla="*/ 66225 w 315934"/>
                    <a:gd name="connsiteY22" fmla="*/ 236951 h 328086"/>
                    <a:gd name="connsiteX23" fmla="*/ 45568 w 315934"/>
                    <a:gd name="connsiteY23" fmla="*/ 203535 h 328086"/>
                    <a:gd name="connsiteX24" fmla="*/ 37062 w 315934"/>
                    <a:gd name="connsiteY24" fmla="*/ 161005 h 328086"/>
                    <a:gd name="connsiteX25" fmla="*/ 37062 w 315934"/>
                    <a:gd name="connsiteY25" fmla="*/ 156145 h 328086"/>
                    <a:gd name="connsiteX26" fmla="*/ 158575 w 315934"/>
                    <a:gd name="connsiteY26" fmla="*/ 35846 h 328086"/>
                    <a:gd name="connsiteX27" fmla="*/ 158575 w 315934"/>
                    <a:gd name="connsiteY27" fmla="*/ 35846 h 328086"/>
                    <a:gd name="connsiteX28" fmla="*/ 158575 w 315934"/>
                    <a:gd name="connsiteY28" fmla="*/ 35846 h 328086"/>
                    <a:gd name="connsiteX29" fmla="*/ 158575 w 315934"/>
                    <a:gd name="connsiteY29" fmla="*/ 35846 h 328086"/>
                    <a:gd name="connsiteX30" fmla="*/ 158575 w 315934"/>
                    <a:gd name="connsiteY30" fmla="*/ 35846 h 328086"/>
                    <a:gd name="connsiteX31" fmla="*/ 158575 w 315934"/>
                    <a:gd name="connsiteY31" fmla="*/ 35846 h 328086"/>
                    <a:gd name="connsiteX32" fmla="*/ 158575 w 315934"/>
                    <a:gd name="connsiteY32" fmla="*/ 35846 h 328086"/>
                    <a:gd name="connsiteX33" fmla="*/ 280088 w 315934"/>
                    <a:gd name="connsiteY33" fmla="*/ 156145 h 328086"/>
                    <a:gd name="connsiteX34" fmla="*/ 280088 w 315934"/>
                    <a:gd name="connsiteY34" fmla="*/ 161005 h 328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5934" h="328086">
                      <a:moveTo>
                        <a:pt x="157967" y="0"/>
                      </a:moveTo>
                      <a:cubicBezTo>
                        <a:pt x="157967" y="0"/>
                        <a:pt x="157967" y="0"/>
                        <a:pt x="157967" y="0"/>
                      </a:cubicBezTo>
                      <a:cubicBezTo>
                        <a:pt x="157967" y="0"/>
                        <a:pt x="157967" y="0"/>
                        <a:pt x="157967" y="0"/>
                      </a:cubicBezTo>
                      <a:cubicBezTo>
                        <a:pt x="71693" y="608"/>
                        <a:pt x="1823" y="69870"/>
                        <a:pt x="0" y="156145"/>
                      </a:cubicBezTo>
                      <a:lnTo>
                        <a:pt x="0" y="161613"/>
                      </a:lnTo>
                      <a:cubicBezTo>
                        <a:pt x="608" y="180447"/>
                        <a:pt x="4253" y="198674"/>
                        <a:pt x="10936" y="216294"/>
                      </a:cubicBezTo>
                      <a:cubicBezTo>
                        <a:pt x="17619" y="232698"/>
                        <a:pt x="26733" y="247887"/>
                        <a:pt x="38277" y="261254"/>
                      </a:cubicBezTo>
                      <a:cubicBezTo>
                        <a:pt x="52858" y="277050"/>
                        <a:pt x="68655" y="308036"/>
                        <a:pt x="75338" y="321403"/>
                      </a:cubicBezTo>
                      <a:cubicBezTo>
                        <a:pt x="77161" y="325656"/>
                        <a:pt x="81414" y="328086"/>
                        <a:pt x="86274" y="328086"/>
                      </a:cubicBezTo>
                      <a:lnTo>
                        <a:pt x="229660" y="328086"/>
                      </a:lnTo>
                      <a:cubicBezTo>
                        <a:pt x="234521" y="328086"/>
                        <a:pt x="238774" y="325656"/>
                        <a:pt x="240596" y="321403"/>
                      </a:cubicBezTo>
                      <a:cubicBezTo>
                        <a:pt x="247280" y="308036"/>
                        <a:pt x="263076" y="277050"/>
                        <a:pt x="277658" y="261254"/>
                      </a:cubicBezTo>
                      <a:cubicBezTo>
                        <a:pt x="289202" y="247887"/>
                        <a:pt x="298923" y="232698"/>
                        <a:pt x="304998" y="216294"/>
                      </a:cubicBezTo>
                      <a:cubicBezTo>
                        <a:pt x="311682" y="198674"/>
                        <a:pt x="315327" y="180447"/>
                        <a:pt x="315935" y="161613"/>
                      </a:cubicBezTo>
                      <a:lnTo>
                        <a:pt x="315935" y="156145"/>
                      </a:lnTo>
                      <a:cubicBezTo>
                        <a:pt x="314112" y="69870"/>
                        <a:pt x="244242" y="608"/>
                        <a:pt x="157967" y="0"/>
                      </a:cubicBezTo>
                      <a:close/>
                      <a:moveTo>
                        <a:pt x="279481" y="161005"/>
                      </a:moveTo>
                      <a:cubicBezTo>
                        <a:pt x="278873" y="175587"/>
                        <a:pt x="275835" y="190168"/>
                        <a:pt x="270975" y="203535"/>
                      </a:cubicBezTo>
                      <a:cubicBezTo>
                        <a:pt x="266114" y="215686"/>
                        <a:pt x="259431" y="227230"/>
                        <a:pt x="250317" y="236951"/>
                      </a:cubicBezTo>
                      <a:cubicBezTo>
                        <a:pt x="236343" y="253963"/>
                        <a:pt x="224192" y="272190"/>
                        <a:pt x="215079" y="291632"/>
                      </a:cubicBezTo>
                      <a:lnTo>
                        <a:pt x="157967" y="291632"/>
                      </a:lnTo>
                      <a:lnTo>
                        <a:pt x="101464" y="291632"/>
                      </a:lnTo>
                      <a:cubicBezTo>
                        <a:pt x="91743" y="272190"/>
                        <a:pt x="79591" y="253963"/>
                        <a:pt x="66225" y="236951"/>
                      </a:cubicBezTo>
                      <a:cubicBezTo>
                        <a:pt x="57719" y="227230"/>
                        <a:pt x="50428" y="215686"/>
                        <a:pt x="45568" y="203535"/>
                      </a:cubicBezTo>
                      <a:cubicBezTo>
                        <a:pt x="40099" y="190168"/>
                        <a:pt x="37669" y="175587"/>
                        <a:pt x="37062" y="161005"/>
                      </a:cubicBezTo>
                      <a:lnTo>
                        <a:pt x="37062" y="156145"/>
                      </a:lnTo>
                      <a:cubicBezTo>
                        <a:pt x="38277" y="89920"/>
                        <a:pt x="92350" y="36454"/>
                        <a:pt x="158575" y="35846"/>
                      </a:cubicBezTo>
                      <a:lnTo>
                        <a:pt x="158575" y="35846"/>
                      </a:lnTo>
                      <a:lnTo>
                        <a:pt x="158575" y="35846"/>
                      </a:lnTo>
                      <a:cubicBezTo>
                        <a:pt x="158575" y="35846"/>
                        <a:pt x="158575" y="35846"/>
                        <a:pt x="158575" y="35846"/>
                      </a:cubicBezTo>
                      <a:cubicBezTo>
                        <a:pt x="158575" y="35846"/>
                        <a:pt x="158575" y="35846"/>
                        <a:pt x="158575" y="35846"/>
                      </a:cubicBezTo>
                      <a:lnTo>
                        <a:pt x="158575" y="35846"/>
                      </a:lnTo>
                      <a:lnTo>
                        <a:pt x="158575" y="35846"/>
                      </a:lnTo>
                      <a:cubicBezTo>
                        <a:pt x="224800" y="36454"/>
                        <a:pt x="278873" y="89312"/>
                        <a:pt x="280088" y="156145"/>
                      </a:cubicBezTo>
                      <a:lnTo>
                        <a:pt x="280088" y="161005"/>
                      </a:lnTo>
                      <a:close/>
                    </a:path>
                  </a:pathLst>
                </a:custGeom>
                <a:grpFill/>
                <a:ln w="605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PH"/>
                </a:p>
              </p:txBody>
            </p:sp>
          </p:grpSp>
          <p:sp>
            <p:nvSpPr>
              <p:cNvPr id="24" name="Graphic 52" descr="Brain in head with solid fill">
                <a:extLst>
                  <a:ext uri="{FF2B5EF4-FFF2-40B4-BE49-F238E27FC236}">
                    <a16:creationId xmlns:a16="http://schemas.microsoft.com/office/drawing/2014/main" id="{16610ABC-F636-2C9B-9084-6901BAE084DA}"/>
                  </a:ext>
                </a:extLst>
              </p:cNvPr>
              <p:cNvSpPr/>
              <p:nvPr/>
            </p:nvSpPr>
            <p:spPr>
              <a:xfrm>
                <a:off x="7621263" y="682821"/>
                <a:ext cx="536257" cy="630612"/>
              </a:xfrm>
              <a:custGeom>
                <a:avLst/>
                <a:gdLst>
                  <a:gd name="connsiteX0" fmla="*/ 360396 w 536257"/>
                  <a:gd name="connsiteY0" fmla="*/ 258551 h 630612"/>
                  <a:gd name="connsiteX1" fmla="*/ 290240 w 536257"/>
                  <a:gd name="connsiteY1" fmla="*/ 258551 h 630612"/>
                  <a:gd name="connsiteX2" fmla="*/ 235850 w 536257"/>
                  <a:gd name="connsiteY2" fmla="*/ 312153 h 630612"/>
                  <a:gd name="connsiteX3" fmla="*/ 235850 w 536257"/>
                  <a:gd name="connsiteY3" fmla="*/ 370485 h 630612"/>
                  <a:gd name="connsiteX4" fmla="*/ 200378 w 536257"/>
                  <a:gd name="connsiteY4" fmla="*/ 370485 h 630612"/>
                  <a:gd name="connsiteX5" fmla="*/ 200378 w 536257"/>
                  <a:gd name="connsiteY5" fmla="*/ 323977 h 630612"/>
                  <a:gd name="connsiteX6" fmla="*/ 189342 w 536257"/>
                  <a:gd name="connsiteY6" fmla="*/ 272740 h 630612"/>
                  <a:gd name="connsiteX7" fmla="*/ 165694 w 536257"/>
                  <a:gd name="connsiteY7" fmla="*/ 252245 h 630612"/>
                  <a:gd name="connsiteX8" fmla="*/ 148352 w 536257"/>
                  <a:gd name="connsiteY8" fmla="*/ 237268 h 630612"/>
                  <a:gd name="connsiteX9" fmla="*/ 142834 w 536257"/>
                  <a:gd name="connsiteY9" fmla="*/ 226232 h 630612"/>
                  <a:gd name="connsiteX10" fmla="*/ 172000 w 536257"/>
                  <a:gd name="connsiteY10" fmla="*/ 222291 h 630612"/>
                  <a:gd name="connsiteX11" fmla="*/ 180671 w 536257"/>
                  <a:gd name="connsiteY11" fmla="*/ 214408 h 630612"/>
                  <a:gd name="connsiteX12" fmla="*/ 174365 w 536257"/>
                  <a:gd name="connsiteY12" fmla="*/ 204161 h 630612"/>
                  <a:gd name="connsiteX13" fmla="*/ 138105 w 536257"/>
                  <a:gd name="connsiteY13" fmla="*/ 208102 h 630612"/>
                  <a:gd name="connsiteX14" fmla="*/ 137316 w 536257"/>
                  <a:gd name="connsiteY14" fmla="*/ 204161 h 630612"/>
                  <a:gd name="connsiteX15" fmla="*/ 139681 w 536257"/>
                  <a:gd name="connsiteY15" fmla="*/ 182878 h 630612"/>
                  <a:gd name="connsiteX16" fmla="*/ 176730 w 536257"/>
                  <a:gd name="connsiteY16" fmla="*/ 153712 h 630612"/>
                  <a:gd name="connsiteX17" fmla="*/ 186189 w 536257"/>
                  <a:gd name="connsiteY17" fmla="*/ 151347 h 630612"/>
                  <a:gd name="connsiteX18" fmla="*/ 188554 w 536257"/>
                  <a:gd name="connsiteY18" fmla="*/ 150559 h 630612"/>
                  <a:gd name="connsiteX19" fmla="*/ 189342 w 536257"/>
                  <a:gd name="connsiteY19" fmla="*/ 150559 h 630612"/>
                  <a:gd name="connsiteX20" fmla="*/ 199589 w 536257"/>
                  <a:gd name="connsiteY20" fmla="*/ 152924 h 630612"/>
                  <a:gd name="connsiteX21" fmla="*/ 203531 w 536257"/>
                  <a:gd name="connsiteY21" fmla="*/ 153712 h 630612"/>
                  <a:gd name="connsiteX22" fmla="*/ 208260 w 536257"/>
                  <a:gd name="connsiteY22" fmla="*/ 154500 h 630612"/>
                  <a:gd name="connsiteX23" fmla="*/ 219296 w 536257"/>
                  <a:gd name="connsiteY23" fmla="*/ 187607 h 630612"/>
                  <a:gd name="connsiteX24" fmla="*/ 203531 w 536257"/>
                  <a:gd name="connsiteY24" fmla="*/ 218350 h 630612"/>
                  <a:gd name="connsiteX25" fmla="*/ 202743 w 536257"/>
                  <a:gd name="connsiteY25" fmla="*/ 230962 h 630612"/>
                  <a:gd name="connsiteX26" fmla="*/ 214567 w 536257"/>
                  <a:gd name="connsiteY26" fmla="*/ 231750 h 630612"/>
                  <a:gd name="connsiteX27" fmla="*/ 227967 w 536257"/>
                  <a:gd name="connsiteY27" fmla="*/ 215197 h 630612"/>
                  <a:gd name="connsiteX28" fmla="*/ 228755 w 536257"/>
                  <a:gd name="connsiteY28" fmla="*/ 215197 h 630612"/>
                  <a:gd name="connsiteX29" fmla="*/ 267380 w 536257"/>
                  <a:gd name="connsiteY29" fmla="*/ 203373 h 630612"/>
                  <a:gd name="connsiteX30" fmla="*/ 271322 w 536257"/>
                  <a:gd name="connsiteY30" fmla="*/ 197855 h 630612"/>
                  <a:gd name="connsiteX31" fmla="*/ 269745 w 536257"/>
                  <a:gd name="connsiteY31" fmla="*/ 191549 h 630612"/>
                  <a:gd name="connsiteX32" fmla="*/ 257921 w 536257"/>
                  <a:gd name="connsiteY32" fmla="*/ 189184 h 630612"/>
                  <a:gd name="connsiteX33" fmla="*/ 235061 w 536257"/>
                  <a:gd name="connsiteY33" fmla="*/ 197066 h 630612"/>
                  <a:gd name="connsiteX34" fmla="*/ 236638 w 536257"/>
                  <a:gd name="connsiteY34" fmla="*/ 189184 h 630612"/>
                  <a:gd name="connsiteX35" fmla="*/ 231908 w 536257"/>
                  <a:gd name="connsiteY35" fmla="*/ 160018 h 630612"/>
                  <a:gd name="connsiteX36" fmla="*/ 250827 w 536257"/>
                  <a:gd name="connsiteY36" fmla="*/ 161594 h 630612"/>
                  <a:gd name="connsiteX37" fmla="*/ 267380 w 536257"/>
                  <a:gd name="connsiteY37" fmla="*/ 160018 h 630612"/>
                  <a:gd name="connsiteX38" fmla="*/ 306794 w 536257"/>
                  <a:gd name="connsiteY38" fmla="*/ 185242 h 630612"/>
                  <a:gd name="connsiteX39" fmla="*/ 346207 w 536257"/>
                  <a:gd name="connsiteY39" fmla="*/ 230962 h 630612"/>
                  <a:gd name="connsiteX40" fmla="*/ 350148 w 536257"/>
                  <a:gd name="connsiteY40" fmla="*/ 239633 h 630612"/>
                  <a:gd name="connsiteX41" fmla="*/ 359607 w 536257"/>
                  <a:gd name="connsiteY41" fmla="*/ 239633 h 630612"/>
                  <a:gd name="connsiteX42" fmla="*/ 363549 w 536257"/>
                  <a:gd name="connsiteY42" fmla="*/ 230962 h 630612"/>
                  <a:gd name="connsiteX43" fmla="*/ 342266 w 536257"/>
                  <a:gd name="connsiteY43" fmla="*/ 187607 h 630612"/>
                  <a:gd name="connsiteX44" fmla="*/ 369855 w 536257"/>
                  <a:gd name="connsiteY44" fmla="*/ 173418 h 630612"/>
                  <a:gd name="connsiteX45" fmla="*/ 369067 w 536257"/>
                  <a:gd name="connsiteY45" fmla="*/ 160806 h 630612"/>
                  <a:gd name="connsiteX46" fmla="*/ 356454 w 536257"/>
                  <a:gd name="connsiteY46" fmla="*/ 161594 h 630612"/>
                  <a:gd name="connsiteX47" fmla="*/ 327289 w 536257"/>
                  <a:gd name="connsiteY47" fmla="*/ 169477 h 630612"/>
                  <a:gd name="connsiteX48" fmla="*/ 286299 w 536257"/>
                  <a:gd name="connsiteY48" fmla="*/ 154500 h 630612"/>
                  <a:gd name="connsiteX49" fmla="*/ 317041 w 536257"/>
                  <a:gd name="connsiteY49" fmla="*/ 127699 h 630612"/>
                  <a:gd name="connsiteX50" fmla="*/ 313888 w 536257"/>
                  <a:gd name="connsiteY50" fmla="*/ 115087 h 630612"/>
                  <a:gd name="connsiteX51" fmla="*/ 302064 w 536257"/>
                  <a:gd name="connsiteY51" fmla="*/ 118240 h 630612"/>
                  <a:gd name="connsiteX52" fmla="*/ 215355 w 536257"/>
                  <a:gd name="connsiteY52" fmla="*/ 138735 h 630612"/>
                  <a:gd name="connsiteX53" fmla="*/ 228755 w 536257"/>
                  <a:gd name="connsiteY53" fmla="*/ 103263 h 630612"/>
                  <a:gd name="connsiteX54" fmla="*/ 224026 w 536257"/>
                  <a:gd name="connsiteY54" fmla="*/ 95380 h 630612"/>
                  <a:gd name="connsiteX55" fmla="*/ 214567 w 536257"/>
                  <a:gd name="connsiteY55" fmla="*/ 96168 h 630612"/>
                  <a:gd name="connsiteX56" fmla="*/ 210625 w 536257"/>
                  <a:gd name="connsiteY56" fmla="*/ 104839 h 630612"/>
                  <a:gd name="connsiteX57" fmla="*/ 182248 w 536257"/>
                  <a:gd name="connsiteY57" fmla="*/ 134793 h 630612"/>
                  <a:gd name="connsiteX58" fmla="*/ 174365 w 536257"/>
                  <a:gd name="connsiteY58" fmla="*/ 137158 h 630612"/>
                  <a:gd name="connsiteX59" fmla="*/ 147564 w 536257"/>
                  <a:gd name="connsiteY59" fmla="*/ 114299 h 630612"/>
                  <a:gd name="connsiteX60" fmla="*/ 138893 w 536257"/>
                  <a:gd name="connsiteY60" fmla="*/ 116663 h 630612"/>
                  <a:gd name="connsiteX61" fmla="*/ 136528 w 536257"/>
                  <a:gd name="connsiteY61" fmla="*/ 126123 h 630612"/>
                  <a:gd name="connsiteX62" fmla="*/ 143623 w 536257"/>
                  <a:gd name="connsiteY62" fmla="*/ 132429 h 630612"/>
                  <a:gd name="connsiteX63" fmla="*/ 157811 w 536257"/>
                  <a:gd name="connsiteY63" fmla="*/ 144253 h 630612"/>
                  <a:gd name="connsiteX64" fmla="*/ 157811 w 536257"/>
                  <a:gd name="connsiteY64" fmla="*/ 145041 h 630612"/>
                  <a:gd name="connsiteX65" fmla="*/ 125493 w 536257"/>
                  <a:gd name="connsiteY65" fmla="*/ 178148 h 630612"/>
                  <a:gd name="connsiteX66" fmla="*/ 123128 w 536257"/>
                  <a:gd name="connsiteY66" fmla="*/ 189184 h 630612"/>
                  <a:gd name="connsiteX67" fmla="*/ 119186 w 536257"/>
                  <a:gd name="connsiteY67" fmla="*/ 183666 h 630612"/>
                  <a:gd name="connsiteX68" fmla="*/ 112880 w 536257"/>
                  <a:gd name="connsiteY68" fmla="*/ 162383 h 630612"/>
                  <a:gd name="connsiteX69" fmla="*/ 107362 w 536257"/>
                  <a:gd name="connsiteY69" fmla="*/ 155288 h 630612"/>
                  <a:gd name="connsiteX70" fmla="*/ 98691 w 536257"/>
                  <a:gd name="connsiteY70" fmla="*/ 156865 h 630612"/>
                  <a:gd name="connsiteX71" fmla="*/ 96327 w 536257"/>
                  <a:gd name="connsiteY71" fmla="*/ 165536 h 630612"/>
                  <a:gd name="connsiteX72" fmla="*/ 104998 w 536257"/>
                  <a:gd name="connsiteY72" fmla="*/ 191549 h 630612"/>
                  <a:gd name="connsiteX73" fmla="*/ 124704 w 536257"/>
                  <a:gd name="connsiteY73" fmla="*/ 209679 h 630612"/>
                  <a:gd name="connsiteX74" fmla="*/ 134952 w 536257"/>
                  <a:gd name="connsiteY74" fmla="*/ 241998 h 630612"/>
                  <a:gd name="connsiteX75" fmla="*/ 114457 w 536257"/>
                  <a:gd name="connsiteY75" fmla="*/ 259339 h 630612"/>
                  <a:gd name="connsiteX76" fmla="*/ 109727 w 536257"/>
                  <a:gd name="connsiteY76" fmla="*/ 267222 h 630612"/>
                  <a:gd name="connsiteX77" fmla="*/ 114457 w 536257"/>
                  <a:gd name="connsiteY77" fmla="*/ 275105 h 630612"/>
                  <a:gd name="connsiteX78" fmla="*/ 123128 w 536257"/>
                  <a:gd name="connsiteY78" fmla="*/ 274316 h 630612"/>
                  <a:gd name="connsiteX79" fmla="*/ 144411 w 536257"/>
                  <a:gd name="connsiteY79" fmla="*/ 256186 h 630612"/>
                  <a:gd name="connsiteX80" fmla="*/ 158600 w 536257"/>
                  <a:gd name="connsiteY80" fmla="*/ 266434 h 630612"/>
                  <a:gd name="connsiteX81" fmla="*/ 179095 w 536257"/>
                  <a:gd name="connsiteY81" fmla="*/ 283776 h 630612"/>
                  <a:gd name="connsiteX82" fmla="*/ 186189 w 536257"/>
                  <a:gd name="connsiteY82" fmla="*/ 323189 h 630612"/>
                  <a:gd name="connsiteX83" fmla="*/ 186189 w 536257"/>
                  <a:gd name="connsiteY83" fmla="*/ 370485 h 630612"/>
                  <a:gd name="connsiteX84" fmla="*/ 149929 w 536257"/>
                  <a:gd name="connsiteY84" fmla="*/ 370485 h 630612"/>
                  <a:gd name="connsiteX85" fmla="*/ 118398 w 536257"/>
                  <a:gd name="connsiteY85" fmla="*/ 307424 h 630612"/>
                  <a:gd name="connsiteX86" fmla="*/ 68737 w 536257"/>
                  <a:gd name="connsiteY86" fmla="*/ 254610 h 630612"/>
                  <a:gd name="connsiteX87" fmla="*/ 67949 w 536257"/>
                  <a:gd name="connsiteY87" fmla="*/ 249092 h 630612"/>
                  <a:gd name="connsiteX88" fmla="*/ 70314 w 536257"/>
                  <a:gd name="connsiteY88" fmla="*/ 186031 h 630612"/>
                  <a:gd name="connsiteX89" fmla="*/ 67949 w 536257"/>
                  <a:gd name="connsiteY89" fmla="*/ 169477 h 630612"/>
                  <a:gd name="connsiteX90" fmla="*/ 111304 w 536257"/>
                  <a:gd name="connsiteY90" fmla="*/ 117452 h 630612"/>
                  <a:gd name="connsiteX91" fmla="*/ 162541 w 536257"/>
                  <a:gd name="connsiteY91" fmla="*/ 81191 h 630612"/>
                  <a:gd name="connsiteX92" fmla="*/ 175153 w 536257"/>
                  <a:gd name="connsiteY92" fmla="*/ 82768 h 630612"/>
                  <a:gd name="connsiteX93" fmla="*/ 212990 w 536257"/>
                  <a:gd name="connsiteY93" fmla="*/ 63850 h 630612"/>
                  <a:gd name="connsiteX94" fmla="*/ 253192 w 536257"/>
                  <a:gd name="connsiteY94" fmla="*/ 78038 h 630612"/>
                  <a:gd name="connsiteX95" fmla="*/ 300487 w 536257"/>
                  <a:gd name="connsiteY95" fmla="*/ 70944 h 630612"/>
                  <a:gd name="connsiteX96" fmla="*/ 335171 w 536257"/>
                  <a:gd name="connsiteY96" fmla="*/ 104051 h 630612"/>
                  <a:gd name="connsiteX97" fmla="*/ 338324 w 536257"/>
                  <a:gd name="connsiteY97" fmla="*/ 104051 h 630612"/>
                  <a:gd name="connsiteX98" fmla="*/ 392715 w 536257"/>
                  <a:gd name="connsiteY98" fmla="*/ 157653 h 630612"/>
                  <a:gd name="connsiteX99" fmla="*/ 392715 w 536257"/>
                  <a:gd name="connsiteY99" fmla="*/ 160018 h 630612"/>
                  <a:gd name="connsiteX100" fmla="*/ 419516 w 536257"/>
                  <a:gd name="connsiteY100" fmla="*/ 210467 h 630612"/>
                  <a:gd name="connsiteX101" fmla="*/ 360396 w 536257"/>
                  <a:gd name="connsiteY101" fmla="*/ 258551 h 630612"/>
                  <a:gd name="connsiteX102" fmla="*/ 528296 w 536257"/>
                  <a:gd name="connsiteY102" fmla="*/ 341319 h 630612"/>
                  <a:gd name="connsiteX103" fmla="*/ 473906 w 536257"/>
                  <a:gd name="connsiteY103" fmla="*/ 247515 h 630612"/>
                  <a:gd name="connsiteX104" fmla="*/ 473906 w 536257"/>
                  <a:gd name="connsiteY104" fmla="*/ 244362 h 630612"/>
                  <a:gd name="connsiteX105" fmla="*/ 358031 w 536257"/>
                  <a:gd name="connsiteY105" fmla="*/ 33107 h 630612"/>
                  <a:gd name="connsiteX106" fmla="*/ 116033 w 536257"/>
                  <a:gd name="connsiteY106" fmla="*/ 33107 h 630612"/>
                  <a:gd name="connsiteX107" fmla="*/ 158 w 536257"/>
                  <a:gd name="connsiteY107" fmla="*/ 244362 h 630612"/>
                  <a:gd name="connsiteX108" fmla="*/ 93174 w 536257"/>
                  <a:gd name="connsiteY108" fmla="*/ 433546 h 630612"/>
                  <a:gd name="connsiteX109" fmla="*/ 93174 w 536257"/>
                  <a:gd name="connsiteY109" fmla="*/ 630613 h 630612"/>
                  <a:gd name="connsiteX110" fmla="*/ 342266 w 536257"/>
                  <a:gd name="connsiteY110" fmla="*/ 630613 h 630612"/>
                  <a:gd name="connsiteX111" fmla="*/ 342266 w 536257"/>
                  <a:gd name="connsiteY111" fmla="*/ 536809 h 630612"/>
                  <a:gd name="connsiteX112" fmla="*/ 380891 w 536257"/>
                  <a:gd name="connsiteY112" fmla="*/ 536809 h 630612"/>
                  <a:gd name="connsiteX113" fmla="*/ 447105 w 536257"/>
                  <a:gd name="connsiteY113" fmla="*/ 509220 h 630612"/>
                  <a:gd name="connsiteX114" fmla="*/ 473906 w 536257"/>
                  <a:gd name="connsiteY114" fmla="*/ 443005 h 630612"/>
                  <a:gd name="connsiteX115" fmla="*/ 473906 w 536257"/>
                  <a:gd name="connsiteY115" fmla="*/ 395709 h 630612"/>
                  <a:gd name="connsiteX116" fmla="*/ 508590 w 536257"/>
                  <a:gd name="connsiteY116" fmla="*/ 395709 h 630612"/>
                  <a:gd name="connsiteX117" fmla="*/ 528296 w 536257"/>
                  <a:gd name="connsiteY117" fmla="*/ 341319 h 63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</a:cxnLst>
                <a:rect l="l" t="t" r="r" b="b"/>
                <a:pathLst>
                  <a:path w="536257" h="630612">
                    <a:moveTo>
                      <a:pt x="360396" y="258551"/>
                    </a:moveTo>
                    <a:lnTo>
                      <a:pt x="290240" y="258551"/>
                    </a:lnTo>
                    <a:cubicBezTo>
                      <a:pt x="260286" y="258551"/>
                      <a:pt x="235850" y="282199"/>
                      <a:pt x="235850" y="312153"/>
                    </a:cubicBezTo>
                    <a:lnTo>
                      <a:pt x="235850" y="370485"/>
                    </a:lnTo>
                    <a:lnTo>
                      <a:pt x="200378" y="370485"/>
                    </a:lnTo>
                    <a:lnTo>
                      <a:pt x="200378" y="323977"/>
                    </a:lnTo>
                    <a:cubicBezTo>
                      <a:pt x="200378" y="307424"/>
                      <a:pt x="201166" y="286140"/>
                      <a:pt x="189342" y="272740"/>
                    </a:cubicBezTo>
                    <a:cubicBezTo>
                      <a:pt x="182248" y="264857"/>
                      <a:pt x="174365" y="258551"/>
                      <a:pt x="165694" y="252245"/>
                    </a:cubicBezTo>
                    <a:cubicBezTo>
                      <a:pt x="159388" y="248304"/>
                      <a:pt x="153082" y="243574"/>
                      <a:pt x="148352" y="237268"/>
                    </a:cubicBezTo>
                    <a:cubicBezTo>
                      <a:pt x="145987" y="234115"/>
                      <a:pt x="144411" y="230174"/>
                      <a:pt x="142834" y="226232"/>
                    </a:cubicBezTo>
                    <a:cubicBezTo>
                      <a:pt x="152294" y="222291"/>
                      <a:pt x="162541" y="221503"/>
                      <a:pt x="172000" y="222291"/>
                    </a:cubicBezTo>
                    <a:cubicBezTo>
                      <a:pt x="176730" y="222291"/>
                      <a:pt x="180671" y="219138"/>
                      <a:pt x="180671" y="214408"/>
                    </a:cubicBezTo>
                    <a:cubicBezTo>
                      <a:pt x="181459" y="209679"/>
                      <a:pt x="178306" y="205737"/>
                      <a:pt x="174365" y="204161"/>
                    </a:cubicBezTo>
                    <a:cubicBezTo>
                      <a:pt x="162541" y="202584"/>
                      <a:pt x="149929" y="204161"/>
                      <a:pt x="138105" y="208102"/>
                    </a:cubicBezTo>
                    <a:cubicBezTo>
                      <a:pt x="138105" y="206526"/>
                      <a:pt x="138105" y="204949"/>
                      <a:pt x="137316" y="204161"/>
                    </a:cubicBezTo>
                    <a:cubicBezTo>
                      <a:pt x="136528" y="197066"/>
                      <a:pt x="138105" y="189972"/>
                      <a:pt x="139681" y="182878"/>
                    </a:cubicBezTo>
                    <a:cubicBezTo>
                      <a:pt x="145987" y="166324"/>
                      <a:pt x="161753" y="159230"/>
                      <a:pt x="176730" y="153712"/>
                    </a:cubicBezTo>
                    <a:cubicBezTo>
                      <a:pt x="179095" y="152924"/>
                      <a:pt x="182248" y="152135"/>
                      <a:pt x="186189" y="151347"/>
                    </a:cubicBezTo>
                    <a:lnTo>
                      <a:pt x="188554" y="150559"/>
                    </a:lnTo>
                    <a:lnTo>
                      <a:pt x="189342" y="150559"/>
                    </a:lnTo>
                    <a:cubicBezTo>
                      <a:pt x="193283" y="151347"/>
                      <a:pt x="196436" y="152135"/>
                      <a:pt x="199589" y="152924"/>
                    </a:cubicBezTo>
                    <a:lnTo>
                      <a:pt x="203531" y="153712"/>
                    </a:lnTo>
                    <a:lnTo>
                      <a:pt x="208260" y="154500"/>
                    </a:lnTo>
                    <a:cubicBezTo>
                      <a:pt x="216143" y="163959"/>
                      <a:pt x="220084" y="175783"/>
                      <a:pt x="219296" y="187607"/>
                    </a:cubicBezTo>
                    <a:cubicBezTo>
                      <a:pt x="218508" y="199431"/>
                      <a:pt x="212990" y="210467"/>
                      <a:pt x="203531" y="218350"/>
                    </a:cubicBezTo>
                    <a:cubicBezTo>
                      <a:pt x="200378" y="221503"/>
                      <a:pt x="199589" y="227021"/>
                      <a:pt x="202743" y="230962"/>
                    </a:cubicBezTo>
                    <a:cubicBezTo>
                      <a:pt x="205896" y="234115"/>
                      <a:pt x="210625" y="234903"/>
                      <a:pt x="214567" y="231750"/>
                    </a:cubicBezTo>
                    <a:cubicBezTo>
                      <a:pt x="220084" y="227021"/>
                      <a:pt x="224814" y="221503"/>
                      <a:pt x="227967" y="215197"/>
                    </a:cubicBezTo>
                    <a:lnTo>
                      <a:pt x="228755" y="215197"/>
                    </a:lnTo>
                    <a:cubicBezTo>
                      <a:pt x="242156" y="213620"/>
                      <a:pt x="255556" y="209679"/>
                      <a:pt x="267380" y="203373"/>
                    </a:cubicBezTo>
                    <a:cubicBezTo>
                      <a:pt x="268957" y="201796"/>
                      <a:pt x="270533" y="200219"/>
                      <a:pt x="271322" y="197855"/>
                    </a:cubicBezTo>
                    <a:cubicBezTo>
                      <a:pt x="272110" y="195490"/>
                      <a:pt x="271322" y="193125"/>
                      <a:pt x="269745" y="191549"/>
                    </a:cubicBezTo>
                    <a:cubicBezTo>
                      <a:pt x="266592" y="187607"/>
                      <a:pt x="261862" y="186819"/>
                      <a:pt x="257921" y="189184"/>
                    </a:cubicBezTo>
                    <a:cubicBezTo>
                      <a:pt x="250827" y="193125"/>
                      <a:pt x="243732" y="196278"/>
                      <a:pt x="235061" y="197066"/>
                    </a:cubicBezTo>
                    <a:cubicBezTo>
                      <a:pt x="235850" y="194702"/>
                      <a:pt x="236638" y="191549"/>
                      <a:pt x="236638" y="189184"/>
                    </a:cubicBezTo>
                    <a:cubicBezTo>
                      <a:pt x="237426" y="178936"/>
                      <a:pt x="235850" y="168689"/>
                      <a:pt x="231908" y="160018"/>
                    </a:cubicBezTo>
                    <a:cubicBezTo>
                      <a:pt x="238215" y="160806"/>
                      <a:pt x="244521" y="161594"/>
                      <a:pt x="250827" y="161594"/>
                    </a:cubicBezTo>
                    <a:cubicBezTo>
                      <a:pt x="256345" y="161594"/>
                      <a:pt x="261862" y="160806"/>
                      <a:pt x="267380" y="160018"/>
                    </a:cubicBezTo>
                    <a:cubicBezTo>
                      <a:pt x="277628" y="172630"/>
                      <a:pt x="291028" y="181301"/>
                      <a:pt x="306794" y="185242"/>
                    </a:cubicBezTo>
                    <a:cubicBezTo>
                      <a:pt x="327289" y="195490"/>
                      <a:pt x="346207" y="208890"/>
                      <a:pt x="346207" y="230962"/>
                    </a:cubicBezTo>
                    <a:cubicBezTo>
                      <a:pt x="346207" y="234115"/>
                      <a:pt x="347783" y="238056"/>
                      <a:pt x="350148" y="239633"/>
                    </a:cubicBezTo>
                    <a:cubicBezTo>
                      <a:pt x="353301" y="241209"/>
                      <a:pt x="356454" y="241209"/>
                      <a:pt x="359607" y="239633"/>
                    </a:cubicBezTo>
                    <a:cubicBezTo>
                      <a:pt x="362760" y="238056"/>
                      <a:pt x="364337" y="234115"/>
                      <a:pt x="363549" y="230962"/>
                    </a:cubicBezTo>
                    <a:cubicBezTo>
                      <a:pt x="363549" y="213620"/>
                      <a:pt x="355666" y="197855"/>
                      <a:pt x="342266" y="187607"/>
                    </a:cubicBezTo>
                    <a:cubicBezTo>
                      <a:pt x="353301" y="186819"/>
                      <a:pt x="362760" y="181301"/>
                      <a:pt x="369855" y="173418"/>
                    </a:cubicBezTo>
                    <a:cubicBezTo>
                      <a:pt x="373008" y="169477"/>
                      <a:pt x="372220" y="163959"/>
                      <a:pt x="369067" y="160806"/>
                    </a:cubicBezTo>
                    <a:cubicBezTo>
                      <a:pt x="365125" y="157653"/>
                      <a:pt x="359607" y="158441"/>
                      <a:pt x="356454" y="161594"/>
                    </a:cubicBezTo>
                    <a:cubicBezTo>
                      <a:pt x="352513" y="166324"/>
                      <a:pt x="342266" y="170265"/>
                      <a:pt x="327289" y="169477"/>
                    </a:cubicBezTo>
                    <a:cubicBezTo>
                      <a:pt x="312311" y="169477"/>
                      <a:pt x="297334" y="163959"/>
                      <a:pt x="286299" y="154500"/>
                    </a:cubicBezTo>
                    <a:cubicBezTo>
                      <a:pt x="298911" y="148982"/>
                      <a:pt x="309947" y="139523"/>
                      <a:pt x="317041" y="127699"/>
                    </a:cubicBezTo>
                    <a:cubicBezTo>
                      <a:pt x="319406" y="123758"/>
                      <a:pt x="317829" y="118240"/>
                      <a:pt x="313888" y="115087"/>
                    </a:cubicBezTo>
                    <a:cubicBezTo>
                      <a:pt x="309947" y="112722"/>
                      <a:pt x="304429" y="114299"/>
                      <a:pt x="302064" y="118240"/>
                    </a:cubicBezTo>
                    <a:cubicBezTo>
                      <a:pt x="288663" y="142676"/>
                      <a:pt x="260286" y="149770"/>
                      <a:pt x="215355" y="138735"/>
                    </a:cubicBezTo>
                    <a:cubicBezTo>
                      <a:pt x="225602" y="130064"/>
                      <a:pt x="230332" y="116663"/>
                      <a:pt x="228755" y="103263"/>
                    </a:cubicBezTo>
                    <a:cubicBezTo>
                      <a:pt x="228755" y="100110"/>
                      <a:pt x="227179" y="96957"/>
                      <a:pt x="224026" y="95380"/>
                    </a:cubicBezTo>
                    <a:cubicBezTo>
                      <a:pt x="220873" y="93804"/>
                      <a:pt x="217720" y="93804"/>
                      <a:pt x="214567" y="96168"/>
                    </a:cubicBezTo>
                    <a:cubicBezTo>
                      <a:pt x="211413" y="97745"/>
                      <a:pt x="210625" y="101686"/>
                      <a:pt x="210625" y="104839"/>
                    </a:cubicBezTo>
                    <a:cubicBezTo>
                      <a:pt x="211413" y="125334"/>
                      <a:pt x="200378" y="129276"/>
                      <a:pt x="182248" y="134793"/>
                    </a:cubicBezTo>
                    <a:cubicBezTo>
                      <a:pt x="179883" y="135582"/>
                      <a:pt x="176730" y="136370"/>
                      <a:pt x="174365" y="137158"/>
                    </a:cubicBezTo>
                    <a:cubicBezTo>
                      <a:pt x="169635" y="126123"/>
                      <a:pt x="159388" y="117452"/>
                      <a:pt x="147564" y="114299"/>
                    </a:cubicBezTo>
                    <a:cubicBezTo>
                      <a:pt x="144411" y="113510"/>
                      <a:pt x="141258" y="114299"/>
                      <a:pt x="138893" y="116663"/>
                    </a:cubicBezTo>
                    <a:cubicBezTo>
                      <a:pt x="136528" y="119028"/>
                      <a:pt x="135740" y="122181"/>
                      <a:pt x="136528" y="126123"/>
                    </a:cubicBezTo>
                    <a:cubicBezTo>
                      <a:pt x="137316" y="129276"/>
                      <a:pt x="139681" y="131640"/>
                      <a:pt x="143623" y="132429"/>
                    </a:cubicBezTo>
                    <a:cubicBezTo>
                      <a:pt x="149929" y="134005"/>
                      <a:pt x="154658" y="138735"/>
                      <a:pt x="157811" y="144253"/>
                    </a:cubicBezTo>
                    <a:lnTo>
                      <a:pt x="157811" y="145041"/>
                    </a:lnTo>
                    <a:cubicBezTo>
                      <a:pt x="142834" y="151347"/>
                      <a:pt x="131010" y="163171"/>
                      <a:pt x="125493" y="178148"/>
                    </a:cubicBezTo>
                    <a:cubicBezTo>
                      <a:pt x="123916" y="181301"/>
                      <a:pt x="123128" y="185242"/>
                      <a:pt x="123128" y="189184"/>
                    </a:cubicBezTo>
                    <a:cubicBezTo>
                      <a:pt x="121551" y="187607"/>
                      <a:pt x="119975" y="186031"/>
                      <a:pt x="119186" y="183666"/>
                    </a:cubicBezTo>
                    <a:cubicBezTo>
                      <a:pt x="116033" y="177360"/>
                      <a:pt x="113669" y="169477"/>
                      <a:pt x="112880" y="162383"/>
                    </a:cubicBezTo>
                    <a:cubicBezTo>
                      <a:pt x="112092" y="159230"/>
                      <a:pt x="109727" y="156077"/>
                      <a:pt x="107362" y="155288"/>
                    </a:cubicBezTo>
                    <a:cubicBezTo>
                      <a:pt x="104209" y="153712"/>
                      <a:pt x="101056" y="154500"/>
                      <a:pt x="98691" y="156865"/>
                    </a:cubicBezTo>
                    <a:cubicBezTo>
                      <a:pt x="96327" y="159230"/>
                      <a:pt x="94750" y="162383"/>
                      <a:pt x="96327" y="165536"/>
                    </a:cubicBezTo>
                    <a:cubicBezTo>
                      <a:pt x="97903" y="174995"/>
                      <a:pt x="100268" y="183666"/>
                      <a:pt x="104998" y="191549"/>
                    </a:cubicBezTo>
                    <a:cubicBezTo>
                      <a:pt x="109727" y="199431"/>
                      <a:pt x="116033" y="205737"/>
                      <a:pt x="124704" y="209679"/>
                    </a:cubicBezTo>
                    <a:cubicBezTo>
                      <a:pt x="125493" y="220714"/>
                      <a:pt x="129434" y="231750"/>
                      <a:pt x="134952" y="241998"/>
                    </a:cubicBezTo>
                    <a:cubicBezTo>
                      <a:pt x="129434" y="249092"/>
                      <a:pt x="122339" y="254610"/>
                      <a:pt x="114457" y="259339"/>
                    </a:cubicBezTo>
                    <a:cubicBezTo>
                      <a:pt x="112092" y="260916"/>
                      <a:pt x="110515" y="264069"/>
                      <a:pt x="109727" y="267222"/>
                    </a:cubicBezTo>
                    <a:cubicBezTo>
                      <a:pt x="109727" y="270375"/>
                      <a:pt x="111304" y="273528"/>
                      <a:pt x="114457" y="275105"/>
                    </a:cubicBezTo>
                    <a:cubicBezTo>
                      <a:pt x="117610" y="276681"/>
                      <a:pt x="120763" y="276681"/>
                      <a:pt x="123128" y="274316"/>
                    </a:cubicBezTo>
                    <a:cubicBezTo>
                      <a:pt x="131010" y="268799"/>
                      <a:pt x="138105" y="263281"/>
                      <a:pt x="144411" y="256186"/>
                    </a:cubicBezTo>
                    <a:cubicBezTo>
                      <a:pt x="149140" y="260128"/>
                      <a:pt x="153870" y="263281"/>
                      <a:pt x="158600" y="266434"/>
                    </a:cubicBezTo>
                    <a:cubicBezTo>
                      <a:pt x="166482" y="271163"/>
                      <a:pt x="172788" y="276681"/>
                      <a:pt x="179095" y="283776"/>
                    </a:cubicBezTo>
                    <a:cubicBezTo>
                      <a:pt x="186189" y="292447"/>
                      <a:pt x="186189" y="309000"/>
                      <a:pt x="186189" y="323189"/>
                    </a:cubicBezTo>
                    <a:lnTo>
                      <a:pt x="186189" y="370485"/>
                    </a:lnTo>
                    <a:lnTo>
                      <a:pt x="149929" y="370485"/>
                    </a:lnTo>
                    <a:cubicBezTo>
                      <a:pt x="149929" y="312153"/>
                      <a:pt x="121551" y="309000"/>
                      <a:pt x="118398" y="307424"/>
                    </a:cubicBezTo>
                    <a:cubicBezTo>
                      <a:pt x="106574" y="304271"/>
                      <a:pt x="75832" y="287717"/>
                      <a:pt x="68737" y="254610"/>
                    </a:cubicBezTo>
                    <a:cubicBezTo>
                      <a:pt x="67949" y="253033"/>
                      <a:pt x="67949" y="250668"/>
                      <a:pt x="67949" y="249092"/>
                    </a:cubicBezTo>
                    <a:cubicBezTo>
                      <a:pt x="54549" y="230174"/>
                      <a:pt x="55337" y="204161"/>
                      <a:pt x="70314" y="186031"/>
                    </a:cubicBezTo>
                    <a:cubicBezTo>
                      <a:pt x="68737" y="180513"/>
                      <a:pt x="67949" y="174995"/>
                      <a:pt x="67949" y="169477"/>
                    </a:cubicBezTo>
                    <a:cubicBezTo>
                      <a:pt x="67949" y="144253"/>
                      <a:pt x="86079" y="122181"/>
                      <a:pt x="111304" y="117452"/>
                    </a:cubicBezTo>
                    <a:cubicBezTo>
                      <a:pt x="119186" y="95380"/>
                      <a:pt x="139681" y="80403"/>
                      <a:pt x="162541" y="81191"/>
                    </a:cubicBezTo>
                    <a:cubicBezTo>
                      <a:pt x="166482" y="81191"/>
                      <a:pt x="171212" y="81980"/>
                      <a:pt x="175153" y="82768"/>
                    </a:cubicBezTo>
                    <a:cubicBezTo>
                      <a:pt x="184612" y="71732"/>
                      <a:pt x="198013" y="65426"/>
                      <a:pt x="212990" y="63850"/>
                    </a:cubicBezTo>
                    <a:cubicBezTo>
                      <a:pt x="227967" y="63061"/>
                      <a:pt x="242156" y="67791"/>
                      <a:pt x="253192" y="78038"/>
                    </a:cubicBezTo>
                    <a:cubicBezTo>
                      <a:pt x="267380" y="68579"/>
                      <a:pt x="284722" y="66214"/>
                      <a:pt x="300487" y="70944"/>
                    </a:cubicBezTo>
                    <a:cubicBezTo>
                      <a:pt x="317041" y="75674"/>
                      <a:pt x="329653" y="88286"/>
                      <a:pt x="335171" y="104051"/>
                    </a:cubicBezTo>
                    <a:lnTo>
                      <a:pt x="338324" y="104051"/>
                    </a:lnTo>
                    <a:cubicBezTo>
                      <a:pt x="368278" y="104051"/>
                      <a:pt x="391926" y="127699"/>
                      <a:pt x="392715" y="157653"/>
                    </a:cubicBezTo>
                    <a:lnTo>
                      <a:pt x="392715" y="160018"/>
                    </a:lnTo>
                    <a:cubicBezTo>
                      <a:pt x="410845" y="170265"/>
                      <a:pt x="421092" y="189972"/>
                      <a:pt x="419516" y="210467"/>
                    </a:cubicBezTo>
                    <a:cubicBezTo>
                      <a:pt x="413209" y="238056"/>
                      <a:pt x="388773" y="259339"/>
                      <a:pt x="360396" y="258551"/>
                    </a:cubicBezTo>
                    <a:close/>
                    <a:moveTo>
                      <a:pt x="528296" y="341319"/>
                    </a:moveTo>
                    <a:lnTo>
                      <a:pt x="473906" y="247515"/>
                    </a:lnTo>
                    <a:lnTo>
                      <a:pt x="473906" y="244362"/>
                    </a:lnTo>
                    <a:cubicBezTo>
                      <a:pt x="477059" y="157653"/>
                      <a:pt x="432916" y="76462"/>
                      <a:pt x="358031" y="33107"/>
                    </a:cubicBezTo>
                    <a:cubicBezTo>
                      <a:pt x="283146" y="-11036"/>
                      <a:pt x="190919" y="-11036"/>
                      <a:pt x="116033" y="33107"/>
                    </a:cubicBezTo>
                    <a:cubicBezTo>
                      <a:pt x="41148" y="76462"/>
                      <a:pt x="-2995" y="157653"/>
                      <a:pt x="158" y="244362"/>
                    </a:cubicBezTo>
                    <a:cubicBezTo>
                      <a:pt x="158" y="318459"/>
                      <a:pt x="34054" y="388615"/>
                      <a:pt x="93174" y="433546"/>
                    </a:cubicBezTo>
                    <a:lnTo>
                      <a:pt x="93174" y="630613"/>
                    </a:lnTo>
                    <a:lnTo>
                      <a:pt x="342266" y="630613"/>
                    </a:lnTo>
                    <a:lnTo>
                      <a:pt x="342266" y="536809"/>
                    </a:lnTo>
                    <a:lnTo>
                      <a:pt x="380891" y="536809"/>
                    </a:lnTo>
                    <a:cubicBezTo>
                      <a:pt x="406115" y="536809"/>
                      <a:pt x="429763" y="527350"/>
                      <a:pt x="447105" y="509220"/>
                    </a:cubicBezTo>
                    <a:cubicBezTo>
                      <a:pt x="464447" y="491878"/>
                      <a:pt x="473906" y="467442"/>
                      <a:pt x="473906" y="443005"/>
                    </a:cubicBezTo>
                    <a:lnTo>
                      <a:pt x="473906" y="395709"/>
                    </a:lnTo>
                    <a:lnTo>
                      <a:pt x="508590" y="395709"/>
                    </a:lnTo>
                    <a:cubicBezTo>
                      <a:pt x="529085" y="394133"/>
                      <a:pt x="547215" y="370485"/>
                      <a:pt x="528296" y="341319"/>
                    </a:cubicBezTo>
                    <a:close/>
                  </a:path>
                </a:pathLst>
              </a:custGeom>
              <a:solidFill>
                <a:srgbClr val="FF8000"/>
              </a:solidFill>
              <a:ln w="78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PH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62648CF-931D-A1B5-A6B9-4BEBF9B13822}"/>
                </a:ext>
              </a:extLst>
            </p:cNvPr>
            <p:cNvGrpSpPr/>
            <p:nvPr/>
          </p:nvGrpSpPr>
          <p:grpSpPr>
            <a:xfrm>
              <a:off x="8936562" y="908704"/>
              <a:ext cx="669231" cy="494318"/>
              <a:chOff x="9003578" y="875515"/>
              <a:chExt cx="838200" cy="619125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78149339-7699-5876-DAD0-B58919C0F4E2}"/>
                  </a:ext>
                </a:extLst>
              </p:cNvPr>
              <p:cNvSpPr/>
              <p:nvPr/>
            </p:nvSpPr>
            <p:spPr>
              <a:xfrm>
                <a:off x="9003578" y="932665"/>
                <a:ext cx="838200" cy="561975"/>
              </a:xfrm>
              <a:custGeom>
                <a:avLst/>
                <a:gdLst>
                  <a:gd name="connsiteX0" fmla="*/ 781050 w 838200"/>
                  <a:gd name="connsiteY0" fmla="*/ 0 h 561975"/>
                  <a:gd name="connsiteX1" fmla="*/ 781050 w 838200"/>
                  <a:gd name="connsiteY1" fmla="*/ 466725 h 561975"/>
                  <a:gd name="connsiteX2" fmla="*/ 57150 w 838200"/>
                  <a:gd name="connsiteY2" fmla="*/ 466725 h 561975"/>
                  <a:gd name="connsiteX3" fmla="*/ 57150 w 838200"/>
                  <a:gd name="connsiteY3" fmla="*/ 0 h 561975"/>
                  <a:gd name="connsiteX4" fmla="*/ 0 w 838200"/>
                  <a:gd name="connsiteY4" fmla="*/ 0 h 561975"/>
                  <a:gd name="connsiteX5" fmla="*/ 0 w 838200"/>
                  <a:gd name="connsiteY5" fmla="*/ 533400 h 561975"/>
                  <a:gd name="connsiteX6" fmla="*/ 333375 w 838200"/>
                  <a:gd name="connsiteY6" fmla="*/ 533400 h 561975"/>
                  <a:gd name="connsiteX7" fmla="*/ 361950 w 838200"/>
                  <a:gd name="connsiteY7" fmla="*/ 561975 h 561975"/>
                  <a:gd name="connsiteX8" fmla="*/ 476250 w 838200"/>
                  <a:gd name="connsiteY8" fmla="*/ 561975 h 561975"/>
                  <a:gd name="connsiteX9" fmla="*/ 504825 w 838200"/>
                  <a:gd name="connsiteY9" fmla="*/ 533400 h 561975"/>
                  <a:gd name="connsiteX10" fmla="*/ 838200 w 838200"/>
                  <a:gd name="connsiteY10" fmla="*/ 533400 h 561975"/>
                  <a:gd name="connsiteX11" fmla="*/ 838200 w 838200"/>
                  <a:gd name="connsiteY11" fmla="*/ 0 h 561975"/>
                  <a:gd name="connsiteX12" fmla="*/ 781050 w 838200"/>
                  <a:gd name="connsiteY12" fmla="*/ 0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38200" h="561975">
                    <a:moveTo>
                      <a:pt x="781050" y="0"/>
                    </a:moveTo>
                    <a:lnTo>
                      <a:pt x="781050" y="466725"/>
                    </a:lnTo>
                    <a:lnTo>
                      <a:pt x="57150" y="466725"/>
                    </a:lnTo>
                    <a:lnTo>
                      <a:pt x="57150" y="0"/>
                    </a:lnTo>
                    <a:lnTo>
                      <a:pt x="0" y="0"/>
                    </a:lnTo>
                    <a:lnTo>
                      <a:pt x="0" y="533400"/>
                    </a:lnTo>
                    <a:lnTo>
                      <a:pt x="333375" y="533400"/>
                    </a:lnTo>
                    <a:cubicBezTo>
                      <a:pt x="333375" y="549593"/>
                      <a:pt x="345758" y="561975"/>
                      <a:pt x="361950" y="561975"/>
                    </a:cubicBezTo>
                    <a:lnTo>
                      <a:pt x="476250" y="561975"/>
                    </a:lnTo>
                    <a:cubicBezTo>
                      <a:pt x="492443" y="561975"/>
                      <a:pt x="504825" y="549593"/>
                      <a:pt x="504825" y="533400"/>
                    </a:cubicBezTo>
                    <a:lnTo>
                      <a:pt x="838200" y="533400"/>
                    </a:lnTo>
                    <a:lnTo>
                      <a:pt x="838200" y="0"/>
                    </a:lnTo>
                    <a:lnTo>
                      <a:pt x="781050" y="0"/>
                    </a:lnTo>
                    <a:close/>
                  </a:path>
                </a:pathLst>
              </a:custGeom>
              <a:solidFill>
                <a:srgbClr val="FF8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PH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C67E2FD-AC58-0288-4BE1-AC9C9CDF5756}"/>
                  </a:ext>
                </a:extLst>
              </p:cNvPr>
              <p:cNvSpPr/>
              <p:nvPr/>
            </p:nvSpPr>
            <p:spPr>
              <a:xfrm>
                <a:off x="9098828" y="875515"/>
                <a:ext cx="647700" cy="485775"/>
              </a:xfrm>
              <a:custGeom>
                <a:avLst/>
                <a:gdLst>
                  <a:gd name="connsiteX0" fmla="*/ 647700 w 647700"/>
                  <a:gd name="connsiteY0" fmla="*/ 0 h 485775"/>
                  <a:gd name="connsiteX1" fmla="*/ 0 w 647700"/>
                  <a:gd name="connsiteY1" fmla="*/ 0 h 485775"/>
                  <a:gd name="connsiteX2" fmla="*/ 0 w 647700"/>
                  <a:gd name="connsiteY2" fmla="*/ 485775 h 485775"/>
                  <a:gd name="connsiteX3" fmla="*/ 647700 w 647700"/>
                  <a:gd name="connsiteY3" fmla="*/ 485775 h 485775"/>
                  <a:gd name="connsiteX4" fmla="*/ 647700 w 647700"/>
                  <a:gd name="connsiteY4" fmla="*/ 0 h 485775"/>
                  <a:gd name="connsiteX5" fmla="*/ 57150 w 647700"/>
                  <a:gd name="connsiteY5" fmla="*/ 57150 h 485775"/>
                  <a:gd name="connsiteX6" fmla="*/ 304800 w 647700"/>
                  <a:gd name="connsiteY6" fmla="*/ 57150 h 485775"/>
                  <a:gd name="connsiteX7" fmla="*/ 304800 w 647700"/>
                  <a:gd name="connsiteY7" fmla="*/ 428625 h 485775"/>
                  <a:gd name="connsiteX8" fmla="*/ 57150 w 647700"/>
                  <a:gd name="connsiteY8" fmla="*/ 428625 h 485775"/>
                  <a:gd name="connsiteX9" fmla="*/ 57150 w 647700"/>
                  <a:gd name="connsiteY9" fmla="*/ 57150 h 485775"/>
                  <a:gd name="connsiteX10" fmla="*/ 590550 w 647700"/>
                  <a:gd name="connsiteY10" fmla="*/ 428625 h 485775"/>
                  <a:gd name="connsiteX11" fmla="*/ 342900 w 647700"/>
                  <a:gd name="connsiteY11" fmla="*/ 428625 h 485775"/>
                  <a:gd name="connsiteX12" fmla="*/ 342900 w 647700"/>
                  <a:gd name="connsiteY12" fmla="*/ 57150 h 485775"/>
                  <a:gd name="connsiteX13" fmla="*/ 590550 w 647700"/>
                  <a:gd name="connsiteY13" fmla="*/ 57150 h 485775"/>
                  <a:gd name="connsiteX14" fmla="*/ 590550 w 647700"/>
                  <a:gd name="connsiteY14" fmla="*/ 428625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47700" h="485775">
                    <a:moveTo>
                      <a:pt x="647700" y="0"/>
                    </a:moveTo>
                    <a:lnTo>
                      <a:pt x="0" y="0"/>
                    </a:lnTo>
                    <a:lnTo>
                      <a:pt x="0" y="485775"/>
                    </a:lnTo>
                    <a:lnTo>
                      <a:pt x="647700" y="485775"/>
                    </a:lnTo>
                    <a:lnTo>
                      <a:pt x="647700" y="0"/>
                    </a:lnTo>
                    <a:close/>
                    <a:moveTo>
                      <a:pt x="57150" y="57150"/>
                    </a:moveTo>
                    <a:lnTo>
                      <a:pt x="304800" y="57150"/>
                    </a:lnTo>
                    <a:lnTo>
                      <a:pt x="304800" y="428625"/>
                    </a:lnTo>
                    <a:lnTo>
                      <a:pt x="57150" y="428625"/>
                    </a:lnTo>
                    <a:lnTo>
                      <a:pt x="57150" y="57150"/>
                    </a:lnTo>
                    <a:close/>
                    <a:moveTo>
                      <a:pt x="590550" y="428625"/>
                    </a:moveTo>
                    <a:lnTo>
                      <a:pt x="342900" y="428625"/>
                    </a:lnTo>
                    <a:lnTo>
                      <a:pt x="342900" y="57150"/>
                    </a:lnTo>
                    <a:lnTo>
                      <a:pt x="590550" y="57150"/>
                    </a:lnTo>
                    <a:lnTo>
                      <a:pt x="590550" y="428625"/>
                    </a:lnTo>
                    <a:close/>
                  </a:path>
                </a:pathLst>
              </a:custGeom>
              <a:solidFill>
                <a:srgbClr val="FF8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PH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4C7554F-E302-7B92-B3F5-05D57CB00DDD}"/>
                  </a:ext>
                </a:extLst>
              </p:cNvPr>
              <p:cNvSpPr/>
              <p:nvPr/>
            </p:nvSpPr>
            <p:spPr>
              <a:xfrm>
                <a:off x="9498878" y="1027915"/>
                <a:ext cx="133350" cy="28575"/>
              </a:xfrm>
              <a:custGeom>
                <a:avLst/>
                <a:gdLst>
                  <a:gd name="connsiteX0" fmla="*/ 0 w 133350"/>
                  <a:gd name="connsiteY0" fmla="*/ 0 h 28575"/>
                  <a:gd name="connsiteX1" fmla="*/ 133350 w 133350"/>
                  <a:gd name="connsiteY1" fmla="*/ 0 h 28575"/>
                  <a:gd name="connsiteX2" fmla="*/ 133350 w 133350"/>
                  <a:gd name="connsiteY2" fmla="*/ 28575 h 28575"/>
                  <a:gd name="connsiteX3" fmla="*/ 0 w 133350"/>
                  <a:gd name="connsiteY3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350" h="28575">
                    <a:moveTo>
                      <a:pt x="0" y="0"/>
                    </a:moveTo>
                    <a:lnTo>
                      <a:pt x="133350" y="0"/>
                    </a:lnTo>
                    <a:lnTo>
                      <a:pt x="133350" y="28575"/>
                    </a:lnTo>
                    <a:lnTo>
                      <a:pt x="0" y="28575"/>
                    </a:lnTo>
                    <a:close/>
                  </a:path>
                </a:pathLst>
              </a:custGeom>
              <a:solidFill>
                <a:srgbClr val="FF8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PH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EBB4FA1-27C0-65EC-6D36-512D0ACF1589}"/>
                  </a:ext>
                </a:extLst>
              </p:cNvPr>
              <p:cNvSpPr/>
              <p:nvPr/>
            </p:nvSpPr>
            <p:spPr>
              <a:xfrm>
                <a:off x="9498878" y="1085065"/>
                <a:ext cx="133350" cy="28575"/>
              </a:xfrm>
              <a:custGeom>
                <a:avLst/>
                <a:gdLst>
                  <a:gd name="connsiteX0" fmla="*/ 0 w 133350"/>
                  <a:gd name="connsiteY0" fmla="*/ 0 h 28575"/>
                  <a:gd name="connsiteX1" fmla="*/ 133350 w 133350"/>
                  <a:gd name="connsiteY1" fmla="*/ 0 h 28575"/>
                  <a:gd name="connsiteX2" fmla="*/ 133350 w 133350"/>
                  <a:gd name="connsiteY2" fmla="*/ 28575 h 28575"/>
                  <a:gd name="connsiteX3" fmla="*/ 0 w 133350"/>
                  <a:gd name="connsiteY3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350" h="28575">
                    <a:moveTo>
                      <a:pt x="0" y="0"/>
                    </a:moveTo>
                    <a:lnTo>
                      <a:pt x="133350" y="0"/>
                    </a:lnTo>
                    <a:lnTo>
                      <a:pt x="133350" y="28575"/>
                    </a:lnTo>
                    <a:lnTo>
                      <a:pt x="0" y="28575"/>
                    </a:lnTo>
                    <a:close/>
                  </a:path>
                </a:pathLst>
              </a:custGeom>
              <a:solidFill>
                <a:srgbClr val="FF8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PH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2BD65343-E633-3E95-1E79-A2F85BB22509}"/>
                  </a:ext>
                </a:extLst>
              </p:cNvPr>
              <p:cNvSpPr/>
              <p:nvPr/>
            </p:nvSpPr>
            <p:spPr>
              <a:xfrm>
                <a:off x="9498878" y="1142215"/>
                <a:ext cx="92392" cy="28575"/>
              </a:xfrm>
              <a:custGeom>
                <a:avLst/>
                <a:gdLst>
                  <a:gd name="connsiteX0" fmla="*/ 0 w 92392"/>
                  <a:gd name="connsiteY0" fmla="*/ 0 h 28575"/>
                  <a:gd name="connsiteX1" fmla="*/ 92392 w 92392"/>
                  <a:gd name="connsiteY1" fmla="*/ 0 h 28575"/>
                  <a:gd name="connsiteX2" fmla="*/ 92392 w 92392"/>
                  <a:gd name="connsiteY2" fmla="*/ 28575 h 28575"/>
                  <a:gd name="connsiteX3" fmla="*/ 0 w 92392"/>
                  <a:gd name="connsiteY3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392" h="28575">
                    <a:moveTo>
                      <a:pt x="0" y="0"/>
                    </a:moveTo>
                    <a:lnTo>
                      <a:pt x="92392" y="0"/>
                    </a:lnTo>
                    <a:lnTo>
                      <a:pt x="92392" y="28575"/>
                    </a:lnTo>
                    <a:lnTo>
                      <a:pt x="0" y="28575"/>
                    </a:lnTo>
                    <a:close/>
                  </a:path>
                </a:pathLst>
              </a:custGeom>
              <a:solidFill>
                <a:srgbClr val="FF8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PH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76984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3B2499-9D38-C3CB-DB7F-B5E31C1AB6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3" name="TextBox 4">
            <a:extLst>
              <a:ext uri="{FF2B5EF4-FFF2-40B4-BE49-F238E27FC236}">
                <a16:creationId xmlns:a16="http://schemas.microsoft.com/office/drawing/2014/main" id="{B4BBC3B1-EA0C-EF2A-E93C-07CB9A22C77C}"/>
              </a:ext>
            </a:extLst>
          </p:cNvPr>
          <p:cNvSpPr txBox="1"/>
          <p:nvPr/>
        </p:nvSpPr>
        <p:spPr>
          <a:xfrm>
            <a:off x="480769" y="243996"/>
            <a:ext cx="10552855" cy="707882"/>
          </a:xfrm>
          <a:prstGeom prst="rect">
            <a:avLst/>
          </a:prstGeom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40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en-US" dirty="0"/>
              <a:t>Presentation Overview and Objective</a:t>
            </a:r>
            <a:endParaRPr dirty="0"/>
          </a:p>
        </p:txBody>
      </p:sp>
      <p:sp>
        <p:nvSpPr>
          <p:cNvPr id="8843" name="TextBox 24">
            <a:extLst>
              <a:ext uri="{FF2B5EF4-FFF2-40B4-BE49-F238E27FC236}">
                <a16:creationId xmlns:a16="http://schemas.microsoft.com/office/drawing/2014/main" id="{334172BA-A115-D672-38C0-CBC7878BAF58}"/>
              </a:ext>
            </a:extLst>
          </p:cNvPr>
          <p:cNvSpPr txBox="1"/>
          <p:nvPr/>
        </p:nvSpPr>
        <p:spPr>
          <a:xfrm>
            <a:off x="547728" y="1439793"/>
            <a:ext cx="11127437" cy="40318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 sz="2000" b="1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b="0" dirty="0"/>
              <a:t>Office of Safeguards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b="0" dirty="0"/>
              <a:t>Development of the Safeguards KM Action Plan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b="0" dirty="0"/>
              <a:t>Desired outcomes</a:t>
            </a:r>
            <a:r>
              <a:rPr sz="3200" b="0" dirty="0"/>
              <a:t> </a:t>
            </a:r>
            <a:r>
              <a:rPr lang="en-US" sz="3200" b="0" dirty="0"/>
              <a:t>and progress to date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b="0" dirty="0"/>
              <a:t>Partnerships</a:t>
            </a:r>
          </a:p>
          <a:p>
            <a:pPr algn="l"/>
            <a:endParaRPr lang="en-US" sz="3200" b="0" dirty="0"/>
          </a:p>
          <a:p>
            <a:pPr algn="l"/>
            <a:r>
              <a:rPr lang="en-US" sz="3200" b="0" dirty="0"/>
              <a:t>Objective:</a:t>
            </a:r>
          </a:p>
          <a:p>
            <a:pPr algn="l"/>
            <a:r>
              <a:rPr lang="en-US" sz="3200" b="0" dirty="0"/>
              <a:t>Share our experience with organizations that may be able to apply similar approaches and give feedback</a:t>
            </a:r>
            <a:endParaRPr sz="3200" b="0" dirty="0"/>
          </a:p>
        </p:txBody>
      </p:sp>
    </p:spTree>
    <p:extLst>
      <p:ext uri="{BB962C8B-B14F-4D97-AF65-F5344CB8AC3E}">
        <p14:creationId xmlns:p14="http://schemas.microsoft.com/office/powerpoint/2010/main" val="335607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2" name="Rectangle: Rounded Corners 7"/>
          <p:cNvSpPr/>
          <p:nvPr/>
        </p:nvSpPr>
        <p:spPr>
          <a:xfrm>
            <a:off x="4402523" y="4422728"/>
            <a:ext cx="876747" cy="876747"/>
          </a:xfrm>
          <a:prstGeom prst="roundRect">
            <a:avLst>
              <a:gd name="adj" fmla="val 12547"/>
            </a:avLst>
          </a:prstGeom>
          <a:solidFill>
            <a:srgbClr val="FBB416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8833" name="TextBox 4"/>
          <p:cNvSpPr txBox="1"/>
          <p:nvPr/>
        </p:nvSpPr>
        <p:spPr>
          <a:xfrm>
            <a:off x="480769" y="243996"/>
            <a:ext cx="10552855" cy="707882"/>
          </a:xfrm>
          <a:prstGeom prst="rect">
            <a:avLst/>
          </a:prstGeom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40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en-US" dirty="0"/>
              <a:t>What does the ADB </a:t>
            </a:r>
            <a:r>
              <a:rPr dirty="0"/>
              <a:t>Office of Safeguards</a:t>
            </a:r>
            <a:r>
              <a:rPr lang="en-US" dirty="0"/>
              <a:t> Do?</a:t>
            </a:r>
            <a:endParaRPr dirty="0"/>
          </a:p>
        </p:txBody>
      </p:sp>
      <p:sp>
        <p:nvSpPr>
          <p:cNvPr id="8834" name="Rectangle: Rounded Corners 2"/>
          <p:cNvSpPr/>
          <p:nvPr/>
        </p:nvSpPr>
        <p:spPr>
          <a:xfrm>
            <a:off x="8188839" y="2219610"/>
            <a:ext cx="876747" cy="876747"/>
          </a:xfrm>
          <a:prstGeom prst="roundRect">
            <a:avLst>
              <a:gd name="adj" fmla="val 12547"/>
            </a:avLst>
          </a:prstGeom>
          <a:solidFill>
            <a:srgbClr val="F1E50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8835" name="Rectangle: Rounded Corners 3"/>
          <p:cNvSpPr/>
          <p:nvPr/>
        </p:nvSpPr>
        <p:spPr>
          <a:xfrm>
            <a:off x="8207812" y="3354689"/>
            <a:ext cx="876747" cy="876747"/>
          </a:xfrm>
          <a:prstGeom prst="roundRect">
            <a:avLst>
              <a:gd name="adj" fmla="val 12547"/>
            </a:avLst>
          </a:prstGeom>
          <a:solidFill>
            <a:srgbClr val="F1E50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8836" name="Rectangle: Rounded Corners 5"/>
          <p:cNvSpPr/>
          <p:nvPr/>
        </p:nvSpPr>
        <p:spPr>
          <a:xfrm>
            <a:off x="8207812" y="4508036"/>
            <a:ext cx="876747" cy="876747"/>
          </a:xfrm>
          <a:prstGeom prst="roundRect">
            <a:avLst>
              <a:gd name="adj" fmla="val 12547"/>
            </a:avLst>
          </a:prstGeom>
          <a:solidFill>
            <a:srgbClr val="F1E50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8837" name="Rectangle: Rounded Corners 6"/>
          <p:cNvSpPr/>
          <p:nvPr/>
        </p:nvSpPr>
        <p:spPr>
          <a:xfrm>
            <a:off x="4407995" y="5679511"/>
            <a:ext cx="876747" cy="876747"/>
          </a:xfrm>
          <a:prstGeom prst="roundRect">
            <a:avLst>
              <a:gd name="adj" fmla="val 12547"/>
            </a:avLst>
          </a:prstGeom>
          <a:solidFill>
            <a:srgbClr val="F1E50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8838" name="TextBox 12"/>
          <p:cNvSpPr txBox="1"/>
          <p:nvPr/>
        </p:nvSpPr>
        <p:spPr>
          <a:xfrm>
            <a:off x="1439425" y="2221527"/>
            <a:ext cx="2432744" cy="3330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Safeguard policy </a:t>
            </a:r>
          </a:p>
        </p:txBody>
      </p:sp>
      <p:sp>
        <p:nvSpPr>
          <p:cNvPr id="8839" name="TextBox 14"/>
          <p:cNvSpPr txBox="1"/>
          <p:nvPr/>
        </p:nvSpPr>
        <p:spPr>
          <a:xfrm>
            <a:off x="1377618" y="3461272"/>
            <a:ext cx="2051366" cy="6251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r>
              <a:t>Technical advice and</a:t>
            </a:r>
            <a:br/>
            <a:r>
              <a:t>policy interpretation </a:t>
            </a:r>
          </a:p>
        </p:txBody>
      </p:sp>
      <p:grpSp>
        <p:nvGrpSpPr>
          <p:cNvPr id="8842" name="Group 16"/>
          <p:cNvGrpSpPr/>
          <p:nvPr/>
        </p:nvGrpSpPr>
        <p:grpSpPr>
          <a:xfrm>
            <a:off x="260250" y="2219610"/>
            <a:ext cx="876747" cy="876747"/>
            <a:chOff x="0" y="0"/>
            <a:chExt cx="876745" cy="876745"/>
          </a:xfrm>
        </p:grpSpPr>
        <p:sp>
          <p:nvSpPr>
            <p:cNvPr id="8840" name="Rectangle: Rounded Corners 20"/>
            <p:cNvSpPr/>
            <p:nvPr/>
          </p:nvSpPr>
          <p:spPr>
            <a:xfrm>
              <a:off x="0" y="0"/>
              <a:ext cx="876746" cy="876746"/>
            </a:xfrm>
            <a:prstGeom prst="roundRect">
              <a:avLst>
                <a:gd name="adj" fmla="val 12547"/>
              </a:avLst>
            </a:prstGeom>
            <a:solidFill>
              <a:srgbClr val="C9D92D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pic>
          <p:nvPicPr>
            <p:cNvPr id="8841" name="Picture 2" descr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4854" y="115686"/>
              <a:ext cx="685745" cy="68574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8843" name="TextBox 24"/>
          <p:cNvSpPr txBox="1"/>
          <p:nvPr/>
        </p:nvSpPr>
        <p:spPr>
          <a:xfrm>
            <a:off x="550652" y="1439793"/>
            <a:ext cx="3140727" cy="3401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ctr">
              <a:defRPr sz="2000" b="1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Policy Compliance Oversight </a:t>
            </a:r>
          </a:p>
        </p:txBody>
      </p:sp>
      <p:sp>
        <p:nvSpPr>
          <p:cNvPr id="8844" name="TextBox 27"/>
          <p:cNvSpPr txBox="1"/>
          <p:nvPr/>
        </p:nvSpPr>
        <p:spPr>
          <a:xfrm>
            <a:off x="4826027" y="1429951"/>
            <a:ext cx="2231139" cy="340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2000" b="1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Operations Support </a:t>
            </a:r>
          </a:p>
        </p:txBody>
      </p:sp>
      <p:sp>
        <p:nvSpPr>
          <p:cNvPr id="8845" name="TextBox 28"/>
          <p:cNvSpPr txBox="1"/>
          <p:nvPr/>
        </p:nvSpPr>
        <p:spPr>
          <a:xfrm>
            <a:off x="8474298" y="1413022"/>
            <a:ext cx="2685437" cy="340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2000" b="1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Knowledge and Capacity</a:t>
            </a:r>
          </a:p>
        </p:txBody>
      </p:sp>
      <p:sp>
        <p:nvSpPr>
          <p:cNvPr id="8846" name="Straight Connector 29"/>
          <p:cNvSpPr/>
          <p:nvPr/>
        </p:nvSpPr>
        <p:spPr>
          <a:xfrm>
            <a:off x="255225" y="1972733"/>
            <a:ext cx="11625717" cy="1"/>
          </a:xfrm>
          <a:prstGeom prst="line">
            <a:avLst/>
          </a:prstGeom>
          <a:ln w="25400">
            <a:solidFill>
              <a:srgbClr val="A6A6A6"/>
            </a:solidFill>
            <a:prstDash val="dash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8847" name="Straight Connector 30"/>
          <p:cNvSpPr/>
          <p:nvPr/>
        </p:nvSpPr>
        <p:spPr>
          <a:xfrm flipH="1">
            <a:off x="4082837" y="1399041"/>
            <a:ext cx="1" cy="4104913"/>
          </a:xfrm>
          <a:prstGeom prst="line">
            <a:avLst/>
          </a:prstGeom>
          <a:ln w="25400">
            <a:solidFill>
              <a:srgbClr val="A6A6A6"/>
            </a:solidFill>
            <a:prstDash val="dash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8848" name="Straight Connector 31"/>
          <p:cNvSpPr/>
          <p:nvPr/>
        </p:nvSpPr>
        <p:spPr>
          <a:xfrm>
            <a:off x="7887886" y="1374039"/>
            <a:ext cx="22170" cy="4129915"/>
          </a:xfrm>
          <a:prstGeom prst="line">
            <a:avLst/>
          </a:prstGeom>
          <a:ln w="25400">
            <a:solidFill>
              <a:srgbClr val="A6A6A6"/>
            </a:solidFill>
            <a:prstDash val="dash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8849" name="TextBox 32"/>
          <p:cNvSpPr txBox="1"/>
          <p:nvPr/>
        </p:nvSpPr>
        <p:spPr>
          <a:xfrm>
            <a:off x="5458967" y="2199806"/>
            <a:ext cx="2230492" cy="917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Project preparation and safeguard</a:t>
            </a:r>
            <a:r>
              <a:rPr lang="en-US"/>
              <a:t>s</a:t>
            </a:r>
            <a:r>
              <a:t> due diligence</a:t>
            </a:r>
          </a:p>
        </p:txBody>
      </p:sp>
      <p:sp>
        <p:nvSpPr>
          <p:cNvPr id="8850" name="TextBox 33"/>
          <p:cNvSpPr txBox="1"/>
          <p:nvPr/>
        </p:nvSpPr>
        <p:spPr>
          <a:xfrm>
            <a:off x="5521325" y="3331400"/>
            <a:ext cx="1894103" cy="923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r>
              <a:t>Safeguard</a:t>
            </a:r>
            <a:r>
              <a:rPr lang="en-US"/>
              <a:t>s</a:t>
            </a:r>
            <a:r>
              <a:t> business </a:t>
            </a:r>
            <a:br>
              <a:rPr/>
            </a:br>
            <a:r>
              <a:t>process</a:t>
            </a:r>
          </a:p>
        </p:txBody>
      </p:sp>
      <p:pic>
        <p:nvPicPr>
          <p:cNvPr id="8852" name="Picture 16" descr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1046" y="3483898"/>
            <a:ext cx="692839" cy="609462"/>
          </a:xfrm>
          <a:prstGeom prst="rect">
            <a:avLst/>
          </a:prstGeom>
          <a:ln w="12700">
            <a:miter lim="400000"/>
          </a:ln>
        </p:spPr>
      </p:pic>
      <p:sp>
        <p:nvSpPr>
          <p:cNvPr id="8853" name="TextBox 36"/>
          <p:cNvSpPr txBox="1"/>
          <p:nvPr/>
        </p:nvSpPr>
        <p:spPr>
          <a:xfrm>
            <a:off x="9255343" y="3308105"/>
            <a:ext cx="2579878" cy="6251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Staff and client capacity building</a:t>
            </a:r>
          </a:p>
        </p:txBody>
      </p:sp>
      <p:sp>
        <p:nvSpPr>
          <p:cNvPr id="8854" name="TextBox 37"/>
          <p:cNvSpPr txBox="1"/>
          <p:nvPr/>
        </p:nvSpPr>
        <p:spPr>
          <a:xfrm>
            <a:off x="9244818" y="4452480"/>
            <a:ext cx="2579878" cy="917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Knowledge transfer to new staff and from those leaving</a:t>
            </a:r>
          </a:p>
        </p:txBody>
      </p:sp>
      <p:sp>
        <p:nvSpPr>
          <p:cNvPr id="8855" name="TextBox 38"/>
          <p:cNvSpPr txBox="1"/>
          <p:nvPr/>
        </p:nvSpPr>
        <p:spPr>
          <a:xfrm>
            <a:off x="9255343" y="2159292"/>
            <a:ext cx="2579878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dirty="0"/>
              <a:t>Guidance, good practice</a:t>
            </a:r>
            <a:r>
              <a:rPr lang="en-US" dirty="0"/>
              <a:t> notes</a:t>
            </a:r>
            <a:r>
              <a:rPr dirty="0"/>
              <a:t>, and tools</a:t>
            </a:r>
          </a:p>
        </p:txBody>
      </p:sp>
      <p:sp>
        <p:nvSpPr>
          <p:cNvPr id="8856" name="TextBox 39"/>
          <p:cNvSpPr txBox="1"/>
          <p:nvPr/>
        </p:nvSpPr>
        <p:spPr>
          <a:xfrm>
            <a:off x="5403397" y="5668681"/>
            <a:ext cx="4880289" cy="6463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Business process management, monitoring, and reporting</a:t>
            </a:r>
          </a:p>
        </p:txBody>
      </p:sp>
      <p:grpSp>
        <p:nvGrpSpPr>
          <p:cNvPr id="8861" name="Group 40"/>
          <p:cNvGrpSpPr/>
          <p:nvPr/>
        </p:nvGrpSpPr>
        <p:grpSpPr>
          <a:xfrm>
            <a:off x="255224" y="3383169"/>
            <a:ext cx="876747" cy="876747"/>
            <a:chOff x="0" y="0"/>
            <a:chExt cx="876745" cy="876745"/>
          </a:xfrm>
        </p:grpSpPr>
        <p:sp>
          <p:nvSpPr>
            <p:cNvPr id="8857" name="Rectangle: Rounded Corners 41"/>
            <p:cNvSpPr/>
            <p:nvPr/>
          </p:nvSpPr>
          <p:spPr>
            <a:xfrm>
              <a:off x="0" y="0"/>
              <a:ext cx="876746" cy="876746"/>
            </a:xfrm>
            <a:prstGeom prst="roundRect">
              <a:avLst>
                <a:gd name="adj" fmla="val 12547"/>
              </a:avLst>
            </a:prstGeom>
            <a:solidFill>
              <a:srgbClr val="C9D92D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grpSp>
          <p:nvGrpSpPr>
            <p:cNvPr id="8860" name="Group 42"/>
            <p:cNvGrpSpPr/>
            <p:nvPr/>
          </p:nvGrpSpPr>
          <p:grpSpPr>
            <a:xfrm>
              <a:off x="112599" y="125150"/>
              <a:ext cx="557547" cy="673883"/>
              <a:chOff x="0" y="0"/>
              <a:chExt cx="557545" cy="673882"/>
            </a:xfrm>
          </p:grpSpPr>
          <p:sp>
            <p:nvSpPr>
              <p:cNvPr id="8858" name="Freeform: Shape 43"/>
              <p:cNvSpPr/>
              <p:nvPr/>
            </p:nvSpPr>
            <p:spPr>
              <a:xfrm>
                <a:off x="0" y="269682"/>
                <a:ext cx="557546" cy="404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3" h="20336" extrusionOk="0">
                    <a:moveTo>
                      <a:pt x="524" y="2060"/>
                    </a:moveTo>
                    <a:cubicBezTo>
                      <a:pt x="1134" y="2747"/>
                      <a:pt x="1705" y="3391"/>
                      <a:pt x="2340" y="4105"/>
                    </a:cubicBezTo>
                    <a:cubicBezTo>
                      <a:pt x="2591" y="3733"/>
                      <a:pt x="2818" y="3396"/>
                      <a:pt x="3099" y="2983"/>
                    </a:cubicBezTo>
                    <a:cubicBezTo>
                      <a:pt x="2502" y="2273"/>
                      <a:pt x="1932" y="1596"/>
                      <a:pt x="1357" y="913"/>
                    </a:cubicBezTo>
                    <a:cubicBezTo>
                      <a:pt x="3379" y="-1128"/>
                      <a:pt x="6418" y="449"/>
                      <a:pt x="6682" y="3710"/>
                    </a:cubicBezTo>
                    <a:cubicBezTo>
                      <a:pt x="6760" y="4663"/>
                      <a:pt x="6987" y="5273"/>
                      <a:pt x="7562" y="5750"/>
                    </a:cubicBezTo>
                    <a:cubicBezTo>
                      <a:pt x="7839" y="5980"/>
                      <a:pt x="8086" y="6273"/>
                      <a:pt x="8355" y="6547"/>
                    </a:cubicBezTo>
                    <a:cubicBezTo>
                      <a:pt x="8729" y="6249"/>
                      <a:pt x="9090" y="5963"/>
                      <a:pt x="9450" y="5675"/>
                    </a:cubicBezTo>
                    <a:cubicBezTo>
                      <a:pt x="10319" y="7308"/>
                      <a:pt x="14774" y="7297"/>
                      <a:pt x="15518" y="5640"/>
                    </a:cubicBezTo>
                    <a:cubicBezTo>
                      <a:pt x="18205" y="7425"/>
                      <a:pt x="19894" y="10338"/>
                      <a:pt x="20685" y="14102"/>
                    </a:cubicBezTo>
                    <a:cubicBezTo>
                      <a:pt x="21337" y="17206"/>
                      <a:pt x="21397" y="16583"/>
                      <a:pt x="19438" y="18179"/>
                    </a:cubicBezTo>
                    <a:cubicBezTo>
                      <a:pt x="17222" y="19985"/>
                      <a:pt x="14734" y="20472"/>
                      <a:pt x="12177" y="20306"/>
                    </a:cubicBezTo>
                    <a:cubicBezTo>
                      <a:pt x="9454" y="20130"/>
                      <a:pt x="6912" y="19123"/>
                      <a:pt x="4579" y="17204"/>
                    </a:cubicBezTo>
                    <a:cubicBezTo>
                      <a:pt x="4136" y="16838"/>
                      <a:pt x="3987" y="16477"/>
                      <a:pt x="4088" y="15768"/>
                    </a:cubicBezTo>
                    <a:cubicBezTo>
                      <a:pt x="4382" y="13711"/>
                      <a:pt x="4931" y="11809"/>
                      <a:pt x="5839" y="10026"/>
                    </a:cubicBezTo>
                    <a:cubicBezTo>
                      <a:pt x="5261" y="9285"/>
                      <a:pt x="4786" y="8585"/>
                      <a:pt x="3771" y="8885"/>
                    </a:cubicBezTo>
                    <a:cubicBezTo>
                      <a:pt x="2473" y="9269"/>
                      <a:pt x="1383" y="8466"/>
                      <a:pt x="605" y="7029"/>
                    </a:cubicBezTo>
                    <a:cubicBezTo>
                      <a:pt x="-172" y="5595"/>
                      <a:pt x="-203" y="3890"/>
                      <a:pt x="526" y="2060"/>
                    </a:cubicBezTo>
                    <a:close/>
                    <a:moveTo>
                      <a:pt x="900" y="3995"/>
                    </a:moveTo>
                    <a:cubicBezTo>
                      <a:pt x="777" y="5293"/>
                      <a:pt x="1062" y="6224"/>
                      <a:pt x="1689" y="6968"/>
                    </a:cubicBezTo>
                    <a:cubicBezTo>
                      <a:pt x="2435" y="7852"/>
                      <a:pt x="3313" y="8100"/>
                      <a:pt x="4245" y="7613"/>
                    </a:cubicBezTo>
                    <a:cubicBezTo>
                      <a:pt x="4625" y="7414"/>
                      <a:pt x="4861" y="7456"/>
                      <a:pt x="5177" y="7791"/>
                    </a:cubicBezTo>
                    <a:cubicBezTo>
                      <a:pt x="7074" y="9798"/>
                      <a:pt x="8985" y="11785"/>
                      <a:pt x="10909" y="13744"/>
                    </a:cubicBezTo>
                    <a:cubicBezTo>
                      <a:pt x="11269" y="14111"/>
                      <a:pt x="11385" y="14446"/>
                      <a:pt x="11340" y="15065"/>
                    </a:cubicBezTo>
                    <a:cubicBezTo>
                      <a:pt x="11242" y="16351"/>
                      <a:pt x="11671" y="17389"/>
                      <a:pt x="12488" y="18083"/>
                    </a:cubicBezTo>
                    <a:cubicBezTo>
                      <a:pt x="13158" y="18654"/>
                      <a:pt x="13883" y="18855"/>
                      <a:pt x="14722" y="18361"/>
                    </a:cubicBezTo>
                    <a:cubicBezTo>
                      <a:pt x="14277" y="17832"/>
                      <a:pt x="13895" y="17379"/>
                      <a:pt x="13486" y="16892"/>
                    </a:cubicBezTo>
                    <a:cubicBezTo>
                      <a:pt x="14110" y="15909"/>
                      <a:pt x="14707" y="14969"/>
                      <a:pt x="15311" y="14022"/>
                    </a:cubicBezTo>
                    <a:cubicBezTo>
                      <a:pt x="15689" y="14414"/>
                      <a:pt x="15981" y="14716"/>
                      <a:pt x="16292" y="15039"/>
                    </a:cubicBezTo>
                    <a:cubicBezTo>
                      <a:pt x="16463" y="13313"/>
                      <a:pt x="14752" y="11234"/>
                      <a:pt x="13120" y="12055"/>
                    </a:cubicBezTo>
                    <a:cubicBezTo>
                      <a:pt x="12658" y="12287"/>
                      <a:pt x="12347" y="12176"/>
                      <a:pt x="11982" y="11790"/>
                    </a:cubicBezTo>
                    <a:cubicBezTo>
                      <a:pt x="10231" y="9942"/>
                      <a:pt x="8478" y="8096"/>
                      <a:pt x="6693" y="6306"/>
                    </a:cubicBezTo>
                    <a:cubicBezTo>
                      <a:pt x="6128" y="5741"/>
                      <a:pt x="5846" y="5183"/>
                      <a:pt x="5852" y="4174"/>
                    </a:cubicBezTo>
                    <a:cubicBezTo>
                      <a:pt x="5862" y="2232"/>
                      <a:pt x="4376" y="796"/>
                      <a:pt x="2980" y="1297"/>
                    </a:cubicBezTo>
                    <a:cubicBezTo>
                      <a:pt x="3409" y="1807"/>
                      <a:pt x="3821" y="2297"/>
                      <a:pt x="4280" y="2840"/>
                    </a:cubicBezTo>
                    <a:cubicBezTo>
                      <a:pt x="3653" y="3831"/>
                      <a:pt x="3069" y="4754"/>
                      <a:pt x="2452" y="5729"/>
                    </a:cubicBezTo>
                    <a:cubicBezTo>
                      <a:pt x="1937" y="5153"/>
                      <a:pt x="1461" y="4623"/>
                      <a:pt x="899" y="3996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8859" name="Freeform: Shape 44"/>
              <p:cNvSpPr/>
              <p:nvPr/>
            </p:nvSpPr>
            <p:spPr>
              <a:xfrm>
                <a:off x="174138" y="-1"/>
                <a:ext cx="280302" cy="360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66" h="20282" extrusionOk="0">
                    <a:moveTo>
                      <a:pt x="1762" y="11012"/>
                    </a:moveTo>
                    <a:cubicBezTo>
                      <a:pt x="2325" y="14251"/>
                      <a:pt x="3693" y="16930"/>
                      <a:pt x="7408" y="18631"/>
                    </a:cubicBezTo>
                    <a:cubicBezTo>
                      <a:pt x="7676" y="18753"/>
                      <a:pt x="7929" y="19005"/>
                      <a:pt x="7991" y="19227"/>
                    </a:cubicBezTo>
                    <a:cubicBezTo>
                      <a:pt x="8019" y="19328"/>
                      <a:pt x="7583" y="19587"/>
                      <a:pt x="7315" y="19634"/>
                    </a:cubicBezTo>
                    <a:cubicBezTo>
                      <a:pt x="5833" y="19891"/>
                      <a:pt x="4349" y="20189"/>
                      <a:pt x="2846" y="20281"/>
                    </a:cubicBezTo>
                    <a:cubicBezTo>
                      <a:pt x="2389" y="20308"/>
                      <a:pt x="1576" y="19784"/>
                      <a:pt x="1429" y="19402"/>
                    </a:cubicBezTo>
                    <a:cubicBezTo>
                      <a:pt x="956" y="18169"/>
                      <a:pt x="592" y="16895"/>
                      <a:pt x="412" y="15620"/>
                    </a:cubicBezTo>
                    <a:cubicBezTo>
                      <a:pt x="-51" y="12382"/>
                      <a:pt x="-368" y="9134"/>
                      <a:pt x="848" y="5935"/>
                    </a:cubicBezTo>
                    <a:cubicBezTo>
                      <a:pt x="2694" y="1066"/>
                      <a:pt x="8804" y="-1286"/>
                      <a:pt x="14453" y="713"/>
                    </a:cubicBezTo>
                    <a:cubicBezTo>
                      <a:pt x="17858" y="1917"/>
                      <a:pt x="19520" y="4152"/>
                      <a:pt x="20215" y="6782"/>
                    </a:cubicBezTo>
                    <a:cubicBezTo>
                      <a:pt x="21232" y="10630"/>
                      <a:pt x="20922" y="14514"/>
                      <a:pt x="20210" y="18369"/>
                    </a:cubicBezTo>
                    <a:cubicBezTo>
                      <a:pt x="19910" y="19994"/>
                      <a:pt x="19180" y="20314"/>
                      <a:pt x="17068" y="19920"/>
                    </a:cubicBezTo>
                    <a:cubicBezTo>
                      <a:pt x="16172" y="19755"/>
                      <a:pt x="15338" y="19398"/>
                      <a:pt x="14476" y="19127"/>
                    </a:cubicBezTo>
                    <a:cubicBezTo>
                      <a:pt x="14998" y="18668"/>
                      <a:pt x="15509" y="18200"/>
                      <a:pt x="16046" y="17750"/>
                    </a:cubicBezTo>
                    <a:cubicBezTo>
                      <a:pt x="18612" y="15587"/>
                      <a:pt x="19626" y="12988"/>
                      <a:pt x="19760" y="10151"/>
                    </a:cubicBezTo>
                    <a:cubicBezTo>
                      <a:pt x="19773" y="9902"/>
                      <a:pt x="19611" y="9604"/>
                      <a:pt x="19404" y="9397"/>
                    </a:cubicBezTo>
                    <a:cubicBezTo>
                      <a:pt x="18403" y="8394"/>
                      <a:pt x="17360" y="7416"/>
                      <a:pt x="16260" y="6358"/>
                    </a:cubicBezTo>
                    <a:cubicBezTo>
                      <a:pt x="11918" y="8659"/>
                      <a:pt x="7250" y="10420"/>
                      <a:pt x="1762" y="1101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8862" name="Rectangle: Rounded Corners 45"/>
          <p:cNvSpPr/>
          <p:nvPr/>
        </p:nvSpPr>
        <p:spPr>
          <a:xfrm>
            <a:off x="4380064" y="2219610"/>
            <a:ext cx="876747" cy="876747"/>
          </a:xfrm>
          <a:prstGeom prst="roundRect">
            <a:avLst>
              <a:gd name="adj" fmla="val 12547"/>
            </a:avLst>
          </a:prstGeom>
          <a:solidFill>
            <a:srgbClr val="FBB416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endParaRPr/>
          </a:p>
        </p:txBody>
      </p:sp>
      <p:pic>
        <p:nvPicPr>
          <p:cNvPr id="8863" name="Graphic 46" descr="Graphic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9827" y="2332750"/>
            <a:ext cx="685419" cy="685419"/>
          </a:xfrm>
          <a:prstGeom prst="rect">
            <a:avLst/>
          </a:prstGeom>
          <a:ln w="12700">
            <a:miter lim="400000"/>
          </a:ln>
        </p:spPr>
      </p:pic>
      <p:sp>
        <p:nvSpPr>
          <p:cNvPr id="8864" name="Rectangle: Rounded Corners 47"/>
          <p:cNvSpPr/>
          <p:nvPr/>
        </p:nvSpPr>
        <p:spPr>
          <a:xfrm>
            <a:off x="4380064" y="3371043"/>
            <a:ext cx="876747" cy="876747"/>
          </a:xfrm>
          <a:prstGeom prst="roundRect">
            <a:avLst>
              <a:gd name="adj" fmla="val 12547"/>
            </a:avLst>
          </a:prstGeom>
          <a:solidFill>
            <a:srgbClr val="FBB416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endParaRPr/>
          </a:p>
        </p:txBody>
      </p:sp>
      <p:pic>
        <p:nvPicPr>
          <p:cNvPr id="8865" name="Graphic 48" descr="Graphic 4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8779" y="3486129"/>
            <a:ext cx="686529" cy="679991"/>
          </a:xfrm>
          <a:prstGeom prst="rect">
            <a:avLst/>
          </a:prstGeom>
          <a:ln w="12700">
            <a:miter lim="400000"/>
          </a:ln>
        </p:spPr>
      </p:pic>
      <p:pic>
        <p:nvPicPr>
          <p:cNvPr id="8868" name="Graphic 51" descr="Graphic 5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6974" y="2287778"/>
            <a:ext cx="688061" cy="71234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873" name="Group 52"/>
          <p:cNvGrpSpPr/>
          <p:nvPr/>
        </p:nvGrpSpPr>
        <p:grpSpPr>
          <a:xfrm>
            <a:off x="8295411" y="4691785"/>
            <a:ext cx="692840" cy="551982"/>
            <a:chOff x="0" y="0"/>
            <a:chExt cx="692839" cy="551981"/>
          </a:xfrm>
        </p:grpSpPr>
        <p:sp>
          <p:nvSpPr>
            <p:cNvPr id="8869" name="Freeform: Shape 53"/>
            <p:cNvSpPr/>
            <p:nvPr/>
          </p:nvSpPr>
          <p:spPr>
            <a:xfrm>
              <a:off x="-1" y="97094"/>
              <a:ext cx="692840" cy="454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4" h="21600" extrusionOk="0">
                  <a:moveTo>
                    <a:pt x="21577" y="13302"/>
                  </a:moveTo>
                  <a:cubicBezTo>
                    <a:pt x="21577" y="12426"/>
                    <a:pt x="21577" y="11550"/>
                    <a:pt x="21577" y="10669"/>
                  </a:cubicBezTo>
                  <a:cubicBezTo>
                    <a:pt x="21561" y="8247"/>
                    <a:pt x="20450" y="6138"/>
                    <a:pt x="18990" y="5755"/>
                  </a:cubicBezTo>
                  <a:cubicBezTo>
                    <a:pt x="18200" y="5549"/>
                    <a:pt x="17370" y="5614"/>
                    <a:pt x="16570" y="5679"/>
                  </a:cubicBezTo>
                  <a:lnTo>
                    <a:pt x="16485" y="5679"/>
                  </a:lnTo>
                  <a:cubicBezTo>
                    <a:pt x="15625" y="5755"/>
                    <a:pt x="14888" y="6379"/>
                    <a:pt x="14353" y="7487"/>
                  </a:cubicBezTo>
                  <a:cubicBezTo>
                    <a:pt x="14138" y="7935"/>
                    <a:pt x="13976" y="8444"/>
                    <a:pt x="13821" y="8937"/>
                  </a:cubicBezTo>
                  <a:cubicBezTo>
                    <a:pt x="13761" y="9123"/>
                    <a:pt x="13705" y="9305"/>
                    <a:pt x="13642" y="9486"/>
                  </a:cubicBezTo>
                  <a:cubicBezTo>
                    <a:pt x="12869" y="9003"/>
                    <a:pt x="12089" y="8761"/>
                    <a:pt x="11303" y="8726"/>
                  </a:cubicBezTo>
                  <a:cubicBezTo>
                    <a:pt x="12744" y="8590"/>
                    <a:pt x="13870" y="6782"/>
                    <a:pt x="13900" y="4491"/>
                  </a:cubicBezTo>
                  <a:cubicBezTo>
                    <a:pt x="13917" y="3303"/>
                    <a:pt x="13609" y="2130"/>
                    <a:pt x="13057" y="1274"/>
                  </a:cubicBezTo>
                  <a:cubicBezTo>
                    <a:pt x="12532" y="458"/>
                    <a:pt x="11851" y="5"/>
                    <a:pt x="11134" y="0"/>
                  </a:cubicBezTo>
                  <a:lnTo>
                    <a:pt x="11124" y="0"/>
                  </a:lnTo>
                  <a:cubicBezTo>
                    <a:pt x="9604" y="0"/>
                    <a:pt x="8365" y="1954"/>
                    <a:pt x="8355" y="4365"/>
                  </a:cubicBezTo>
                  <a:cubicBezTo>
                    <a:pt x="8351" y="5564"/>
                    <a:pt x="8646" y="6676"/>
                    <a:pt x="9184" y="7502"/>
                  </a:cubicBezTo>
                  <a:cubicBezTo>
                    <a:pt x="9660" y="8232"/>
                    <a:pt x="10278" y="8655"/>
                    <a:pt x="10942" y="8721"/>
                  </a:cubicBezTo>
                  <a:cubicBezTo>
                    <a:pt x="10143" y="8756"/>
                    <a:pt x="9336" y="9018"/>
                    <a:pt x="8530" y="9521"/>
                  </a:cubicBezTo>
                  <a:cubicBezTo>
                    <a:pt x="8530" y="9521"/>
                    <a:pt x="8530" y="9521"/>
                    <a:pt x="8530" y="9521"/>
                  </a:cubicBezTo>
                  <a:cubicBezTo>
                    <a:pt x="8517" y="9451"/>
                    <a:pt x="8504" y="9385"/>
                    <a:pt x="8497" y="9325"/>
                  </a:cubicBezTo>
                  <a:cubicBezTo>
                    <a:pt x="8239" y="6963"/>
                    <a:pt x="7211" y="5297"/>
                    <a:pt x="5744" y="4864"/>
                  </a:cubicBezTo>
                  <a:cubicBezTo>
                    <a:pt x="5162" y="4693"/>
                    <a:pt x="4554" y="4698"/>
                    <a:pt x="3966" y="4708"/>
                  </a:cubicBezTo>
                  <a:cubicBezTo>
                    <a:pt x="3847" y="4708"/>
                    <a:pt x="3731" y="4708"/>
                    <a:pt x="3616" y="4708"/>
                  </a:cubicBezTo>
                  <a:cubicBezTo>
                    <a:pt x="1610" y="4708"/>
                    <a:pt x="27" y="7104"/>
                    <a:pt x="14" y="10161"/>
                  </a:cubicBezTo>
                  <a:cubicBezTo>
                    <a:pt x="10" y="11006"/>
                    <a:pt x="14" y="11847"/>
                    <a:pt x="14" y="12693"/>
                  </a:cubicBezTo>
                  <a:cubicBezTo>
                    <a:pt x="14" y="13967"/>
                    <a:pt x="20" y="15281"/>
                    <a:pt x="0" y="16575"/>
                  </a:cubicBezTo>
                  <a:cubicBezTo>
                    <a:pt x="-3" y="16933"/>
                    <a:pt x="37" y="17159"/>
                    <a:pt x="132" y="17305"/>
                  </a:cubicBezTo>
                  <a:cubicBezTo>
                    <a:pt x="251" y="17491"/>
                    <a:pt x="446" y="17517"/>
                    <a:pt x="635" y="17512"/>
                  </a:cubicBezTo>
                  <a:cubicBezTo>
                    <a:pt x="2029" y="17491"/>
                    <a:pt x="3447" y="17496"/>
                    <a:pt x="4815" y="17496"/>
                  </a:cubicBezTo>
                  <a:lnTo>
                    <a:pt x="6841" y="17496"/>
                  </a:lnTo>
                  <a:cubicBezTo>
                    <a:pt x="6841" y="17804"/>
                    <a:pt x="6841" y="18101"/>
                    <a:pt x="6844" y="18388"/>
                  </a:cubicBezTo>
                  <a:cubicBezTo>
                    <a:pt x="6848" y="19143"/>
                    <a:pt x="6854" y="19858"/>
                    <a:pt x="6835" y="20568"/>
                  </a:cubicBezTo>
                  <a:cubicBezTo>
                    <a:pt x="6825" y="20971"/>
                    <a:pt x="6864" y="21212"/>
                    <a:pt x="6967" y="21373"/>
                  </a:cubicBezTo>
                  <a:cubicBezTo>
                    <a:pt x="7066" y="21529"/>
                    <a:pt x="7221" y="21600"/>
                    <a:pt x="7459" y="21600"/>
                  </a:cubicBezTo>
                  <a:lnTo>
                    <a:pt x="7476" y="21600"/>
                  </a:lnTo>
                  <a:cubicBezTo>
                    <a:pt x="9667" y="21575"/>
                    <a:pt x="12069" y="21570"/>
                    <a:pt x="14819" y="21600"/>
                  </a:cubicBezTo>
                  <a:cubicBezTo>
                    <a:pt x="15057" y="21600"/>
                    <a:pt x="15206" y="21540"/>
                    <a:pt x="15298" y="21389"/>
                  </a:cubicBezTo>
                  <a:cubicBezTo>
                    <a:pt x="15391" y="21243"/>
                    <a:pt x="15427" y="21026"/>
                    <a:pt x="15417" y="20684"/>
                  </a:cubicBezTo>
                  <a:cubicBezTo>
                    <a:pt x="15394" y="19918"/>
                    <a:pt x="15401" y="19168"/>
                    <a:pt x="15404" y="18368"/>
                  </a:cubicBezTo>
                  <a:cubicBezTo>
                    <a:pt x="15404" y="18076"/>
                    <a:pt x="15407" y="17783"/>
                    <a:pt x="15407" y="17491"/>
                  </a:cubicBezTo>
                  <a:lnTo>
                    <a:pt x="16848" y="17491"/>
                  </a:lnTo>
                  <a:cubicBezTo>
                    <a:pt x="18276" y="17486"/>
                    <a:pt x="19627" y="17486"/>
                    <a:pt x="20999" y="17502"/>
                  </a:cubicBezTo>
                  <a:cubicBezTo>
                    <a:pt x="21230" y="17502"/>
                    <a:pt x="21372" y="17441"/>
                    <a:pt x="21465" y="17300"/>
                  </a:cubicBezTo>
                  <a:cubicBezTo>
                    <a:pt x="21557" y="17159"/>
                    <a:pt x="21597" y="16938"/>
                    <a:pt x="21594" y="16585"/>
                  </a:cubicBezTo>
                  <a:cubicBezTo>
                    <a:pt x="21580" y="15488"/>
                    <a:pt x="21584" y="14370"/>
                    <a:pt x="21584" y="13287"/>
                  </a:cubicBezTo>
                  <a:close/>
                  <a:moveTo>
                    <a:pt x="16779" y="8841"/>
                  </a:moveTo>
                  <a:lnTo>
                    <a:pt x="16161" y="6732"/>
                  </a:lnTo>
                  <a:lnTo>
                    <a:pt x="17169" y="8177"/>
                  </a:lnTo>
                  <a:lnTo>
                    <a:pt x="16779" y="8836"/>
                  </a:lnTo>
                  <a:close/>
                  <a:moveTo>
                    <a:pt x="17585" y="7643"/>
                  </a:moveTo>
                  <a:lnTo>
                    <a:pt x="16762" y="6465"/>
                  </a:lnTo>
                  <a:lnTo>
                    <a:pt x="18547" y="6465"/>
                  </a:lnTo>
                  <a:lnTo>
                    <a:pt x="17582" y="7643"/>
                  </a:lnTo>
                  <a:close/>
                  <a:moveTo>
                    <a:pt x="15401" y="16736"/>
                  </a:moveTo>
                  <a:lnTo>
                    <a:pt x="15401" y="16117"/>
                  </a:lnTo>
                  <a:cubicBezTo>
                    <a:pt x="15401" y="15593"/>
                    <a:pt x="15401" y="15085"/>
                    <a:pt x="15401" y="14576"/>
                  </a:cubicBezTo>
                  <a:cubicBezTo>
                    <a:pt x="15404" y="12930"/>
                    <a:pt x="15070" y="11575"/>
                    <a:pt x="14379" y="10432"/>
                  </a:cubicBezTo>
                  <a:cubicBezTo>
                    <a:pt x="14280" y="10266"/>
                    <a:pt x="14214" y="9914"/>
                    <a:pt x="14244" y="9692"/>
                  </a:cubicBezTo>
                  <a:cubicBezTo>
                    <a:pt x="14406" y="8444"/>
                    <a:pt x="14855" y="7532"/>
                    <a:pt x="15615" y="6918"/>
                  </a:cubicBezTo>
                  <a:lnTo>
                    <a:pt x="16646" y="10352"/>
                  </a:lnTo>
                  <a:lnTo>
                    <a:pt x="17532" y="8605"/>
                  </a:lnTo>
                  <a:lnTo>
                    <a:pt x="18385" y="10397"/>
                  </a:lnTo>
                  <a:lnTo>
                    <a:pt x="19647" y="6984"/>
                  </a:lnTo>
                  <a:cubicBezTo>
                    <a:pt x="20533" y="7875"/>
                    <a:pt x="20976" y="8947"/>
                    <a:pt x="21002" y="10251"/>
                  </a:cubicBezTo>
                  <a:cubicBezTo>
                    <a:pt x="21032" y="11777"/>
                    <a:pt x="21025" y="13333"/>
                    <a:pt x="21019" y="14833"/>
                  </a:cubicBezTo>
                  <a:cubicBezTo>
                    <a:pt x="21019" y="15452"/>
                    <a:pt x="21012" y="16077"/>
                    <a:pt x="21012" y="16701"/>
                  </a:cubicBezTo>
                  <a:cubicBezTo>
                    <a:pt x="20996" y="16701"/>
                    <a:pt x="20979" y="16706"/>
                    <a:pt x="20962" y="16711"/>
                  </a:cubicBezTo>
                  <a:cubicBezTo>
                    <a:pt x="20886" y="16721"/>
                    <a:pt x="20820" y="16731"/>
                    <a:pt x="20754" y="16736"/>
                  </a:cubicBezTo>
                  <a:cubicBezTo>
                    <a:pt x="19366" y="16736"/>
                    <a:pt x="17978" y="16736"/>
                    <a:pt x="16557" y="16736"/>
                  </a:cubicBezTo>
                  <a:lnTo>
                    <a:pt x="15401" y="16736"/>
                  </a:lnTo>
                  <a:close/>
                  <a:moveTo>
                    <a:pt x="17991" y="8192"/>
                  </a:moveTo>
                  <a:lnTo>
                    <a:pt x="19032" y="6958"/>
                  </a:lnTo>
                  <a:lnTo>
                    <a:pt x="18385" y="8771"/>
                  </a:lnTo>
                  <a:lnTo>
                    <a:pt x="17991" y="8192"/>
                  </a:lnTo>
                  <a:close/>
                  <a:moveTo>
                    <a:pt x="11897" y="9607"/>
                  </a:moveTo>
                  <a:cubicBezTo>
                    <a:pt x="13616" y="9788"/>
                    <a:pt x="14740" y="11485"/>
                    <a:pt x="14829" y="14032"/>
                  </a:cubicBezTo>
                  <a:cubicBezTo>
                    <a:pt x="14885" y="15593"/>
                    <a:pt x="14872" y="17129"/>
                    <a:pt x="14859" y="18750"/>
                  </a:cubicBezTo>
                  <a:cubicBezTo>
                    <a:pt x="14852" y="19420"/>
                    <a:pt x="14849" y="20095"/>
                    <a:pt x="14845" y="20769"/>
                  </a:cubicBezTo>
                  <a:lnTo>
                    <a:pt x="7429" y="20769"/>
                  </a:lnTo>
                  <a:cubicBezTo>
                    <a:pt x="7429" y="20039"/>
                    <a:pt x="7420" y="19314"/>
                    <a:pt x="7413" y="18589"/>
                  </a:cubicBezTo>
                  <a:cubicBezTo>
                    <a:pt x="7393" y="16867"/>
                    <a:pt x="7373" y="15080"/>
                    <a:pt x="7459" y="13348"/>
                  </a:cubicBezTo>
                  <a:cubicBezTo>
                    <a:pt x="7555" y="11419"/>
                    <a:pt x="8712" y="9853"/>
                    <a:pt x="10212" y="9627"/>
                  </a:cubicBezTo>
                  <a:cubicBezTo>
                    <a:pt x="10738" y="9546"/>
                    <a:pt x="11306" y="9541"/>
                    <a:pt x="11897" y="9602"/>
                  </a:cubicBezTo>
                  <a:close/>
                  <a:moveTo>
                    <a:pt x="6838" y="16142"/>
                  </a:moveTo>
                  <a:cubicBezTo>
                    <a:pt x="6838" y="16318"/>
                    <a:pt x="6838" y="16495"/>
                    <a:pt x="6838" y="16676"/>
                  </a:cubicBezTo>
                  <a:lnTo>
                    <a:pt x="572" y="16676"/>
                  </a:lnTo>
                  <a:cubicBezTo>
                    <a:pt x="572" y="16676"/>
                    <a:pt x="565" y="16636"/>
                    <a:pt x="565" y="16615"/>
                  </a:cubicBezTo>
                  <a:cubicBezTo>
                    <a:pt x="552" y="16500"/>
                    <a:pt x="536" y="16384"/>
                    <a:pt x="536" y="16268"/>
                  </a:cubicBezTo>
                  <a:cubicBezTo>
                    <a:pt x="539" y="15629"/>
                    <a:pt x="542" y="14994"/>
                    <a:pt x="542" y="14355"/>
                  </a:cubicBezTo>
                  <a:cubicBezTo>
                    <a:pt x="542" y="12749"/>
                    <a:pt x="549" y="11087"/>
                    <a:pt x="605" y="9461"/>
                  </a:cubicBezTo>
                  <a:cubicBezTo>
                    <a:pt x="661" y="7865"/>
                    <a:pt x="1491" y="6334"/>
                    <a:pt x="2525" y="5871"/>
                  </a:cubicBezTo>
                  <a:lnTo>
                    <a:pt x="2492" y="6012"/>
                  </a:lnTo>
                  <a:cubicBezTo>
                    <a:pt x="2423" y="6309"/>
                    <a:pt x="2353" y="6586"/>
                    <a:pt x="2287" y="6863"/>
                  </a:cubicBezTo>
                  <a:cubicBezTo>
                    <a:pt x="2205" y="7205"/>
                    <a:pt x="2248" y="7396"/>
                    <a:pt x="2300" y="7497"/>
                  </a:cubicBezTo>
                  <a:cubicBezTo>
                    <a:pt x="2347" y="7588"/>
                    <a:pt x="2446" y="7688"/>
                    <a:pt x="2644" y="7653"/>
                  </a:cubicBezTo>
                  <a:cubicBezTo>
                    <a:pt x="2905" y="7603"/>
                    <a:pt x="2991" y="7779"/>
                    <a:pt x="3080" y="8162"/>
                  </a:cubicBezTo>
                  <a:cubicBezTo>
                    <a:pt x="3229" y="8811"/>
                    <a:pt x="3365" y="9340"/>
                    <a:pt x="3507" y="9828"/>
                  </a:cubicBezTo>
                  <a:cubicBezTo>
                    <a:pt x="3556" y="9999"/>
                    <a:pt x="3636" y="10140"/>
                    <a:pt x="3712" y="10276"/>
                  </a:cubicBezTo>
                  <a:cubicBezTo>
                    <a:pt x="3745" y="10337"/>
                    <a:pt x="3778" y="10397"/>
                    <a:pt x="3807" y="10458"/>
                  </a:cubicBezTo>
                  <a:lnTo>
                    <a:pt x="3870" y="10589"/>
                  </a:lnTo>
                  <a:lnTo>
                    <a:pt x="3936" y="10463"/>
                  </a:lnTo>
                  <a:cubicBezTo>
                    <a:pt x="3963" y="10407"/>
                    <a:pt x="3992" y="10357"/>
                    <a:pt x="4022" y="10302"/>
                  </a:cubicBezTo>
                  <a:cubicBezTo>
                    <a:pt x="4088" y="10181"/>
                    <a:pt x="4158" y="10050"/>
                    <a:pt x="4217" y="9914"/>
                  </a:cubicBezTo>
                  <a:cubicBezTo>
                    <a:pt x="4270" y="9788"/>
                    <a:pt x="4316" y="9657"/>
                    <a:pt x="4366" y="9506"/>
                  </a:cubicBezTo>
                  <a:cubicBezTo>
                    <a:pt x="4369" y="9496"/>
                    <a:pt x="4373" y="9486"/>
                    <a:pt x="4376" y="9476"/>
                  </a:cubicBezTo>
                  <a:lnTo>
                    <a:pt x="4756" y="10518"/>
                  </a:lnTo>
                  <a:lnTo>
                    <a:pt x="5030" y="10548"/>
                  </a:lnTo>
                  <a:lnTo>
                    <a:pt x="5651" y="7895"/>
                  </a:lnTo>
                  <a:cubicBezTo>
                    <a:pt x="5688" y="7850"/>
                    <a:pt x="5780" y="7860"/>
                    <a:pt x="5863" y="7865"/>
                  </a:cubicBezTo>
                  <a:cubicBezTo>
                    <a:pt x="5998" y="7875"/>
                    <a:pt x="6151" y="7885"/>
                    <a:pt x="6236" y="7719"/>
                  </a:cubicBezTo>
                  <a:cubicBezTo>
                    <a:pt x="6306" y="7588"/>
                    <a:pt x="6312" y="7391"/>
                    <a:pt x="6263" y="7099"/>
                  </a:cubicBezTo>
                  <a:lnTo>
                    <a:pt x="6055" y="5881"/>
                  </a:lnTo>
                  <a:cubicBezTo>
                    <a:pt x="7066" y="6223"/>
                    <a:pt x="8080" y="8338"/>
                    <a:pt x="7998" y="10015"/>
                  </a:cubicBezTo>
                  <a:cubicBezTo>
                    <a:pt x="7991" y="10140"/>
                    <a:pt x="7938" y="10307"/>
                    <a:pt x="7869" y="10417"/>
                  </a:cubicBezTo>
                  <a:cubicBezTo>
                    <a:pt x="7142" y="11585"/>
                    <a:pt x="6805" y="13020"/>
                    <a:pt x="6838" y="14803"/>
                  </a:cubicBezTo>
                  <a:cubicBezTo>
                    <a:pt x="6844" y="15241"/>
                    <a:pt x="6844" y="15674"/>
                    <a:pt x="6841" y="16137"/>
                  </a:cubicBezTo>
                  <a:close/>
                  <a:moveTo>
                    <a:pt x="5004" y="8217"/>
                  </a:moveTo>
                  <a:cubicBezTo>
                    <a:pt x="4971" y="8464"/>
                    <a:pt x="4938" y="8695"/>
                    <a:pt x="4865" y="8887"/>
                  </a:cubicBezTo>
                  <a:cubicBezTo>
                    <a:pt x="4706" y="8338"/>
                    <a:pt x="4974" y="7316"/>
                    <a:pt x="5556" y="6274"/>
                  </a:cubicBezTo>
                  <a:lnTo>
                    <a:pt x="5681" y="6948"/>
                  </a:lnTo>
                  <a:cubicBezTo>
                    <a:pt x="5159" y="7089"/>
                    <a:pt x="5076" y="7688"/>
                    <a:pt x="5000" y="8222"/>
                  </a:cubicBezTo>
                  <a:close/>
                  <a:moveTo>
                    <a:pt x="3933" y="8942"/>
                  </a:moveTo>
                  <a:cubicBezTo>
                    <a:pt x="3923" y="8987"/>
                    <a:pt x="3913" y="9028"/>
                    <a:pt x="3907" y="9073"/>
                  </a:cubicBezTo>
                  <a:cubicBezTo>
                    <a:pt x="3784" y="8816"/>
                    <a:pt x="3718" y="8499"/>
                    <a:pt x="3655" y="8187"/>
                  </a:cubicBezTo>
                  <a:cubicBezTo>
                    <a:pt x="3533" y="7593"/>
                    <a:pt x="3411" y="6973"/>
                    <a:pt x="2885" y="6772"/>
                  </a:cubicBezTo>
                  <a:lnTo>
                    <a:pt x="3057" y="6092"/>
                  </a:lnTo>
                  <a:cubicBezTo>
                    <a:pt x="3130" y="6269"/>
                    <a:pt x="3206" y="6445"/>
                    <a:pt x="3275" y="6616"/>
                  </a:cubicBezTo>
                  <a:cubicBezTo>
                    <a:pt x="3533" y="7230"/>
                    <a:pt x="3778" y="7809"/>
                    <a:pt x="3986" y="8413"/>
                  </a:cubicBezTo>
                  <a:cubicBezTo>
                    <a:pt x="4022" y="8519"/>
                    <a:pt x="3976" y="8731"/>
                    <a:pt x="3933" y="8942"/>
                  </a:cubicBezTo>
                  <a:close/>
                  <a:moveTo>
                    <a:pt x="3460" y="5518"/>
                  </a:moveTo>
                  <a:lnTo>
                    <a:pt x="5162" y="5518"/>
                  </a:lnTo>
                  <a:lnTo>
                    <a:pt x="4373" y="7744"/>
                  </a:lnTo>
                  <a:lnTo>
                    <a:pt x="3460" y="5518"/>
                  </a:lnTo>
                  <a:close/>
                  <a:moveTo>
                    <a:pt x="11190" y="2125"/>
                  </a:moveTo>
                  <a:lnTo>
                    <a:pt x="11144" y="1979"/>
                  </a:lnTo>
                  <a:lnTo>
                    <a:pt x="11065" y="2084"/>
                  </a:lnTo>
                  <a:cubicBezTo>
                    <a:pt x="10952" y="2231"/>
                    <a:pt x="10843" y="2387"/>
                    <a:pt x="10741" y="2538"/>
                  </a:cubicBezTo>
                  <a:cubicBezTo>
                    <a:pt x="10513" y="2865"/>
                    <a:pt x="10298" y="3172"/>
                    <a:pt x="10053" y="3368"/>
                  </a:cubicBezTo>
                  <a:cubicBezTo>
                    <a:pt x="9822" y="3555"/>
                    <a:pt x="9544" y="3630"/>
                    <a:pt x="9254" y="3706"/>
                  </a:cubicBezTo>
                  <a:cubicBezTo>
                    <a:pt x="9158" y="3731"/>
                    <a:pt x="9059" y="3761"/>
                    <a:pt x="8960" y="3791"/>
                  </a:cubicBezTo>
                  <a:cubicBezTo>
                    <a:pt x="9178" y="2034"/>
                    <a:pt x="10027" y="841"/>
                    <a:pt x="11098" y="801"/>
                  </a:cubicBezTo>
                  <a:cubicBezTo>
                    <a:pt x="11114" y="801"/>
                    <a:pt x="11131" y="801"/>
                    <a:pt x="11151" y="801"/>
                  </a:cubicBezTo>
                  <a:cubicBezTo>
                    <a:pt x="12182" y="801"/>
                    <a:pt x="13034" y="1979"/>
                    <a:pt x="13309" y="3776"/>
                  </a:cubicBezTo>
                  <a:cubicBezTo>
                    <a:pt x="12284" y="3942"/>
                    <a:pt x="11610" y="3414"/>
                    <a:pt x="11194" y="2125"/>
                  </a:cubicBezTo>
                  <a:close/>
                  <a:moveTo>
                    <a:pt x="11009" y="3258"/>
                  </a:moveTo>
                  <a:cubicBezTo>
                    <a:pt x="11554" y="4244"/>
                    <a:pt x="12291" y="4693"/>
                    <a:pt x="13319" y="4647"/>
                  </a:cubicBezTo>
                  <a:cubicBezTo>
                    <a:pt x="13292" y="5866"/>
                    <a:pt x="12942" y="6787"/>
                    <a:pt x="12251" y="7457"/>
                  </a:cubicBezTo>
                  <a:cubicBezTo>
                    <a:pt x="11537" y="8147"/>
                    <a:pt x="10807" y="8172"/>
                    <a:pt x="10077" y="7532"/>
                  </a:cubicBezTo>
                  <a:cubicBezTo>
                    <a:pt x="9343" y="6883"/>
                    <a:pt x="8963" y="5916"/>
                    <a:pt x="8893" y="4496"/>
                  </a:cubicBezTo>
                  <a:cubicBezTo>
                    <a:pt x="9822" y="4552"/>
                    <a:pt x="10480" y="4159"/>
                    <a:pt x="11009" y="3258"/>
                  </a:cubicBezTo>
                  <a:close/>
                </a:path>
              </a:pathLst>
            </a:custGeom>
            <a:solidFill>
              <a:srgbClr val="231F2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70" name="Freeform: Shape 54"/>
            <p:cNvSpPr/>
            <p:nvPr/>
          </p:nvSpPr>
          <p:spPr>
            <a:xfrm>
              <a:off x="481554" y="0"/>
              <a:ext cx="166332" cy="215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15" h="21314" extrusionOk="0">
                  <a:moveTo>
                    <a:pt x="9063" y="21303"/>
                  </a:moveTo>
                  <a:cubicBezTo>
                    <a:pt x="9265" y="21303"/>
                    <a:pt x="9455" y="21314"/>
                    <a:pt x="9644" y="21314"/>
                  </a:cubicBezTo>
                  <a:cubicBezTo>
                    <a:pt x="14167" y="21314"/>
                    <a:pt x="17994" y="19017"/>
                    <a:pt x="19295" y="15481"/>
                  </a:cubicBezTo>
                  <a:cubicBezTo>
                    <a:pt x="20836" y="11274"/>
                    <a:pt x="18954" y="7792"/>
                    <a:pt x="13560" y="4844"/>
                  </a:cubicBezTo>
                  <a:cubicBezTo>
                    <a:pt x="14773" y="3019"/>
                    <a:pt x="14621" y="1948"/>
                    <a:pt x="13055" y="847"/>
                  </a:cubicBezTo>
                  <a:cubicBezTo>
                    <a:pt x="11501" y="-244"/>
                    <a:pt x="8823" y="-286"/>
                    <a:pt x="7181" y="753"/>
                  </a:cubicBezTo>
                  <a:cubicBezTo>
                    <a:pt x="5615" y="1749"/>
                    <a:pt x="5413" y="2861"/>
                    <a:pt x="6486" y="4812"/>
                  </a:cubicBezTo>
                  <a:cubicBezTo>
                    <a:pt x="1573" y="7036"/>
                    <a:pt x="-764" y="10635"/>
                    <a:pt x="221" y="14464"/>
                  </a:cubicBezTo>
                  <a:cubicBezTo>
                    <a:pt x="1219" y="18314"/>
                    <a:pt x="4857" y="21125"/>
                    <a:pt x="9063" y="21303"/>
                  </a:cubicBezTo>
                  <a:close/>
                  <a:moveTo>
                    <a:pt x="16137" y="17023"/>
                  </a:moveTo>
                  <a:cubicBezTo>
                    <a:pt x="14836" y="18503"/>
                    <a:pt x="12752" y="19499"/>
                    <a:pt x="10579" y="19677"/>
                  </a:cubicBezTo>
                  <a:cubicBezTo>
                    <a:pt x="7510" y="19929"/>
                    <a:pt x="5388" y="18607"/>
                    <a:pt x="4390" y="17800"/>
                  </a:cubicBezTo>
                  <a:cubicBezTo>
                    <a:pt x="2912" y="16593"/>
                    <a:pt x="2065" y="15009"/>
                    <a:pt x="2141" y="13645"/>
                  </a:cubicBezTo>
                  <a:lnTo>
                    <a:pt x="9910" y="11243"/>
                  </a:lnTo>
                  <a:cubicBezTo>
                    <a:pt x="11615" y="12764"/>
                    <a:pt x="14305" y="13520"/>
                    <a:pt x="17375" y="13331"/>
                  </a:cubicBezTo>
                  <a:cubicBezTo>
                    <a:pt x="17602" y="14558"/>
                    <a:pt x="17173" y="15869"/>
                    <a:pt x="16137" y="17023"/>
                  </a:cubicBezTo>
                  <a:close/>
                  <a:moveTo>
                    <a:pt x="12183" y="3019"/>
                  </a:moveTo>
                  <a:cubicBezTo>
                    <a:pt x="12108" y="3386"/>
                    <a:pt x="11615" y="3753"/>
                    <a:pt x="10983" y="4225"/>
                  </a:cubicBezTo>
                  <a:cubicBezTo>
                    <a:pt x="10706" y="4435"/>
                    <a:pt x="10402" y="4655"/>
                    <a:pt x="10099" y="4907"/>
                  </a:cubicBezTo>
                  <a:cubicBezTo>
                    <a:pt x="9783" y="4655"/>
                    <a:pt x="9468" y="4424"/>
                    <a:pt x="9177" y="4214"/>
                  </a:cubicBezTo>
                  <a:cubicBezTo>
                    <a:pt x="8533" y="3742"/>
                    <a:pt x="7977" y="3344"/>
                    <a:pt x="7914" y="2956"/>
                  </a:cubicBezTo>
                  <a:cubicBezTo>
                    <a:pt x="7863" y="2620"/>
                    <a:pt x="7952" y="2368"/>
                    <a:pt x="8179" y="2158"/>
                  </a:cubicBezTo>
                  <a:cubicBezTo>
                    <a:pt x="8520" y="1844"/>
                    <a:pt x="9190" y="1665"/>
                    <a:pt x="9986" y="1665"/>
                  </a:cubicBezTo>
                  <a:cubicBezTo>
                    <a:pt x="10023" y="1665"/>
                    <a:pt x="10061" y="1665"/>
                    <a:pt x="10099" y="1665"/>
                  </a:cubicBezTo>
                  <a:cubicBezTo>
                    <a:pt x="10996" y="1686"/>
                    <a:pt x="11666" y="1865"/>
                    <a:pt x="11981" y="2190"/>
                  </a:cubicBezTo>
                  <a:cubicBezTo>
                    <a:pt x="12183" y="2400"/>
                    <a:pt x="12259" y="2672"/>
                    <a:pt x="12183" y="3019"/>
                  </a:cubicBezTo>
                  <a:close/>
                  <a:moveTo>
                    <a:pt x="10137" y="6061"/>
                  </a:moveTo>
                  <a:cubicBezTo>
                    <a:pt x="13838" y="6124"/>
                    <a:pt x="17034" y="8558"/>
                    <a:pt x="17413" y="11537"/>
                  </a:cubicBezTo>
                  <a:cubicBezTo>
                    <a:pt x="14268" y="11851"/>
                    <a:pt x="13863" y="11642"/>
                    <a:pt x="9720" y="8432"/>
                  </a:cubicBezTo>
                  <a:lnTo>
                    <a:pt x="9468" y="8232"/>
                  </a:lnTo>
                  <a:lnTo>
                    <a:pt x="9253" y="8463"/>
                  </a:lnTo>
                  <a:cubicBezTo>
                    <a:pt x="7308" y="10635"/>
                    <a:pt x="5160" y="11610"/>
                    <a:pt x="2444" y="11484"/>
                  </a:cubicBezTo>
                  <a:cubicBezTo>
                    <a:pt x="2924" y="8306"/>
                    <a:pt x="6209" y="5987"/>
                    <a:pt x="10137" y="6050"/>
                  </a:cubicBezTo>
                  <a:close/>
                </a:path>
              </a:pathLst>
            </a:custGeom>
            <a:solidFill>
              <a:srgbClr val="231F2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71" name="Freeform: Shape 55"/>
            <p:cNvSpPr/>
            <p:nvPr/>
          </p:nvSpPr>
          <p:spPr>
            <a:xfrm>
              <a:off x="48247" y="11420"/>
              <a:ext cx="177507" cy="183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2" h="21600" extrusionOk="0">
                  <a:moveTo>
                    <a:pt x="10846" y="21600"/>
                  </a:moveTo>
                  <a:cubicBezTo>
                    <a:pt x="13679" y="21600"/>
                    <a:pt x="16346" y="20515"/>
                    <a:pt x="18342" y="18569"/>
                  </a:cubicBezTo>
                  <a:cubicBezTo>
                    <a:pt x="20442" y="16524"/>
                    <a:pt x="21575" y="13756"/>
                    <a:pt x="21562" y="10775"/>
                  </a:cubicBezTo>
                  <a:cubicBezTo>
                    <a:pt x="21511" y="4727"/>
                    <a:pt x="16784" y="0"/>
                    <a:pt x="10807" y="0"/>
                  </a:cubicBezTo>
                  <a:lnTo>
                    <a:pt x="10781" y="0"/>
                  </a:lnTo>
                  <a:cubicBezTo>
                    <a:pt x="7986" y="0"/>
                    <a:pt x="5320" y="1122"/>
                    <a:pt x="3272" y="3130"/>
                  </a:cubicBezTo>
                  <a:cubicBezTo>
                    <a:pt x="1160" y="5188"/>
                    <a:pt x="-25" y="8019"/>
                    <a:pt x="1" y="10862"/>
                  </a:cubicBezTo>
                  <a:cubicBezTo>
                    <a:pt x="52" y="16786"/>
                    <a:pt x="4921" y="21600"/>
                    <a:pt x="10846" y="21600"/>
                  </a:cubicBezTo>
                  <a:close/>
                  <a:moveTo>
                    <a:pt x="15702" y="8618"/>
                  </a:moveTo>
                  <a:lnTo>
                    <a:pt x="19308" y="12658"/>
                  </a:lnTo>
                  <a:cubicBezTo>
                    <a:pt x="18084" y="17335"/>
                    <a:pt x="13989" y="20340"/>
                    <a:pt x="9738" y="19655"/>
                  </a:cubicBezTo>
                  <a:cubicBezTo>
                    <a:pt x="5591" y="18994"/>
                    <a:pt x="2371" y="15527"/>
                    <a:pt x="2409" y="11835"/>
                  </a:cubicBezTo>
                  <a:cubicBezTo>
                    <a:pt x="6724" y="12035"/>
                    <a:pt x="11632" y="11760"/>
                    <a:pt x="15702" y="8618"/>
                  </a:cubicBezTo>
                  <a:close/>
                  <a:moveTo>
                    <a:pt x="16732" y="5712"/>
                  </a:moveTo>
                  <a:lnTo>
                    <a:pt x="16462" y="5849"/>
                  </a:lnTo>
                  <a:cubicBezTo>
                    <a:pt x="15753" y="6211"/>
                    <a:pt x="15071" y="6585"/>
                    <a:pt x="14375" y="6971"/>
                  </a:cubicBezTo>
                  <a:cubicBezTo>
                    <a:pt x="12791" y="7857"/>
                    <a:pt x="11297" y="8692"/>
                    <a:pt x="9661" y="9166"/>
                  </a:cubicBezTo>
                  <a:cubicBezTo>
                    <a:pt x="8051" y="9628"/>
                    <a:pt x="6261" y="9703"/>
                    <a:pt x="4547" y="9777"/>
                  </a:cubicBezTo>
                  <a:cubicBezTo>
                    <a:pt x="3878" y="9802"/>
                    <a:pt x="3208" y="9840"/>
                    <a:pt x="2538" y="9890"/>
                  </a:cubicBezTo>
                  <a:cubicBezTo>
                    <a:pt x="2396" y="8293"/>
                    <a:pt x="2976" y="6635"/>
                    <a:pt x="4174" y="5200"/>
                  </a:cubicBezTo>
                  <a:cubicBezTo>
                    <a:pt x="5707" y="3342"/>
                    <a:pt x="8051" y="2133"/>
                    <a:pt x="10434" y="1933"/>
                  </a:cubicBezTo>
                  <a:cubicBezTo>
                    <a:pt x="10627" y="1920"/>
                    <a:pt x="10807" y="1908"/>
                    <a:pt x="11000" y="1908"/>
                  </a:cubicBezTo>
                  <a:cubicBezTo>
                    <a:pt x="12932" y="1908"/>
                    <a:pt x="14864" y="2694"/>
                    <a:pt x="16384" y="4128"/>
                  </a:cubicBezTo>
                  <a:cubicBezTo>
                    <a:pt x="17853" y="5512"/>
                    <a:pt x="18741" y="7345"/>
                    <a:pt x="18922" y="9279"/>
                  </a:cubicBezTo>
                  <a:lnTo>
                    <a:pt x="16732" y="5724"/>
                  </a:lnTo>
                  <a:close/>
                </a:path>
              </a:pathLst>
            </a:custGeom>
            <a:solidFill>
              <a:srgbClr val="231F2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72" name="Freeform: Shape 56"/>
            <p:cNvSpPr/>
            <p:nvPr/>
          </p:nvSpPr>
          <p:spPr>
            <a:xfrm>
              <a:off x="319684" y="304635"/>
              <a:ext cx="66294" cy="183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6" h="21423" extrusionOk="0">
                  <a:moveTo>
                    <a:pt x="7183" y="19948"/>
                  </a:moveTo>
                  <a:cubicBezTo>
                    <a:pt x="7808" y="20320"/>
                    <a:pt x="8434" y="20692"/>
                    <a:pt x="9059" y="21064"/>
                  </a:cubicBezTo>
                  <a:lnTo>
                    <a:pt x="9685" y="21423"/>
                  </a:lnTo>
                  <a:lnTo>
                    <a:pt x="10409" y="21076"/>
                  </a:lnTo>
                  <a:cubicBezTo>
                    <a:pt x="11134" y="20729"/>
                    <a:pt x="11858" y="20394"/>
                    <a:pt x="12615" y="20047"/>
                  </a:cubicBezTo>
                  <a:cubicBezTo>
                    <a:pt x="14361" y="19254"/>
                    <a:pt x="16139" y="18436"/>
                    <a:pt x="17588" y="17544"/>
                  </a:cubicBezTo>
                  <a:cubicBezTo>
                    <a:pt x="19234" y="16553"/>
                    <a:pt x="20847" y="15388"/>
                    <a:pt x="20551" y="14359"/>
                  </a:cubicBezTo>
                  <a:cubicBezTo>
                    <a:pt x="20123" y="12835"/>
                    <a:pt x="19333" y="11311"/>
                    <a:pt x="18542" y="9836"/>
                  </a:cubicBezTo>
                  <a:cubicBezTo>
                    <a:pt x="17917" y="8684"/>
                    <a:pt x="17291" y="7494"/>
                    <a:pt x="16863" y="6317"/>
                  </a:cubicBezTo>
                  <a:cubicBezTo>
                    <a:pt x="16600" y="5610"/>
                    <a:pt x="16863" y="4867"/>
                    <a:pt x="17126" y="4086"/>
                  </a:cubicBezTo>
                  <a:cubicBezTo>
                    <a:pt x="17225" y="3801"/>
                    <a:pt x="17324" y="3516"/>
                    <a:pt x="17390" y="3243"/>
                  </a:cubicBezTo>
                  <a:lnTo>
                    <a:pt x="20320" y="3045"/>
                  </a:lnTo>
                  <a:lnTo>
                    <a:pt x="19333" y="2636"/>
                  </a:lnTo>
                  <a:cubicBezTo>
                    <a:pt x="18806" y="2413"/>
                    <a:pt x="18312" y="2177"/>
                    <a:pt x="17785" y="1954"/>
                  </a:cubicBezTo>
                  <a:cubicBezTo>
                    <a:pt x="16534" y="1384"/>
                    <a:pt x="15250" y="790"/>
                    <a:pt x="13636" y="343"/>
                  </a:cubicBezTo>
                  <a:cubicBezTo>
                    <a:pt x="12352" y="-16"/>
                    <a:pt x="8862" y="-177"/>
                    <a:pt x="7841" y="281"/>
                  </a:cubicBezTo>
                  <a:cubicBezTo>
                    <a:pt x="7380" y="492"/>
                    <a:pt x="6623" y="690"/>
                    <a:pt x="5832" y="901"/>
                  </a:cubicBezTo>
                  <a:cubicBezTo>
                    <a:pt x="4351" y="1298"/>
                    <a:pt x="2803" y="1719"/>
                    <a:pt x="2540" y="2363"/>
                  </a:cubicBezTo>
                  <a:cubicBezTo>
                    <a:pt x="2375" y="2748"/>
                    <a:pt x="2705" y="3132"/>
                    <a:pt x="3528" y="3553"/>
                  </a:cubicBezTo>
                  <a:cubicBezTo>
                    <a:pt x="5404" y="4507"/>
                    <a:pt x="5174" y="5263"/>
                    <a:pt x="4614" y="6205"/>
                  </a:cubicBezTo>
                  <a:lnTo>
                    <a:pt x="3988" y="7308"/>
                  </a:lnTo>
                  <a:cubicBezTo>
                    <a:pt x="3067" y="8919"/>
                    <a:pt x="2145" y="10592"/>
                    <a:pt x="894" y="12191"/>
                  </a:cubicBezTo>
                  <a:cubicBezTo>
                    <a:pt x="-753" y="14285"/>
                    <a:pt x="-127" y="15970"/>
                    <a:pt x="2803" y="17495"/>
                  </a:cubicBezTo>
                  <a:cubicBezTo>
                    <a:pt x="4318" y="18288"/>
                    <a:pt x="5734" y="19130"/>
                    <a:pt x="7117" y="19948"/>
                  </a:cubicBezTo>
                  <a:close/>
                  <a:moveTo>
                    <a:pt x="6425" y="11906"/>
                  </a:moveTo>
                  <a:cubicBezTo>
                    <a:pt x="7709" y="10505"/>
                    <a:pt x="8565" y="9043"/>
                    <a:pt x="9388" y="7618"/>
                  </a:cubicBezTo>
                  <a:cubicBezTo>
                    <a:pt x="9718" y="7073"/>
                    <a:pt x="10014" y="6527"/>
                    <a:pt x="10376" y="5982"/>
                  </a:cubicBezTo>
                  <a:lnTo>
                    <a:pt x="11035" y="6007"/>
                  </a:lnTo>
                  <a:cubicBezTo>
                    <a:pt x="11430" y="6775"/>
                    <a:pt x="11891" y="7544"/>
                    <a:pt x="12352" y="8312"/>
                  </a:cubicBezTo>
                  <a:cubicBezTo>
                    <a:pt x="13537" y="10307"/>
                    <a:pt x="14788" y="12364"/>
                    <a:pt x="15052" y="14409"/>
                  </a:cubicBezTo>
                  <a:cubicBezTo>
                    <a:pt x="15151" y="15289"/>
                    <a:pt x="13702" y="16268"/>
                    <a:pt x="12188" y="17296"/>
                  </a:cubicBezTo>
                  <a:cubicBezTo>
                    <a:pt x="11627" y="17656"/>
                    <a:pt x="11101" y="18040"/>
                    <a:pt x="10574" y="18424"/>
                  </a:cubicBezTo>
                  <a:cubicBezTo>
                    <a:pt x="6820" y="16379"/>
                    <a:pt x="4120" y="14434"/>
                    <a:pt x="6425" y="11918"/>
                  </a:cubicBezTo>
                  <a:close/>
                </a:path>
              </a:pathLst>
            </a:custGeom>
            <a:solidFill>
              <a:srgbClr val="231F2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8879" name="Group 57"/>
          <p:cNvGrpSpPr/>
          <p:nvPr/>
        </p:nvGrpSpPr>
        <p:grpSpPr>
          <a:xfrm>
            <a:off x="4504282" y="5808133"/>
            <a:ext cx="722827" cy="652571"/>
            <a:chOff x="0" y="0"/>
            <a:chExt cx="722825" cy="652569"/>
          </a:xfrm>
        </p:grpSpPr>
        <p:sp>
          <p:nvSpPr>
            <p:cNvPr id="8874" name="Freeform: Shape 58"/>
            <p:cNvSpPr/>
            <p:nvPr/>
          </p:nvSpPr>
          <p:spPr>
            <a:xfrm>
              <a:off x="-1" y="0"/>
              <a:ext cx="722827" cy="6525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6" extrusionOk="0">
                  <a:moveTo>
                    <a:pt x="18780" y="10673"/>
                  </a:moveTo>
                  <a:cubicBezTo>
                    <a:pt x="18813" y="10386"/>
                    <a:pt x="18790" y="10088"/>
                    <a:pt x="18663" y="9860"/>
                  </a:cubicBezTo>
                  <a:cubicBezTo>
                    <a:pt x="18451" y="9477"/>
                    <a:pt x="18421" y="9212"/>
                    <a:pt x="18697" y="8800"/>
                  </a:cubicBezTo>
                  <a:cubicBezTo>
                    <a:pt x="20228" y="6501"/>
                    <a:pt x="19514" y="3245"/>
                    <a:pt x="17185" y="1998"/>
                  </a:cubicBezTo>
                  <a:cubicBezTo>
                    <a:pt x="16707" y="1740"/>
                    <a:pt x="16574" y="1472"/>
                    <a:pt x="16604" y="931"/>
                  </a:cubicBezTo>
                  <a:cubicBezTo>
                    <a:pt x="16640" y="276"/>
                    <a:pt x="16364" y="4"/>
                    <a:pt x="15767" y="4"/>
                  </a:cubicBezTo>
                  <a:cubicBezTo>
                    <a:pt x="11275" y="0"/>
                    <a:pt x="6780" y="0"/>
                    <a:pt x="2286" y="0"/>
                  </a:cubicBezTo>
                  <a:cubicBezTo>
                    <a:pt x="1668" y="0"/>
                    <a:pt x="1432" y="269"/>
                    <a:pt x="1429" y="971"/>
                  </a:cubicBezTo>
                  <a:cubicBezTo>
                    <a:pt x="1425" y="1766"/>
                    <a:pt x="1429" y="2564"/>
                    <a:pt x="1429" y="3348"/>
                  </a:cubicBezTo>
                  <a:cubicBezTo>
                    <a:pt x="149" y="3786"/>
                    <a:pt x="0" y="4014"/>
                    <a:pt x="0" y="5504"/>
                  </a:cubicBezTo>
                  <a:cubicBezTo>
                    <a:pt x="0" y="9139"/>
                    <a:pt x="0" y="12770"/>
                    <a:pt x="0" y="16401"/>
                  </a:cubicBezTo>
                  <a:cubicBezTo>
                    <a:pt x="0" y="17627"/>
                    <a:pt x="458" y="18138"/>
                    <a:pt x="1575" y="18142"/>
                  </a:cubicBezTo>
                  <a:cubicBezTo>
                    <a:pt x="2917" y="18149"/>
                    <a:pt x="4262" y="18142"/>
                    <a:pt x="5604" y="18142"/>
                  </a:cubicBezTo>
                  <a:lnTo>
                    <a:pt x="6272" y="18142"/>
                  </a:lnTo>
                  <a:cubicBezTo>
                    <a:pt x="6031" y="19025"/>
                    <a:pt x="5529" y="19466"/>
                    <a:pt x="4767" y="19466"/>
                  </a:cubicBezTo>
                  <a:cubicBezTo>
                    <a:pt x="4687" y="19466"/>
                    <a:pt x="4608" y="19473"/>
                    <a:pt x="4528" y="19466"/>
                  </a:cubicBezTo>
                  <a:cubicBezTo>
                    <a:pt x="4163" y="19422"/>
                    <a:pt x="3986" y="19562"/>
                    <a:pt x="4023" y="20000"/>
                  </a:cubicBezTo>
                  <a:cubicBezTo>
                    <a:pt x="4050" y="20316"/>
                    <a:pt x="4053" y="20640"/>
                    <a:pt x="4023" y="20956"/>
                  </a:cubicBezTo>
                  <a:cubicBezTo>
                    <a:pt x="3980" y="21438"/>
                    <a:pt x="4126" y="21600"/>
                    <a:pt x="4581" y="21596"/>
                  </a:cubicBezTo>
                  <a:cubicBezTo>
                    <a:pt x="7252" y="21574"/>
                    <a:pt x="9923" y="21585"/>
                    <a:pt x="12594" y="21585"/>
                  </a:cubicBezTo>
                  <a:cubicBezTo>
                    <a:pt x="13599" y="21585"/>
                    <a:pt x="14076" y="21026"/>
                    <a:pt x="14022" y="19908"/>
                  </a:cubicBezTo>
                  <a:cubicBezTo>
                    <a:pt x="14022" y="19908"/>
                    <a:pt x="14029" y="19863"/>
                    <a:pt x="14022" y="19856"/>
                  </a:cubicBezTo>
                  <a:cubicBezTo>
                    <a:pt x="13909" y="19727"/>
                    <a:pt x="13803" y="19507"/>
                    <a:pt x="13677" y="19488"/>
                  </a:cubicBezTo>
                  <a:cubicBezTo>
                    <a:pt x="13315" y="19437"/>
                    <a:pt x="12943" y="19481"/>
                    <a:pt x="12577" y="19462"/>
                  </a:cubicBezTo>
                  <a:cubicBezTo>
                    <a:pt x="12464" y="19459"/>
                    <a:pt x="12298" y="19411"/>
                    <a:pt x="12252" y="19323"/>
                  </a:cubicBezTo>
                  <a:cubicBezTo>
                    <a:pt x="12066" y="18966"/>
                    <a:pt x="11920" y="18587"/>
                    <a:pt x="11730" y="18142"/>
                  </a:cubicBezTo>
                  <a:lnTo>
                    <a:pt x="12338" y="18142"/>
                  </a:lnTo>
                  <a:cubicBezTo>
                    <a:pt x="13730" y="18142"/>
                    <a:pt x="15122" y="18149"/>
                    <a:pt x="16511" y="18142"/>
                  </a:cubicBezTo>
                  <a:cubicBezTo>
                    <a:pt x="17594" y="18134"/>
                    <a:pt x="18049" y="17616"/>
                    <a:pt x="18049" y="16412"/>
                  </a:cubicBezTo>
                  <a:cubicBezTo>
                    <a:pt x="18049" y="15596"/>
                    <a:pt x="18049" y="14783"/>
                    <a:pt x="18049" y="13966"/>
                  </a:cubicBezTo>
                  <a:cubicBezTo>
                    <a:pt x="18431" y="14680"/>
                    <a:pt x="18710" y="15408"/>
                    <a:pt x="19022" y="16118"/>
                  </a:cubicBezTo>
                  <a:cubicBezTo>
                    <a:pt x="19414" y="17005"/>
                    <a:pt x="20225" y="17270"/>
                    <a:pt x="20936" y="16707"/>
                  </a:cubicBezTo>
                  <a:cubicBezTo>
                    <a:pt x="21205" y="16493"/>
                    <a:pt x="21381" y="16133"/>
                    <a:pt x="21600" y="15842"/>
                  </a:cubicBezTo>
                  <a:lnTo>
                    <a:pt x="21600" y="15206"/>
                  </a:lnTo>
                  <a:cubicBezTo>
                    <a:pt x="20660" y="13694"/>
                    <a:pt x="19723" y="12185"/>
                    <a:pt x="18783" y="10673"/>
                  </a:cubicBezTo>
                  <a:close/>
                  <a:moveTo>
                    <a:pt x="19035" y="6126"/>
                  </a:moveTo>
                  <a:cubicBezTo>
                    <a:pt x="19025" y="8388"/>
                    <a:pt x="17388" y="10210"/>
                    <a:pt x="15351" y="10213"/>
                  </a:cubicBezTo>
                  <a:cubicBezTo>
                    <a:pt x="13285" y="10217"/>
                    <a:pt x="11617" y="8388"/>
                    <a:pt x="11614" y="6118"/>
                  </a:cubicBezTo>
                  <a:cubicBezTo>
                    <a:pt x="11614" y="3834"/>
                    <a:pt x="13262" y="2009"/>
                    <a:pt x="15331" y="2009"/>
                  </a:cubicBezTo>
                  <a:cubicBezTo>
                    <a:pt x="17404" y="2009"/>
                    <a:pt x="19042" y="3830"/>
                    <a:pt x="19035" y="6122"/>
                  </a:cubicBezTo>
                  <a:close/>
                  <a:moveTo>
                    <a:pt x="18351" y="10250"/>
                  </a:moveTo>
                  <a:cubicBezTo>
                    <a:pt x="17929" y="10526"/>
                    <a:pt x="17524" y="10787"/>
                    <a:pt x="17075" y="11081"/>
                  </a:cubicBezTo>
                  <a:cubicBezTo>
                    <a:pt x="16966" y="10875"/>
                    <a:pt x="16869" y="10688"/>
                    <a:pt x="16770" y="10500"/>
                  </a:cubicBezTo>
                  <a:cubicBezTo>
                    <a:pt x="17208" y="10217"/>
                    <a:pt x="17614" y="9959"/>
                    <a:pt x="18052" y="9676"/>
                  </a:cubicBezTo>
                  <a:cubicBezTo>
                    <a:pt x="18145" y="9853"/>
                    <a:pt x="18238" y="10029"/>
                    <a:pt x="18354" y="10246"/>
                  </a:cubicBezTo>
                  <a:close/>
                  <a:moveTo>
                    <a:pt x="1877" y="1221"/>
                  </a:moveTo>
                  <a:cubicBezTo>
                    <a:pt x="1877" y="522"/>
                    <a:pt x="1877" y="522"/>
                    <a:pt x="2515" y="522"/>
                  </a:cubicBezTo>
                  <a:cubicBezTo>
                    <a:pt x="6817" y="522"/>
                    <a:pt x="11122" y="522"/>
                    <a:pt x="15424" y="522"/>
                  </a:cubicBezTo>
                  <a:cubicBezTo>
                    <a:pt x="16235" y="522"/>
                    <a:pt x="16258" y="556"/>
                    <a:pt x="16125" y="1545"/>
                  </a:cubicBezTo>
                  <a:cubicBezTo>
                    <a:pt x="14630" y="1310"/>
                    <a:pt x="13321" y="1748"/>
                    <a:pt x="12268" y="2973"/>
                  </a:cubicBezTo>
                  <a:cubicBezTo>
                    <a:pt x="11494" y="3874"/>
                    <a:pt x="11126" y="4989"/>
                    <a:pt x="11159" y="6214"/>
                  </a:cubicBezTo>
                  <a:cubicBezTo>
                    <a:pt x="11232" y="8797"/>
                    <a:pt x="13202" y="11104"/>
                    <a:pt x="16172" y="10662"/>
                  </a:cubicBezTo>
                  <a:cubicBezTo>
                    <a:pt x="16172" y="11534"/>
                    <a:pt x="16188" y="12365"/>
                    <a:pt x="16155" y="13197"/>
                  </a:cubicBezTo>
                  <a:cubicBezTo>
                    <a:pt x="16149" y="13329"/>
                    <a:pt x="15943" y="13477"/>
                    <a:pt x="15803" y="13569"/>
                  </a:cubicBezTo>
                  <a:cubicBezTo>
                    <a:pt x="15720" y="13624"/>
                    <a:pt x="15584" y="13580"/>
                    <a:pt x="15471" y="13580"/>
                  </a:cubicBezTo>
                  <a:cubicBezTo>
                    <a:pt x="11169" y="13580"/>
                    <a:pt x="6863" y="13580"/>
                    <a:pt x="2561" y="13580"/>
                  </a:cubicBezTo>
                  <a:cubicBezTo>
                    <a:pt x="2105" y="13580"/>
                    <a:pt x="1877" y="13323"/>
                    <a:pt x="1877" y="12811"/>
                  </a:cubicBezTo>
                  <a:cubicBezTo>
                    <a:pt x="1877" y="8948"/>
                    <a:pt x="1877" y="5085"/>
                    <a:pt x="1877" y="1221"/>
                  </a:cubicBezTo>
                  <a:close/>
                  <a:moveTo>
                    <a:pt x="1429" y="3966"/>
                  </a:moveTo>
                  <a:lnTo>
                    <a:pt x="1429" y="4573"/>
                  </a:lnTo>
                  <a:cubicBezTo>
                    <a:pt x="1429" y="7406"/>
                    <a:pt x="1429" y="10239"/>
                    <a:pt x="1429" y="13076"/>
                  </a:cubicBezTo>
                  <a:cubicBezTo>
                    <a:pt x="1429" y="13837"/>
                    <a:pt x="1618" y="14054"/>
                    <a:pt x="2306" y="14054"/>
                  </a:cubicBezTo>
                  <a:cubicBezTo>
                    <a:pt x="6780" y="14054"/>
                    <a:pt x="11258" y="14054"/>
                    <a:pt x="15733" y="14054"/>
                  </a:cubicBezTo>
                  <a:cubicBezTo>
                    <a:pt x="16424" y="14054"/>
                    <a:pt x="16610" y="13841"/>
                    <a:pt x="16617" y="13079"/>
                  </a:cubicBezTo>
                  <a:cubicBezTo>
                    <a:pt x="16617" y="12549"/>
                    <a:pt x="16617" y="12023"/>
                    <a:pt x="16617" y="11475"/>
                  </a:cubicBezTo>
                  <a:cubicBezTo>
                    <a:pt x="17643" y="11780"/>
                    <a:pt x="17574" y="12645"/>
                    <a:pt x="17574" y="13473"/>
                  </a:cubicBezTo>
                  <a:cubicBezTo>
                    <a:pt x="17574" y="13999"/>
                    <a:pt x="17574" y="14529"/>
                    <a:pt x="17574" y="15084"/>
                  </a:cubicBezTo>
                  <a:lnTo>
                    <a:pt x="498" y="15084"/>
                  </a:lnTo>
                  <a:cubicBezTo>
                    <a:pt x="488" y="14970"/>
                    <a:pt x="472" y="14871"/>
                    <a:pt x="472" y="14768"/>
                  </a:cubicBezTo>
                  <a:cubicBezTo>
                    <a:pt x="472" y="11508"/>
                    <a:pt x="472" y="8249"/>
                    <a:pt x="472" y="4993"/>
                  </a:cubicBezTo>
                  <a:cubicBezTo>
                    <a:pt x="472" y="4290"/>
                    <a:pt x="734" y="3992"/>
                    <a:pt x="1429" y="3966"/>
                  </a:cubicBezTo>
                  <a:close/>
                  <a:moveTo>
                    <a:pt x="13531" y="20018"/>
                  </a:moveTo>
                  <a:lnTo>
                    <a:pt x="13531" y="21041"/>
                  </a:lnTo>
                  <a:lnTo>
                    <a:pt x="4518" y="21041"/>
                  </a:lnTo>
                  <a:lnTo>
                    <a:pt x="4518" y="20018"/>
                  </a:lnTo>
                  <a:lnTo>
                    <a:pt x="13531" y="20018"/>
                  </a:lnTo>
                  <a:close/>
                  <a:moveTo>
                    <a:pt x="11767" y="19444"/>
                  </a:moveTo>
                  <a:lnTo>
                    <a:pt x="6275" y="19444"/>
                  </a:lnTo>
                  <a:cubicBezTo>
                    <a:pt x="6441" y="19065"/>
                    <a:pt x="6554" y="18730"/>
                    <a:pt x="6731" y="18443"/>
                  </a:cubicBezTo>
                  <a:cubicBezTo>
                    <a:pt x="6817" y="18300"/>
                    <a:pt x="7016" y="18160"/>
                    <a:pt x="7166" y="18156"/>
                  </a:cubicBezTo>
                  <a:cubicBezTo>
                    <a:pt x="8395" y="18134"/>
                    <a:pt x="9624" y="18149"/>
                    <a:pt x="10856" y="18138"/>
                  </a:cubicBezTo>
                  <a:cubicBezTo>
                    <a:pt x="11119" y="18138"/>
                    <a:pt x="11265" y="18226"/>
                    <a:pt x="11361" y="18499"/>
                  </a:cubicBezTo>
                  <a:cubicBezTo>
                    <a:pt x="11468" y="18808"/>
                    <a:pt x="11617" y="19095"/>
                    <a:pt x="11770" y="19440"/>
                  </a:cubicBezTo>
                  <a:close/>
                  <a:moveTo>
                    <a:pt x="17554" y="16891"/>
                  </a:moveTo>
                  <a:cubicBezTo>
                    <a:pt x="17507" y="17332"/>
                    <a:pt x="17215" y="17553"/>
                    <a:pt x="16840" y="17630"/>
                  </a:cubicBezTo>
                  <a:cubicBezTo>
                    <a:pt x="16700" y="17660"/>
                    <a:pt x="16554" y="17641"/>
                    <a:pt x="16408" y="17641"/>
                  </a:cubicBezTo>
                  <a:cubicBezTo>
                    <a:pt x="11514" y="17641"/>
                    <a:pt x="6621" y="17641"/>
                    <a:pt x="1727" y="17641"/>
                  </a:cubicBezTo>
                  <a:cubicBezTo>
                    <a:pt x="671" y="17641"/>
                    <a:pt x="468" y="17417"/>
                    <a:pt x="468" y="16254"/>
                  </a:cubicBezTo>
                  <a:cubicBezTo>
                    <a:pt x="468" y="16063"/>
                    <a:pt x="468" y="15875"/>
                    <a:pt x="468" y="15658"/>
                  </a:cubicBezTo>
                  <a:lnTo>
                    <a:pt x="17560" y="15658"/>
                  </a:lnTo>
                  <a:cubicBezTo>
                    <a:pt x="17560" y="16085"/>
                    <a:pt x="17594" y="16493"/>
                    <a:pt x="17550" y="16891"/>
                  </a:cubicBezTo>
                  <a:close/>
                  <a:moveTo>
                    <a:pt x="20650" y="16324"/>
                  </a:moveTo>
                  <a:cubicBezTo>
                    <a:pt x="20158" y="16633"/>
                    <a:pt x="19693" y="16508"/>
                    <a:pt x="19451" y="15934"/>
                  </a:cubicBezTo>
                  <a:cubicBezTo>
                    <a:pt x="18819" y="14433"/>
                    <a:pt x="18215" y="12917"/>
                    <a:pt x="17577" y="11350"/>
                  </a:cubicBezTo>
                  <a:cubicBezTo>
                    <a:pt x="17833" y="11184"/>
                    <a:pt x="18052" y="11045"/>
                    <a:pt x="18305" y="10879"/>
                  </a:cubicBezTo>
                  <a:cubicBezTo>
                    <a:pt x="19208" y="12273"/>
                    <a:pt x="20112" y="13638"/>
                    <a:pt x="20985" y="15025"/>
                  </a:cubicBezTo>
                  <a:cubicBezTo>
                    <a:pt x="21281" y="15496"/>
                    <a:pt x="21115" y="16030"/>
                    <a:pt x="20647" y="16324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75" name="Freeform: Shape 59"/>
            <p:cNvSpPr/>
            <p:nvPr/>
          </p:nvSpPr>
          <p:spPr>
            <a:xfrm>
              <a:off x="89596" y="91563"/>
              <a:ext cx="304868" cy="2668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2" h="21197" extrusionOk="0">
                  <a:moveTo>
                    <a:pt x="1413" y="21197"/>
                  </a:moveTo>
                  <a:cubicBezTo>
                    <a:pt x="7232" y="21153"/>
                    <a:pt x="13051" y="21179"/>
                    <a:pt x="18870" y="21179"/>
                  </a:cubicBezTo>
                  <a:cubicBezTo>
                    <a:pt x="21523" y="21179"/>
                    <a:pt x="21585" y="21118"/>
                    <a:pt x="21250" y="18124"/>
                  </a:cubicBezTo>
                  <a:cubicBezTo>
                    <a:pt x="21211" y="17788"/>
                    <a:pt x="20758" y="17311"/>
                    <a:pt x="20462" y="17267"/>
                  </a:cubicBezTo>
                  <a:cubicBezTo>
                    <a:pt x="19658" y="17144"/>
                    <a:pt x="18831" y="17223"/>
                    <a:pt x="17872" y="17223"/>
                  </a:cubicBezTo>
                  <a:lnTo>
                    <a:pt x="17872" y="15731"/>
                  </a:lnTo>
                  <a:cubicBezTo>
                    <a:pt x="17872" y="12331"/>
                    <a:pt x="17872" y="8931"/>
                    <a:pt x="17872" y="5531"/>
                  </a:cubicBezTo>
                  <a:cubicBezTo>
                    <a:pt x="17872" y="2961"/>
                    <a:pt x="18114" y="3262"/>
                    <a:pt x="15828" y="3182"/>
                  </a:cubicBezTo>
                  <a:cubicBezTo>
                    <a:pt x="14845" y="3147"/>
                    <a:pt x="14627" y="3589"/>
                    <a:pt x="14642" y="4604"/>
                  </a:cubicBezTo>
                  <a:cubicBezTo>
                    <a:pt x="14681" y="8348"/>
                    <a:pt x="14658" y="12084"/>
                    <a:pt x="14658" y="15828"/>
                  </a:cubicBezTo>
                  <a:lnTo>
                    <a:pt x="14658" y="17170"/>
                  </a:lnTo>
                  <a:lnTo>
                    <a:pt x="13254" y="17170"/>
                  </a:lnTo>
                  <a:cubicBezTo>
                    <a:pt x="13254" y="14406"/>
                    <a:pt x="13254" y="11695"/>
                    <a:pt x="13254" y="8984"/>
                  </a:cubicBezTo>
                  <a:cubicBezTo>
                    <a:pt x="13254" y="6397"/>
                    <a:pt x="13254" y="6423"/>
                    <a:pt x="10937" y="6503"/>
                  </a:cubicBezTo>
                  <a:cubicBezTo>
                    <a:pt x="10227" y="6529"/>
                    <a:pt x="9923" y="6803"/>
                    <a:pt x="9939" y="7633"/>
                  </a:cubicBezTo>
                  <a:cubicBezTo>
                    <a:pt x="9970" y="9461"/>
                    <a:pt x="9946" y="11289"/>
                    <a:pt x="9946" y="13117"/>
                  </a:cubicBezTo>
                  <a:cubicBezTo>
                    <a:pt x="9946" y="14459"/>
                    <a:pt x="9946" y="15810"/>
                    <a:pt x="9946" y="17170"/>
                  </a:cubicBezTo>
                  <a:lnTo>
                    <a:pt x="8589" y="17170"/>
                  </a:lnTo>
                  <a:cubicBezTo>
                    <a:pt x="8589" y="15219"/>
                    <a:pt x="8589" y="13320"/>
                    <a:pt x="8589" y="11413"/>
                  </a:cubicBezTo>
                  <a:cubicBezTo>
                    <a:pt x="8589" y="10376"/>
                    <a:pt x="8043" y="9858"/>
                    <a:pt x="6951" y="9858"/>
                  </a:cubicBezTo>
                  <a:cubicBezTo>
                    <a:pt x="5859" y="9858"/>
                    <a:pt x="5289" y="10397"/>
                    <a:pt x="5243" y="11474"/>
                  </a:cubicBezTo>
                  <a:cubicBezTo>
                    <a:pt x="5243" y="13373"/>
                    <a:pt x="5243" y="15263"/>
                    <a:pt x="5243" y="17135"/>
                  </a:cubicBezTo>
                  <a:lnTo>
                    <a:pt x="3566" y="17135"/>
                  </a:lnTo>
                  <a:lnTo>
                    <a:pt x="3566" y="15669"/>
                  </a:lnTo>
                  <a:cubicBezTo>
                    <a:pt x="3566" y="11289"/>
                    <a:pt x="3566" y="6909"/>
                    <a:pt x="3566" y="2529"/>
                  </a:cubicBezTo>
                  <a:cubicBezTo>
                    <a:pt x="3566" y="-403"/>
                    <a:pt x="3682" y="109"/>
                    <a:pt x="1319" y="3"/>
                  </a:cubicBezTo>
                  <a:cubicBezTo>
                    <a:pt x="266" y="-41"/>
                    <a:pt x="-7" y="374"/>
                    <a:pt x="1" y="1531"/>
                  </a:cubicBezTo>
                  <a:cubicBezTo>
                    <a:pt x="47" y="7571"/>
                    <a:pt x="55" y="13603"/>
                    <a:pt x="1" y="19643"/>
                  </a:cubicBezTo>
                  <a:cubicBezTo>
                    <a:pt x="-15" y="20932"/>
                    <a:pt x="391" y="21197"/>
                    <a:pt x="1428" y="21197"/>
                  </a:cubicBezTo>
                  <a:close/>
                  <a:moveTo>
                    <a:pt x="15735" y="4525"/>
                  </a:moveTo>
                  <a:cubicBezTo>
                    <a:pt x="16070" y="4507"/>
                    <a:pt x="16390" y="4489"/>
                    <a:pt x="16788" y="4472"/>
                  </a:cubicBezTo>
                  <a:lnTo>
                    <a:pt x="16788" y="17179"/>
                  </a:lnTo>
                  <a:lnTo>
                    <a:pt x="15735" y="17179"/>
                  </a:lnTo>
                  <a:lnTo>
                    <a:pt x="15735" y="4533"/>
                  </a:lnTo>
                  <a:close/>
                  <a:moveTo>
                    <a:pt x="11124" y="7854"/>
                  </a:moveTo>
                  <a:cubicBezTo>
                    <a:pt x="11421" y="7836"/>
                    <a:pt x="11733" y="7810"/>
                    <a:pt x="12115" y="7783"/>
                  </a:cubicBezTo>
                  <a:lnTo>
                    <a:pt x="12115" y="17161"/>
                  </a:lnTo>
                  <a:cubicBezTo>
                    <a:pt x="11787" y="17188"/>
                    <a:pt x="11499" y="17205"/>
                    <a:pt x="11124" y="17232"/>
                  </a:cubicBezTo>
                  <a:lnTo>
                    <a:pt x="11124" y="7854"/>
                  </a:lnTo>
                  <a:close/>
                  <a:moveTo>
                    <a:pt x="6389" y="11139"/>
                  </a:moveTo>
                  <a:lnTo>
                    <a:pt x="7403" y="11139"/>
                  </a:lnTo>
                  <a:lnTo>
                    <a:pt x="7403" y="17144"/>
                  </a:lnTo>
                  <a:lnTo>
                    <a:pt x="6389" y="17144"/>
                  </a:lnTo>
                  <a:lnTo>
                    <a:pt x="6389" y="11139"/>
                  </a:lnTo>
                  <a:close/>
                  <a:moveTo>
                    <a:pt x="1210" y="1213"/>
                  </a:moveTo>
                  <a:lnTo>
                    <a:pt x="2489" y="1213"/>
                  </a:lnTo>
                  <a:lnTo>
                    <a:pt x="2489" y="2591"/>
                  </a:lnTo>
                  <a:cubicBezTo>
                    <a:pt x="2489" y="7394"/>
                    <a:pt x="2520" y="12207"/>
                    <a:pt x="2466" y="17011"/>
                  </a:cubicBezTo>
                  <a:cubicBezTo>
                    <a:pt x="2450" y="18168"/>
                    <a:pt x="2809" y="18442"/>
                    <a:pt x="3761" y="18433"/>
                  </a:cubicBezTo>
                  <a:cubicBezTo>
                    <a:pt x="8753" y="18389"/>
                    <a:pt x="13745" y="18415"/>
                    <a:pt x="18746" y="18415"/>
                  </a:cubicBezTo>
                  <a:lnTo>
                    <a:pt x="20173" y="18415"/>
                  </a:lnTo>
                  <a:lnTo>
                    <a:pt x="20173" y="19917"/>
                  </a:lnTo>
                  <a:lnTo>
                    <a:pt x="1210" y="19917"/>
                  </a:lnTo>
                  <a:lnTo>
                    <a:pt x="1210" y="1213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76" name="Freeform: Shape 60"/>
            <p:cNvSpPr/>
            <p:nvPr/>
          </p:nvSpPr>
          <p:spPr>
            <a:xfrm>
              <a:off x="168421" y="66998"/>
              <a:ext cx="161542" cy="1142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1" h="21565" extrusionOk="0">
                  <a:moveTo>
                    <a:pt x="6626" y="14113"/>
                  </a:moveTo>
                  <a:cubicBezTo>
                    <a:pt x="7171" y="13379"/>
                    <a:pt x="8061" y="12644"/>
                    <a:pt x="8720" y="12749"/>
                  </a:cubicBezTo>
                  <a:cubicBezTo>
                    <a:pt x="11460" y="13232"/>
                    <a:pt x="13496" y="11762"/>
                    <a:pt x="15261" y="8865"/>
                  </a:cubicBezTo>
                  <a:cubicBezTo>
                    <a:pt x="16121" y="7459"/>
                    <a:pt x="17211" y="6368"/>
                    <a:pt x="18014" y="5360"/>
                  </a:cubicBezTo>
                  <a:cubicBezTo>
                    <a:pt x="18574" y="6325"/>
                    <a:pt x="19004" y="7165"/>
                    <a:pt x="19520" y="7879"/>
                  </a:cubicBezTo>
                  <a:cubicBezTo>
                    <a:pt x="19578" y="7963"/>
                    <a:pt x="20266" y="7396"/>
                    <a:pt x="20410" y="6955"/>
                  </a:cubicBezTo>
                  <a:cubicBezTo>
                    <a:pt x="21600" y="3303"/>
                    <a:pt x="20223" y="7"/>
                    <a:pt x="17570" y="28"/>
                  </a:cubicBezTo>
                  <a:cubicBezTo>
                    <a:pt x="17369" y="28"/>
                    <a:pt x="17139" y="-35"/>
                    <a:pt x="16953" y="28"/>
                  </a:cubicBezTo>
                  <a:cubicBezTo>
                    <a:pt x="16351" y="301"/>
                    <a:pt x="15748" y="616"/>
                    <a:pt x="15146" y="931"/>
                  </a:cubicBezTo>
                  <a:cubicBezTo>
                    <a:pt x="15447" y="1791"/>
                    <a:pt x="15748" y="2652"/>
                    <a:pt x="16121" y="3743"/>
                  </a:cubicBezTo>
                  <a:cubicBezTo>
                    <a:pt x="13740" y="7123"/>
                    <a:pt x="11474" y="11132"/>
                    <a:pt x="7415" y="9831"/>
                  </a:cubicBezTo>
                  <a:cubicBezTo>
                    <a:pt x="6999" y="9705"/>
                    <a:pt x="6368" y="10251"/>
                    <a:pt x="6010" y="10755"/>
                  </a:cubicBezTo>
                  <a:cubicBezTo>
                    <a:pt x="4145" y="13442"/>
                    <a:pt x="2295" y="16149"/>
                    <a:pt x="531" y="18983"/>
                  </a:cubicBezTo>
                  <a:cubicBezTo>
                    <a:pt x="158" y="19592"/>
                    <a:pt x="172" y="20683"/>
                    <a:pt x="0" y="21565"/>
                  </a:cubicBezTo>
                  <a:cubicBezTo>
                    <a:pt x="645" y="21355"/>
                    <a:pt x="1477" y="21460"/>
                    <a:pt x="1908" y="20893"/>
                  </a:cubicBezTo>
                  <a:cubicBezTo>
                    <a:pt x="3543" y="18731"/>
                    <a:pt x="4991" y="16275"/>
                    <a:pt x="6612" y="14113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77" name="Freeform: Shape 61"/>
            <p:cNvSpPr/>
            <p:nvPr/>
          </p:nvSpPr>
          <p:spPr>
            <a:xfrm>
              <a:off x="279479" y="481027"/>
              <a:ext cx="44710" cy="43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3" h="21383" extrusionOk="0">
                  <a:moveTo>
                    <a:pt x="10567" y="2"/>
                  </a:moveTo>
                  <a:cubicBezTo>
                    <a:pt x="4581" y="-108"/>
                    <a:pt x="-51" y="4741"/>
                    <a:pt x="1" y="10802"/>
                  </a:cubicBezTo>
                  <a:cubicBezTo>
                    <a:pt x="105" y="16753"/>
                    <a:pt x="4946" y="21492"/>
                    <a:pt x="10775" y="21382"/>
                  </a:cubicBezTo>
                  <a:cubicBezTo>
                    <a:pt x="16448" y="21272"/>
                    <a:pt x="21549" y="15926"/>
                    <a:pt x="20872" y="10196"/>
                  </a:cubicBezTo>
                  <a:cubicBezTo>
                    <a:pt x="20144" y="3969"/>
                    <a:pt x="16813" y="112"/>
                    <a:pt x="10567" y="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78" name="Freeform: Shape 62"/>
            <p:cNvSpPr/>
            <p:nvPr/>
          </p:nvSpPr>
          <p:spPr>
            <a:xfrm>
              <a:off x="410548" y="80930"/>
              <a:ext cx="206111" cy="2063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497" extrusionOk="0">
                  <a:moveTo>
                    <a:pt x="0" y="10713"/>
                  </a:moveTo>
                  <a:cubicBezTo>
                    <a:pt x="-35" y="16713"/>
                    <a:pt x="4594" y="21403"/>
                    <a:pt x="10631" y="21496"/>
                  </a:cubicBezTo>
                  <a:cubicBezTo>
                    <a:pt x="16622" y="21577"/>
                    <a:pt x="21565" y="16736"/>
                    <a:pt x="21565" y="10771"/>
                  </a:cubicBezTo>
                  <a:cubicBezTo>
                    <a:pt x="21565" y="4957"/>
                    <a:pt x="16610" y="23"/>
                    <a:pt x="10759" y="0"/>
                  </a:cubicBezTo>
                  <a:cubicBezTo>
                    <a:pt x="4850" y="-23"/>
                    <a:pt x="35" y="4783"/>
                    <a:pt x="0" y="10725"/>
                  </a:cubicBezTo>
                  <a:close/>
                  <a:moveTo>
                    <a:pt x="10771" y="1622"/>
                  </a:moveTo>
                  <a:cubicBezTo>
                    <a:pt x="15807" y="1645"/>
                    <a:pt x="19902" y="5756"/>
                    <a:pt x="19890" y="10783"/>
                  </a:cubicBezTo>
                  <a:cubicBezTo>
                    <a:pt x="19890" y="15798"/>
                    <a:pt x="15749" y="19967"/>
                    <a:pt x="10771" y="19967"/>
                  </a:cubicBezTo>
                  <a:cubicBezTo>
                    <a:pt x="5781" y="19967"/>
                    <a:pt x="1559" y="15832"/>
                    <a:pt x="1524" y="10864"/>
                  </a:cubicBezTo>
                  <a:cubicBezTo>
                    <a:pt x="1477" y="5814"/>
                    <a:pt x="5711" y="1587"/>
                    <a:pt x="10771" y="161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8880" name="Straight Connector 1"/>
          <p:cNvSpPr/>
          <p:nvPr/>
        </p:nvSpPr>
        <p:spPr>
          <a:xfrm>
            <a:off x="255225" y="5503953"/>
            <a:ext cx="11625717" cy="1"/>
          </a:xfrm>
          <a:prstGeom prst="line">
            <a:avLst/>
          </a:prstGeom>
          <a:ln w="25400">
            <a:solidFill>
              <a:srgbClr val="A6A6A6"/>
            </a:solidFill>
            <a:prstDash val="dash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8881" name="TextBox 4"/>
          <p:cNvSpPr txBox="1"/>
          <p:nvPr/>
        </p:nvSpPr>
        <p:spPr>
          <a:xfrm>
            <a:off x="5539238" y="4505928"/>
            <a:ext cx="2325099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en-US"/>
              <a:t>Complaints management</a:t>
            </a:r>
            <a:endParaRPr/>
          </a:p>
        </p:txBody>
      </p:sp>
      <p:grpSp>
        <p:nvGrpSpPr>
          <p:cNvPr id="8900" name="Group 17626"/>
          <p:cNvGrpSpPr/>
          <p:nvPr/>
        </p:nvGrpSpPr>
        <p:grpSpPr>
          <a:xfrm>
            <a:off x="4489224" y="4515030"/>
            <a:ext cx="668375" cy="706396"/>
            <a:chOff x="0" y="0"/>
            <a:chExt cx="668374" cy="706395"/>
          </a:xfrm>
        </p:grpSpPr>
        <p:sp>
          <p:nvSpPr>
            <p:cNvPr id="8882" name="Freeform: Shape 17607"/>
            <p:cNvSpPr/>
            <p:nvPr/>
          </p:nvSpPr>
          <p:spPr>
            <a:xfrm>
              <a:off x="-1" y="-1"/>
              <a:ext cx="249071" cy="221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78" y="21597"/>
                  </a:moveTo>
                  <a:cubicBezTo>
                    <a:pt x="16991" y="21597"/>
                    <a:pt x="16807" y="21516"/>
                    <a:pt x="16669" y="21360"/>
                  </a:cubicBezTo>
                  <a:lnTo>
                    <a:pt x="12617" y="16798"/>
                  </a:lnTo>
                  <a:lnTo>
                    <a:pt x="7456" y="16798"/>
                  </a:lnTo>
                  <a:cubicBezTo>
                    <a:pt x="3347" y="16801"/>
                    <a:pt x="0" y="13031"/>
                    <a:pt x="0" y="8400"/>
                  </a:cubicBezTo>
                  <a:cubicBezTo>
                    <a:pt x="0" y="3769"/>
                    <a:pt x="3347" y="0"/>
                    <a:pt x="7459" y="0"/>
                  </a:cubicBezTo>
                  <a:lnTo>
                    <a:pt x="14141" y="0"/>
                  </a:lnTo>
                  <a:cubicBezTo>
                    <a:pt x="18253" y="0"/>
                    <a:pt x="21600" y="3769"/>
                    <a:pt x="21600" y="8400"/>
                  </a:cubicBezTo>
                  <a:cubicBezTo>
                    <a:pt x="21600" y="11419"/>
                    <a:pt x="20191" y="14155"/>
                    <a:pt x="17897" y="15658"/>
                  </a:cubicBezTo>
                  <a:lnTo>
                    <a:pt x="17897" y="20790"/>
                  </a:lnTo>
                  <a:cubicBezTo>
                    <a:pt x="17897" y="21118"/>
                    <a:pt x="17721" y="21412"/>
                    <a:pt x="17454" y="21539"/>
                  </a:cubicBezTo>
                  <a:cubicBezTo>
                    <a:pt x="17365" y="21581"/>
                    <a:pt x="17273" y="21600"/>
                    <a:pt x="17178" y="21600"/>
                  </a:cubicBezTo>
                  <a:close/>
                  <a:moveTo>
                    <a:pt x="7459" y="1619"/>
                  </a:moveTo>
                  <a:cubicBezTo>
                    <a:pt x="4138" y="1619"/>
                    <a:pt x="1438" y="4660"/>
                    <a:pt x="1438" y="8400"/>
                  </a:cubicBezTo>
                  <a:cubicBezTo>
                    <a:pt x="1438" y="12141"/>
                    <a:pt x="4138" y="15182"/>
                    <a:pt x="7459" y="15182"/>
                  </a:cubicBezTo>
                  <a:lnTo>
                    <a:pt x="12916" y="15182"/>
                  </a:lnTo>
                  <a:cubicBezTo>
                    <a:pt x="13106" y="15182"/>
                    <a:pt x="13290" y="15266"/>
                    <a:pt x="13425" y="15418"/>
                  </a:cubicBezTo>
                  <a:lnTo>
                    <a:pt x="16459" y="18834"/>
                  </a:lnTo>
                  <a:lnTo>
                    <a:pt x="16459" y="15175"/>
                  </a:lnTo>
                  <a:cubicBezTo>
                    <a:pt x="16459" y="14871"/>
                    <a:pt x="16611" y="14589"/>
                    <a:pt x="16853" y="14453"/>
                  </a:cubicBezTo>
                  <a:cubicBezTo>
                    <a:pt x="18894" y="13290"/>
                    <a:pt x="20162" y="10972"/>
                    <a:pt x="20162" y="8400"/>
                  </a:cubicBezTo>
                  <a:cubicBezTo>
                    <a:pt x="20162" y="4663"/>
                    <a:pt x="17462" y="1619"/>
                    <a:pt x="14141" y="1619"/>
                  </a:cubicBezTo>
                  <a:lnTo>
                    <a:pt x="7459" y="1619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83" name="Freeform: Shape 17608"/>
            <p:cNvSpPr/>
            <p:nvPr/>
          </p:nvSpPr>
          <p:spPr>
            <a:xfrm>
              <a:off x="234273" y="101893"/>
              <a:ext cx="306995" cy="238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4" h="21444" extrusionOk="0">
                  <a:moveTo>
                    <a:pt x="19011" y="21444"/>
                  </a:moveTo>
                  <a:cubicBezTo>
                    <a:pt x="18990" y="21444"/>
                    <a:pt x="18970" y="21444"/>
                    <a:pt x="18949" y="21441"/>
                  </a:cubicBezTo>
                  <a:cubicBezTo>
                    <a:pt x="18744" y="21411"/>
                    <a:pt x="18566" y="21238"/>
                    <a:pt x="18484" y="20987"/>
                  </a:cubicBezTo>
                  <a:cubicBezTo>
                    <a:pt x="18165" y="19988"/>
                    <a:pt x="17703" y="18788"/>
                    <a:pt x="17256" y="17625"/>
                  </a:cubicBezTo>
                  <a:cubicBezTo>
                    <a:pt x="16814" y="16473"/>
                    <a:pt x="16356" y="15282"/>
                    <a:pt x="16021" y="14256"/>
                  </a:cubicBezTo>
                  <a:cubicBezTo>
                    <a:pt x="13818" y="14518"/>
                    <a:pt x="11520" y="13940"/>
                    <a:pt x="9549" y="12624"/>
                  </a:cubicBezTo>
                  <a:cubicBezTo>
                    <a:pt x="9349" y="12489"/>
                    <a:pt x="8973" y="12239"/>
                    <a:pt x="8702" y="11863"/>
                  </a:cubicBezTo>
                  <a:cubicBezTo>
                    <a:pt x="8610" y="11917"/>
                    <a:pt x="8519" y="11967"/>
                    <a:pt x="8430" y="12015"/>
                  </a:cubicBezTo>
                  <a:cubicBezTo>
                    <a:pt x="8260" y="12108"/>
                    <a:pt x="8098" y="12197"/>
                    <a:pt x="7966" y="12304"/>
                  </a:cubicBezTo>
                  <a:cubicBezTo>
                    <a:pt x="7788" y="12445"/>
                    <a:pt x="7622" y="12654"/>
                    <a:pt x="7464" y="12854"/>
                  </a:cubicBezTo>
                  <a:cubicBezTo>
                    <a:pt x="5728" y="15077"/>
                    <a:pt x="4500" y="17341"/>
                    <a:pt x="3708" y="19776"/>
                  </a:cubicBezTo>
                  <a:cubicBezTo>
                    <a:pt x="3585" y="20155"/>
                    <a:pt x="3250" y="20331"/>
                    <a:pt x="2960" y="20170"/>
                  </a:cubicBezTo>
                  <a:cubicBezTo>
                    <a:pt x="2671" y="20009"/>
                    <a:pt x="2537" y="19570"/>
                    <a:pt x="2660" y="19191"/>
                  </a:cubicBezTo>
                  <a:cubicBezTo>
                    <a:pt x="3512" y="16571"/>
                    <a:pt x="4824" y="14149"/>
                    <a:pt x="6667" y="11785"/>
                  </a:cubicBezTo>
                  <a:cubicBezTo>
                    <a:pt x="6861" y="11538"/>
                    <a:pt x="7093" y="11251"/>
                    <a:pt x="7371" y="11030"/>
                  </a:cubicBezTo>
                  <a:cubicBezTo>
                    <a:pt x="7578" y="10863"/>
                    <a:pt x="7788" y="10750"/>
                    <a:pt x="7991" y="10640"/>
                  </a:cubicBezTo>
                  <a:cubicBezTo>
                    <a:pt x="8223" y="10511"/>
                    <a:pt x="8444" y="10392"/>
                    <a:pt x="8592" y="10219"/>
                  </a:cubicBezTo>
                  <a:cubicBezTo>
                    <a:pt x="8781" y="9998"/>
                    <a:pt x="9061" y="9968"/>
                    <a:pt x="9276" y="10144"/>
                  </a:cubicBezTo>
                  <a:cubicBezTo>
                    <a:pt x="9462" y="10296"/>
                    <a:pt x="9560" y="10574"/>
                    <a:pt x="9538" y="10854"/>
                  </a:cubicBezTo>
                  <a:cubicBezTo>
                    <a:pt x="9590" y="10929"/>
                    <a:pt x="9724" y="11066"/>
                    <a:pt x="10066" y="11296"/>
                  </a:cubicBezTo>
                  <a:cubicBezTo>
                    <a:pt x="11861" y="12495"/>
                    <a:pt x="13955" y="13015"/>
                    <a:pt x="15962" y="12767"/>
                  </a:cubicBezTo>
                  <a:cubicBezTo>
                    <a:pt x="16117" y="12746"/>
                    <a:pt x="16407" y="12710"/>
                    <a:pt x="16675" y="12946"/>
                  </a:cubicBezTo>
                  <a:cubicBezTo>
                    <a:pt x="16901" y="13143"/>
                    <a:pt x="16994" y="13435"/>
                    <a:pt x="17044" y="13591"/>
                  </a:cubicBezTo>
                  <a:cubicBezTo>
                    <a:pt x="17363" y="14590"/>
                    <a:pt x="17826" y="15793"/>
                    <a:pt x="18275" y="16956"/>
                  </a:cubicBezTo>
                  <a:cubicBezTo>
                    <a:pt x="18530" y="17619"/>
                    <a:pt x="18790" y="18293"/>
                    <a:pt x="19026" y="18944"/>
                  </a:cubicBezTo>
                  <a:cubicBezTo>
                    <a:pt x="19129" y="18535"/>
                    <a:pt x="19213" y="18096"/>
                    <a:pt x="19298" y="17634"/>
                  </a:cubicBezTo>
                  <a:cubicBezTo>
                    <a:pt x="19865" y="14521"/>
                    <a:pt x="20350" y="11236"/>
                    <a:pt x="19510" y="8327"/>
                  </a:cubicBezTo>
                  <a:cubicBezTo>
                    <a:pt x="18762" y="5740"/>
                    <a:pt x="16885" y="3547"/>
                    <a:pt x="14488" y="2458"/>
                  </a:cubicBezTo>
                  <a:cubicBezTo>
                    <a:pt x="12037" y="1345"/>
                    <a:pt x="9385" y="1416"/>
                    <a:pt x="7348" y="1601"/>
                  </a:cubicBezTo>
                  <a:cubicBezTo>
                    <a:pt x="6647" y="1664"/>
                    <a:pt x="5911" y="1760"/>
                    <a:pt x="5291" y="2121"/>
                  </a:cubicBezTo>
                  <a:cubicBezTo>
                    <a:pt x="4150" y="2789"/>
                    <a:pt x="3382" y="4361"/>
                    <a:pt x="2694" y="5916"/>
                  </a:cubicBezTo>
                  <a:cubicBezTo>
                    <a:pt x="1935" y="7629"/>
                    <a:pt x="1247" y="9315"/>
                    <a:pt x="1151" y="11102"/>
                  </a:cubicBezTo>
                  <a:cubicBezTo>
                    <a:pt x="1079" y="12463"/>
                    <a:pt x="1347" y="13913"/>
                    <a:pt x="1972" y="15533"/>
                  </a:cubicBezTo>
                  <a:cubicBezTo>
                    <a:pt x="2113" y="15900"/>
                    <a:pt x="2001" y="16351"/>
                    <a:pt x="1719" y="16536"/>
                  </a:cubicBezTo>
                  <a:cubicBezTo>
                    <a:pt x="1438" y="16721"/>
                    <a:pt x="1094" y="16574"/>
                    <a:pt x="953" y="16204"/>
                  </a:cubicBezTo>
                  <a:cubicBezTo>
                    <a:pt x="236" y="14337"/>
                    <a:pt x="-72" y="12633"/>
                    <a:pt x="15" y="10998"/>
                  </a:cubicBezTo>
                  <a:cubicBezTo>
                    <a:pt x="126" y="8891"/>
                    <a:pt x="880" y="7038"/>
                    <a:pt x="1707" y="5167"/>
                  </a:cubicBezTo>
                  <a:cubicBezTo>
                    <a:pt x="2489" y="3401"/>
                    <a:pt x="3373" y="1607"/>
                    <a:pt x="4826" y="757"/>
                  </a:cubicBezTo>
                  <a:cubicBezTo>
                    <a:pt x="5614" y="297"/>
                    <a:pt x="6464" y="184"/>
                    <a:pt x="7269" y="113"/>
                  </a:cubicBezTo>
                  <a:cubicBezTo>
                    <a:pt x="9412" y="-84"/>
                    <a:pt x="12212" y="-156"/>
                    <a:pt x="14860" y="1046"/>
                  </a:cubicBezTo>
                  <a:cubicBezTo>
                    <a:pt x="17571" y="2279"/>
                    <a:pt x="19708" y="4800"/>
                    <a:pt x="20573" y="7796"/>
                  </a:cubicBezTo>
                  <a:cubicBezTo>
                    <a:pt x="21528" y="11102"/>
                    <a:pt x="20988" y="14787"/>
                    <a:pt x="20405" y="17977"/>
                  </a:cubicBezTo>
                  <a:cubicBezTo>
                    <a:pt x="20191" y="19152"/>
                    <a:pt x="19972" y="20200"/>
                    <a:pt x="19475" y="21125"/>
                  </a:cubicBezTo>
                  <a:cubicBezTo>
                    <a:pt x="19368" y="21325"/>
                    <a:pt x="19193" y="21441"/>
                    <a:pt x="19011" y="21441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84" name="Freeform: Shape 17609"/>
            <p:cNvSpPr/>
            <p:nvPr/>
          </p:nvSpPr>
          <p:spPr>
            <a:xfrm>
              <a:off x="273599" y="310933"/>
              <a:ext cx="245871" cy="1458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2" h="21498" extrusionOk="0">
                  <a:moveTo>
                    <a:pt x="10458" y="21498"/>
                  </a:moveTo>
                  <a:cubicBezTo>
                    <a:pt x="10417" y="21498"/>
                    <a:pt x="10377" y="21498"/>
                    <a:pt x="10336" y="21498"/>
                  </a:cubicBezTo>
                  <a:cubicBezTo>
                    <a:pt x="8342" y="21430"/>
                    <a:pt x="6383" y="19695"/>
                    <a:pt x="4516" y="16349"/>
                  </a:cubicBezTo>
                  <a:cubicBezTo>
                    <a:pt x="2166" y="12132"/>
                    <a:pt x="609" y="6978"/>
                    <a:pt x="12" y="1442"/>
                  </a:cubicBezTo>
                  <a:cubicBezTo>
                    <a:pt x="-60" y="777"/>
                    <a:pt x="200" y="142"/>
                    <a:pt x="594" y="20"/>
                  </a:cubicBezTo>
                  <a:cubicBezTo>
                    <a:pt x="985" y="-102"/>
                    <a:pt x="1364" y="338"/>
                    <a:pt x="1436" y="1002"/>
                  </a:cubicBezTo>
                  <a:cubicBezTo>
                    <a:pt x="1978" y="6005"/>
                    <a:pt x="3445" y="10857"/>
                    <a:pt x="5572" y="14673"/>
                  </a:cubicBezTo>
                  <a:cubicBezTo>
                    <a:pt x="6666" y="16637"/>
                    <a:pt x="8385" y="18987"/>
                    <a:pt x="10368" y="19055"/>
                  </a:cubicBezTo>
                  <a:cubicBezTo>
                    <a:pt x="11977" y="19099"/>
                    <a:pt x="13659" y="17702"/>
                    <a:pt x="15366" y="14873"/>
                  </a:cubicBezTo>
                  <a:cubicBezTo>
                    <a:pt x="17627" y="11126"/>
                    <a:pt x="19245" y="6494"/>
                    <a:pt x="20041" y="1486"/>
                  </a:cubicBezTo>
                  <a:cubicBezTo>
                    <a:pt x="20145" y="836"/>
                    <a:pt x="20541" y="445"/>
                    <a:pt x="20926" y="621"/>
                  </a:cubicBezTo>
                  <a:cubicBezTo>
                    <a:pt x="21311" y="797"/>
                    <a:pt x="21540" y="1466"/>
                    <a:pt x="21439" y="2116"/>
                  </a:cubicBezTo>
                  <a:cubicBezTo>
                    <a:pt x="20576" y="7549"/>
                    <a:pt x="18825" y="12562"/>
                    <a:pt x="16379" y="16612"/>
                  </a:cubicBezTo>
                  <a:cubicBezTo>
                    <a:pt x="14423" y="19852"/>
                    <a:pt x="12432" y="21498"/>
                    <a:pt x="10458" y="2149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85" name="Freeform: Shape 17611"/>
            <p:cNvSpPr/>
            <p:nvPr/>
          </p:nvSpPr>
          <p:spPr>
            <a:xfrm>
              <a:off x="116232" y="413468"/>
              <a:ext cx="552143" cy="292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43" extrusionOk="0">
                  <a:moveTo>
                    <a:pt x="21256" y="21538"/>
                  </a:moveTo>
                  <a:lnTo>
                    <a:pt x="325" y="21538"/>
                  </a:lnTo>
                  <a:cubicBezTo>
                    <a:pt x="230" y="21538"/>
                    <a:pt x="139" y="21460"/>
                    <a:pt x="77" y="21323"/>
                  </a:cubicBezTo>
                  <a:cubicBezTo>
                    <a:pt x="15" y="21187"/>
                    <a:pt x="-11" y="21006"/>
                    <a:pt x="5" y="20831"/>
                  </a:cubicBezTo>
                  <a:lnTo>
                    <a:pt x="689" y="13028"/>
                  </a:lnTo>
                  <a:cubicBezTo>
                    <a:pt x="843" y="11267"/>
                    <a:pt x="1496" y="9814"/>
                    <a:pt x="2393" y="9236"/>
                  </a:cubicBezTo>
                  <a:lnTo>
                    <a:pt x="7949" y="5642"/>
                  </a:lnTo>
                  <a:cubicBezTo>
                    <a:pt x="8283" y="4098"/>
                    <a:pt x="8362" y="2369"/>
                    <a:pt x="8172" y="740"/>
                  </a:cubicBezTo>
                  <a:cubicBezTo>
                    <a:pt x="8133" y="411"/>
                    <a:pt x="8243" y="87"/>
                    <a:pt x="8418" y="14"/>
                  </a:cubicBezTo>
                  <a:cubicBezTo>
                    <a:pt x="8593" y="-57"/>
                    <a:pt x="8765" y="148"/>
                    <a:pt x="8804" y="477"/>
                  </a:cubicBezTo>
                  <a:cubicBezTo>
                    <a:pt x="9035" y="2442"/>
                    <a:pt x="8922" y="4540"/>
                    <a:pt x="8486" y="6378"/>
                  </a:cubicBezTo>
                  <a:cubicBezTo>
                    <a:pt x="8450" y="6532"/>
                    <a:pt x="8382" y="6651"/>
                    <a:pt x="8296" y="6707"/>
                  </a:cubicBezTo>
                  <a:lnTo>
                    <a:pt x="2604" y="10392"/>
                  </a:lnTo>
                  <a:cubicBezTo>
                    <a:pt x="1933" y="10826"/>
                    <a:pt x="1444" y="11913"/>
                    <a:pt x="1329" y="13230"/>
                  </a:cubicBezTo>
                  <a:lnTo>
                    <a:pt x="707" y="20324"/>
                  </a:lnTo>
                  <a:lnTo>
                    <a:pt x="20876" y="20324"/>
                  </a:lnTo>
                  <a:lnTo>
                    <a:pt x="20197" y="12455"/>
                  </a:lnTo>
                  <a:cubicBezTo>
                    <a:pt x="20085" y="11148"/>
                    <a:pt x="19603" y="10060"/>
                    <a:pt x="18938" y="9616"/>
                  </a:cubicBezTo>
                  <a:lnTo>
                    <a:pt x="13833" y="6215"/>
                  </a:lnTo>
                  <a:cubicBezTo>
                    <a:pt x="13741" y="6154"/>
                    <a:pt x="13669" y="6020"/>
                    <a:pt x="13636" y="5847"/>
                  </a:cubicBezTo>
                  <a:cubicBezTo>
                    <a:pt x="13546" y="5376"/>
                    <a:pt x="13417" y="4930"/>
                    <a:pt x="13281" y="4457"/>
                  </a:cubicBezTo>
                  <a:cubicBezTo>
                    <a:pt x="13195" y="4159"/>
                    <a:pt x="13106" y="3849"/>
                    <a:pt x="13027" y="3530"/>
                  </a:cubicBezTo>
                  <a:cubicBezTo>
                    <a:pt x="12746" y="2406"/>
                    <a:pt x="12668" y="1435"/>
                    <a:pt x="12787" y="562"/>
                  </a:cubicBezTo>
                  <a:cubicBezTo>
                    <a:pt x="12831" y="236"/>
                    <a:pt x="13007" y="38"/>
                    <a:pt x="13181" y="123"/>
                  </a:cubicBezTo>
                  <a:cubicBezTo>
                    <a:pt x="13355" y="206"/>
                    <a:pt x="13458" y="540"/>
                    <a:pt x="13414" y="865"/>
                  </a:cubicBezTo>
                  <a:cubicBezTo>
                    <a:pt x="13334" y="1452"/>
                    <a:pt x="13399" y="2155"/>
                    <a:pt x="13612" y="3011"/>
                  </a:cubicBezTo>
                  <a:cubicBezTo>
                    <a:pt x="13685" y="3298"/>
                    <a:pt x="13765" y="3579"/>
                    <a:pt x="13850" y="3876"/>
                  </a:cubicBezTo>
                  <a:cubicBezTo>
                    <a:pt x="13967" y="4286"/>
                    <a:pt x="14089" y="4708"/>
                    <a:pt x="14188" y="5159"/>
                  </a:cubicBezTo>
                  <a:lnTo>
                    <a:pt x="19152" y="8468"/>
                  </a:lnTo>
                  <a:cubicBezTo>
                    <a:pt x="20038" y="9058"/>
                    <a:pt x="20683" y="10511"/>
                    <a:pt x="20834" y="12260"/>
                  </a:cubicBezTo>
                  <a:lnTo>
                    <a:pt x="21573" y="20836"/>
                  </a:lnTo>
                  <a:cubicBezTo>
                    <a:pt x="21589" y="21011"/>
                    <a:pt x="21562" y="21192"/>
                    <a:pt x="21501" y="21328"/>
                  </a:cubicBezTo>
                  <a:cubicBezTo>
                    <a:pt x="21440" y="21465"/>
                    <a:pt x="21349" y="21543"/>
                    <a:pt x="21255" y="21543"/>
                  </a:cubicBezTo>
                  <a:close/>
                  <a:moveTo>
                    <a:pt x="8190" y="6127"/>
                  </a:moveTo>
                  <a:lnTo>
                    <a:pt x="8191" y="6127"/>
                  </a:lnTo>
                  <a:lnTo>
                    <a:pt x="8190" y="612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86" name="Freeform: Shape 17612"/>
            <p:cNvSpPr/>
            <p:nvPr/>
          </p:nvSpPr>
          <p:spPr>
            <a:xfrm>
              <a:off x="286439" y="492996"/>
              <a:ext cx="226293" cy="64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0" h="21230" extrusionOk="0">
                  <a:moveTo>
                    <a:pt x="10207" y="21219"/>
                  </a:moveTo>
                  <a:cubicBezTo>
                    <a:pt x="7499" y="21219"/>
                    <a:pt x="4791" y="18305"/>
                    <a:pt x="2500" y="12487"/>
                  </a:cubicBezTo>
                  <a:lnTo>
                    <a:pt x="322" y="6965"/>
                  </a:lnTo>
                  <a:cubicBezTo>
                    <a:pt x="-29" y="6080"/>
                    <a:pt x="-104" y="4367"/>
                    <a:pt x="150" y="3155"/>
                  </a:cubicBezTo>
                  <a:cubicBezTo>
                    <a:pt x="404" y="1933"/>
                    <a:pt x="896" y="1671"/>
                    <a:pt x="1244" y="2555"/>
                  </a:cubicBezTo>
                  <a:lnTo>
                    <a:pt x="3422" y="8078"/>
                  </a:lnTo>
                  <a:cubicBezTo>
                    <a:pt x="7368" y="18097"/>
                    <a:pt x="12721" y="18338"/>
                    <a:pt x="16742" y="8689"/>
                  </a:cubicBezTo>
                  <a:lnTo>
                    <a:pt x="20161" y="481"/>
                  </a:lnTo>
                  <a:cubicBezTo>
                    <a:pt x="20518" y="-370"/>
                    <a:pt x="21004" y="-65"/>
                    <a:pt x="21252" y="1180"/>
                  </a:cubicBezTo>
                  <a:cubicBezTo>
                    <a:pt x="21496" y="2424"/>
                    <a:pt x="21408" y="4116"/>
                    <a:pt x="21051" y="4978"/>
                  </a:cubicBezTo>
                  <a:lnTo>
                    <a:pt x="17632" y="13186"/>
                  </a:lnTo>
                  <a:cubicBezTo>
                    <a:pt x="15397" y="18556"/>
                    <a:pt x="12802" y="21230"/>
                    <a:pt x="10207" y="2123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87" name="Freeform: Shape 17613"/>
            <p:cNvSpPr/>
            <p:nvPr/>
          </p:nvSpPr>
          <p:spPr>
            <a:xfrm>
              <a:off x="384048" y="540910"/>
              <a:ext cx="16579" cy="1654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38" y="21600"/>
                    <a:pt x="0" y="21115"/>
                    <a:pt x="0" y="20518"/>
                  </a:cubicBezTo>
                  <a:lnTo>
                    <a:pt x="0" y="1082"/>
                  </a:lnTo>
                  <a:cubicBezTo>
                    <a:pt x="0" y="485"/>
                    <a:pt x="4838" y="0"/>
                    <a:pt x="10800" y="0"/>
                  </a:cubicBezTo>
                  <a:cubicBezTo>
                    <a:pt x="16762" y="0"/>
                    <a:pt x="21600" y="485"/>
                    <a:pt x="21600" y="1082"/>
                  </a:cubicBezTo>
                  <a:lnTo>
                    <a:pt x="21600" y="20518"/>
                  </a:lnTo>
                  <a:cubicBezTo>
                    <a:pt x="21600" y="21115"/>
                    <a:pt x="16762" y="21600"/>
                    <a:pt x="10800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88" name="Freeform: Shape 17614"/>
            <p:cNvSpPr/>
            <p:nvPr/>
          </p:nvSpPr>
          <p:spPr>
            <a:xfrm>
              <a:off x="124335" y="640778"/>
              <a:ext cx="131797" cy="65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42" y="21600"/>
                  </a:moveTo>
                  <a:cubicBezTo>
                    <a:pt x="19492" y="21600"/>
                    <a:pt x="18883" y="20376"/>
                    <a:pt x="18883" y="18869"/>
                  </a:cubicBezTo>
                  <a:lnTo>
                    <a:pt x="18883" y="5463"/>
                  </a:lnTo>
                  <a:lnTo>
                    <a:pt x="1358" y="5463"/>
                  </a:lnTo>
                  <a:cubicBezTo>
                    <a:pt x="609" y="5463"/>
                    <a:pt x="0" y="4239"/>
                    <a:pt x="0" y="2731"/>
                  </a:cubicBezTo>
                  <a:cubicBezTo>
                    <a:pt x="0" y="1224"/>
                    <a:pt x="609" y="0"/>
                    <a:pt x="1358" y="0"/>
                  </a:cubicBezTo>
                  <a:lnTo>
                    <a:pt x="20242" y="0"/>
                  </a:lnTo>
                  <a:cubicBezTo>
                    <a:pt x="20991" y="0"/>
                    <a:pt x="21600" y="1224"/>
                    <a:pt x="21600" y="2731"/>
                  </a:cubicBezTo>
                  <a:lnTo>
                    <a:pt x="21600" y="18869"/>
                  </a:lnTo>
                  <a:cubicBezTo>
                    <a:pt x="21600" y="20376"/>
                    <a:pt x="20991" y="21600"/>
                    <a:pt x="20242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89" name="Freeform: Shape 17615"/>
            <p:cNvSpPr/>
            <p:nvPr/>
          </p:nvSpPr>
          <p:spPr>
            <a:xfrm>
              <a:off x="524763" y="640778"/>
              <a:ext cx="131797" cy="65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8" y="21600"/>
                  </a:moveTo>
                  <a:cubicBezTo>
                    <a:pt x="609" y="21600"/>
                    <a:pt x="0" y="20376"/>
                    <a:pt x="0" y="18869"/>
                  </a:cubicBezTo>
                  <a:lnTo>
                    <a:pt x="0" y="2731"/>
                  </a:lnTo>
                  <a:cubicBezTo>
                    <a:pt x="0" y="1224"/>
                    <a:pt x="609" y="0"/>
                    <a:pt x="1358" y="0"/>
                  </a:cubicBezTo>
                  <a:lnTo>
                    <a:pt x="20242" y="0"/>
                  </a:lnTo>
                  <a:cubicBezTo>
                    <a:pt x="20991" y="0"/>
                    <a:pt x="21600" y="1224"/>
                    <a:pt x="21600" y="2731"/>
                  </a:cubicBezTo>
                  <a:cubicBezTo>
                    <a:pt x="21600" y="4239"/>
                    <a:pt x="20991" y="5463"/>
                    <a:pt x="20242" y="5463"/>
                  </a:cubicBezTo>
                  <a:lnTo>
                    <a:pt x="2717" y="5463"/>
                  </a:lnTo>
                  <a:lnTo>
                    <a:pt x="2717" y="18869"/>
                  </a:lnTo>
                  <a:cubicBezTo>
                    <a:pt x="2717" y="20376"/>
                    <a:pt x="2108" y="21600"/>
                    <a:pt x="1358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90" name="Freeform: Shape 17616"/>
            <p:cNvSpPr/>
            <p:nvPr/>
          </p:nvSpPr>
          <p:spPr>
            <a:xfrm>
              <a:off x="239520" y="267139"/>
              <a:ext cx="50664" cy="1168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67" y="21600"/>
                  </a:moveTo>
                  <a:lnTo>
                    <a:pt x="10333" y="21600"/>
                  </a:lnTo>
                  <a:cubicBezTo>
                    <a:pt x="4637" y="21600"/>
                    <a:pt x="0" y="19589"/>
                    <a:pt x="0" y="17118"/>
                  </a:cubicBezTo>
                  <a:lnTo>
                    <a:pt x="0" y="4482"/>
                  </a:lnTo>
                  <a:cubicBezTo>
                    <a:pt x="0" y="2011"/>
                    <a:pt x="4637" y="0"/>
                    <a:pt x="10333" y="0"/>
                  </a:cubicBezTo>
                  <a:lnTo>
                    <a:pt x="11267" y="0"/>
                  </a:lnTo>
                  <a:cubicBezTo>
                    <a:pt x="16963" y="0"/>
                    <a:pt x="21600" y="2011"/>
                    <a:pt x="21600" y="4482"/>
                  </a:cubicBezTo>
                  <a:lnTo>
                    <a:pt x="21600" y="17118"/>
                  </a:lnTo>
                  <a:cubicBezTo>
                    <a:pt x="21600" y="19589"/>
                    <a:pt x="16963" y="21600"/>
                    <a:pt x="11267" y="21600"/>
                  </a:cubicBezTo>
                  <a:close/>
                  <a:moveTo>
                    <a:pt x="10347" y="3072"/>
                  </a:moveTo>
                  <a:cubicBezTo>
                    <a:pt x="8553" y="3072"/>
                    <a:pt x="7082" y="3703"/>
                    <a:pt x="7082" y="4488"/>
                  </a:cubicBezTo>
                  <a:lnTo>
                    <a:pt x="7082" y="17124"/>
                  </a:lnTo>
                  <a:cubicBezTo>
                    <a:pt x="7082" y="17903"/>
                    <a:pt x="8538" y="18541"/>
                    <a:pt x="10347" y="18541"/>
                  </a:cubicBezTo>
                  <a:lnTo>
                    <a:pt x="11281" y="18541"/>
                  </a:lnTo>
                  <a:cubicBezTo>
                    <a:pt x="13076" y="18541"/>
                    <a:pt x="14546" y="17909"/>
                    <a:pt x="14546" y="17124"/>
                  </a:cubicBezTo>
                  <a:lnTo>
                    <a:pt x="14546" y="4488"/>
                  </a:lnTo>
                  <a:cubicBezTo>
                    <a:pt x="14546" y="3709"/>
                    <a:pt x="13090" y="3072"/>
                    <a:pt x="11281" y="3072"/>
                  </a:cubicBezTo>
                  <a:lnTo>
                    <a:pt x="10347" y="307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91" name="Freeform: Shape 17617"/>
            <p:cNvSpPr/>
            <p:nvPr/>
          </p:nvSpPr>
          <p:spPr>
            <a:xfrm>
              <a:off x="507721" y="267139"/>
              <a:ext cx="50664" cy="1168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67" y="21600"/>
                  </a:moveTo>
                  <a:lnTo>
                    <a:pt x="10333" y="21600"/>
                  </a:lnTo>
                  <a:cubicBezTo>
                    <a:pt x="4637" y="21600"/>
                    <a:pt x="0" y="19589"/>
                    <a:pt x="0" y="17118"/>
                  </a:cubicBezTo>
                  <a:lnTo>
                    <a:pt x="0" y="4482"/>
                  </a:lnTo>
                  <a:cubicBezTo>
                    <a:pt x="0" y="2011"/>
                    <a:pt x="4637" y="0"/>
                    <a:pt x="10333" y="0"/>
                  </a:cubicBezTo>
                  <a:lnTo>
                    <a:pt x="11267" y="0"/>
                  </a:lnTo>
                  <a:cubicBezTo>
                    <a:pt x="16963" y="0"/>
                    <a:pt x="21600" y="2011"/>
                    <a:pt x="21600" y="4482"/>
                  </a:cubicBezTo>
                  <a:lnTo>
                    <a:pt x="21600" y="17118"/>
                  </a:lnTo>
                  <a:cubicBezTo>
                    <a:pt x="21600" y="19589"/>
                    <a:pt x="16963" y="21600"/>
                    <a:pt x="11267" y="21600"/>
                  </a:cubicBezTo>
                  <a:close/>
                  <a:moveTo>
                    <a:pt x="10333" y="3072"/>
                  </a:moveTo>
                  <a:cubicBezTo>
                    <a:pt x="8538" y="3072"/>
                    <a:pt x="7068" y="3703"/>
                    <a:pt x="7068" y="4488"/>
                  </a:cubicBezTo>
                  <a:lnTo>
                    <a:pt x="7068" y="17124"/>
                  </a:lnTo>
                  <a:cubicBezTo>
                    <a:pt x="7068" y="17903"/>
                    <a:pt x="8524" y="18541"/>
                    <a:pt x="10333" y="18541"/>
                  </a:cubicBezTo>
                  <a:lnTo>
                    <a:pt x="11267" y="18541"/>
                  </a:lnTo>
                  <a:cubicBezTo>
                    <a:pt x="13062" y="18541"/>
                    <a:pt x="14532" y="17909"/>
                    <a:pt x="14532" y="17124"/>
                  </a:cubicBezTo>
                  <a:lnTo>
                    <a:pt x="14532" y="4488"/>
                  </a:lnTo>
                  <a:cubicBezTo>
                    <a:pt x="14532" y="3709"/>
                    <a:pt x="13076" y="3072"/>
                    <a:pt x="11267" y="3072"/>
                  </a:cubicBezTo>
                  <a:lnTo>
                    <a:pt x="10333" y="307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92" name="Freeform: Shape 17618"/>
            <p:cNvSpPr/>
            <p:nvPr/>
          </p:nvSpPr>
          <p:spPr>
            <a:xfrm>
              <a:off x="257656" y="367370"/>
              <a:ext cx="110876" cy="461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85" y="21600"/>
                  </a:moveTo>
                  <a:lnTo>
                    <a:pt x="1615" y="21600"/>
                  </a:lnTo>
                  <a:cubicBezTo>
                    <a:pt x="724" y="21600"/>
                    <a:pt x="0" y="19861"/>
                    <a:pt x="0" y="17718"/>
                  </a:cubicBezTo>
                  <a:lnTo>
                    <a:pt x="0" y="3882"/>
                  </a:lnTo>
                  <a:cubicBezTo>
                    <a:pt x="0" y="1739"/>
                    <a:pt x="724" y="0"/>
                    <a:pt x="1615" y="0"/>
                  </a:cubicBezTo>
                  <a:cubicBezTo>
                    <a:pt x="2506" y="0"/>
                    <a:pt x="3230" y="1739"/>
                    <a:pt x="3230" y="3882"/>
                  </a:cubicBezTo>
                  <a:lnTo>
                    <a:pt x="3230" y="13836"/>
                  </a:lnTo>
                  <a:lnTo>
                    <a:pt x="19985" y="13836"/>
                  </a:lnTo>
                  <a:cubicBezTo>
                    <a:pt x="20876" y="13836"/>
                    <a:pt x="21600" y="15575"/>
                    <a:pt x="21600" y="17718"/>
                  </a:cubicBezTo>
                  <a:cubicBezTo>
                    <a:pt x="21600" y="19861"/>
                    <a:pt x="20876" y="21600"/>
                    <a:pt x="19985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93" name="Freeform: Shape 17619"/>
            <p:cNvSpPr/>
            <p:nvPr/>
          </p:nvSpPr>
          <p:spPr>
            <a:xfrm>
              <a:off x="359181" y="387927"/>
              <a:ext cx="66347" cy="35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1" y="21600"/>
                  </a:moveTo>
                  <a:lnTo>
                    <a:pt x="2699" y="21600"/>
                  </a:lnTo>
                  <a:cubicBezTo>
                    <a:pt x="1209" y="21600"/>
                    <a:pt x="0" y="19362"/>
                    <a:pt x="0" y="16605"/>
                  </a:cubicBezTo>
                  <a:lnTo>
                    <a:pt x="0" y="4995"/>
                  </a:lnTo>
                  <a:cubicBezTo>
                    <a:pt x="0" y="2238"/>
                    <a:pt x="1209" y="0"/>
                    <a:pt x="2699" y="0"/>
                  </a:cubicBezTo>
                  <a:lnTo>
                    <a:pt x="18901" y="0"/>
                  </a:lnTo>
                  <a:cubicBezTo>
                    <a:pt x="20391" y="0"/>
                    <a:pt x="21600" y="2238"/>
                    <a:pt x="21600" y="4995"/>
                  </a:cubicBezTo>
                  <a:lnTo>
                    <a:pt x="21600" y="16605"/>
                  </a:lnTo>
                  <a:cubicBezTo>
                    <a:pt x="21600" y="19362"/>
                    <a:pt x="20391" y="21600"/>
                    <a:pt x="18901" y="21600"/>
                  </a:cubicBezTo>
                  <a:close/>
                  <a:moveTo>
                    <a:pt x="5397" y="11609"/>
                  </a:moveTo>
                  <a:lnTo>
                    <a:pt x="16203" y="11609"/>
                  </a:lnTo>
                  <a:lnTo>
                    <a:pt x="16203" y="9991"/>
                  </a:lnTo>
                  <a:lnTo>
                    <a:pt x="5397" y="9991"/>
                  </a:lnTo>
                  <a:lnTo>
                    <a:pt x="5397" y="11609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94" name="Freeform: Shape 17620"/>
            <p:cNvSpPr/>
            <p:nvPr/>
          </p:nvSpPr>
          <p:spPr>
            <a:xfrm>
              <a:off x="125653" y="273571"/>
              <a:ext cx="59401" cy="1501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4" h="21600" extrusionOk="0">
                  <a:moveTo>
                    <a:pt x="16122" y="21600"/>
                  </a:moveTo>
                  <a:lnTo>
                    <a:pt x="5412" y="21600"/>
                  </a:lnTo>
                  <a:cubicBezTo>
                    <a:pt x="3813" y="21600"/>
                    <a:pt x="2491" y="21104"/>
                    <a:pt x="2407" y="20465"/>
                  </a:cubicBezTo>
                  <a:lnTo>
                    <a:pt x="3" y="1254"/>
                  </a:lnTo>
                  <a:cubicBezTo>
                    <a:pt x="-33" y="930"/>
                    <a:pt x="256" y="610"/>
                    <a:pt x="832" y="372"/>
                  </a:cubicBezTo>
                  <a:cubicBezTo>
                    <a:pt x="1409" y="133"/>
                    <a:pt x="2191" y="0"/>
                    <a:pt x="3008" y="0"/>
                  </a:cubicBezTo>
                  <a:lnTo>
                    <a:pt x="18526" y="0"/>
                  </a:lnTo>
                  <a:cubicBezTo>
                    <a:pt x="19343" y="0"/>
                    <a:pt x="20136" y="133"/>
                    <a:pt x="20701" y="372"/>
                  </a:cubicBezTo>
                  <a:cubicBezTo>
                    <a:pt x="21266" y="610"/>
                    <a:pt x="21567" y="925"/>
                    <a:pt x="21531" y="1254"/>
                  </a:cubicBezTo>
                  <a:lnTo>
                    <a:pt x="19127" y="20465"/>
                  </a:lnTo>
                  <a:cubicBezTo>
                    <a:pt x="19043" y="21099"/>
                    <a:pt x="17733" y="21600"/>
                    <a:pt x="16122" y="21600"/>
                  </a:cubicBezTo>
                  <a:close/>
                  <a:moveTo>
                    <a:pt x="8273" y="19216"/>
                  </a:moveTo>
                  <a:lnTo>
                    <a:pt x="13261" y="19216"/>
                  </a:lnTo>
                  <a:lnTo>
                    <a:pt x="15365" y="2389"/>
                  </a:lnTo>
                  <a:lnTo>
                    <a:pt x="6157" y="2389"/>
                  </a:lnTo>
                  <a:lnTo>
                    <a:pt x="8261" y="1921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95" name="Freeform: Shape 17621"/>
            <p:cNvSpPr/>
            <p:nvPr/>
          </p:nvSpPr>
          <p:spPr>
            <a:xfrm>
              <a:off x="131529" y="433616"/>
              <a:ext cx="47680" cy="476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51" y="21600"/>
                    <a:pt x="0" y="16763"/>
                    <a:pt x="0" y="10800"/>
                  </a:cubicBezTo>
                  <a:cubicBezTo>
                    <a:pt x="0" y="4837"/>
                    <a:pt x="4851" y="0"/>
                    <a:pt x="10800" y="0"/>
                  </a:cubicBezTo>
                  <a:cubicBezTo>
                    <a:pt x="16748" y="0"/>
                    <a:pt x="21600" y="4837"/>
                    <a:pt x="21600" y="10800"/>
                  </a:cubicBezTo>
                  <a:cubicBezTo>
                    <a:pt x="21600" y="16763"/>
                    <a:pt x="16763" y="21600"/>
                    <a:pt x="10800" y="21600"/>
                  </a:cubicBezTo>
                  <a:close/>
                  <a:moveTo>
                    <a:pt x="10800" y="7510"/>
                  </a:moveTo>
                  <a:cubicBezTo>
                    <a:pt x="8982" y="7510"/>
                    <a:pt x="7510" y="8982"/>
                    <a:pt x="7510" y="10800"/>
                  </a:cubicBezTo>
                  <a:cubicBezTo>
                    <a:pt x="7510" y="12617"/>
                    <a:pt x="8982" y="14090"/>
                    <a:pt x="10800" y="14090"/>
                  </a:cubicBezTo>
                  <a:cubicBezTo>
                    <a:pt x="12617" y="14090"/>
                    <a:pt x="14090" y="12617"/>
                    <a:pt x="14090" y="10800"/>
                  </a:cubicBezTo>
                  <a:cubicBezTo>
                    <a:pt x="14090" y="8982"/>
                    <a:pt x="12617" y="7510"/>
                    <a:pt x="10800" y="751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96" name="Freeform: Shape 17622"/>
            <p:cNvSpPr/>
            <p:nvPr/>
          </p:nvSpPr>
          <p:spPr>
            <a:xfrm>
              <a:off x="594482" y="82425"/>
              <a:ext cx="59401" cy="1501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4" h="21600" extrusionOk="0">
                  <a:moveTo>
                    <a:pt x="16122" y="21600"/>
                  </a:moveTo>
                  <a:lnTo>
                    <a:pt x="5412" y="21600"/>
                  </a:lnTo>
                  <a:cubicBezTo>
                    <a:pt x="3813" y="21600"/>
                    <a:pt x="2491" y="21104"/>
                    <a:pt x="2407" y="20465"/>
                  </a:cubicBezTo>
                  <a:lnTo>
                    <a:pt x="3" y="1254"/>
                  </a:lnTo>
                  <a:cubicBezTo>
                    <a:pt x="-33" y="930"/>
                    <a:pt x="256" y="610"/>
                    <a:pt x="832" y="372"/>
                  </a:cubicBezTo>
                  <a:cubicBezTo>
                    <a:pt x="1409" y="133"/>
                    <a:pt x="2191" y="0"/>
                    <a:pt x="3008" y="0"/>
                  </a:cubicBezTo>
                  <a:lnTo>
                    <a:pt x="18526" y="0"/>
                  </a:lnTo>
                  <a:cubicBezTo>
                    <a:pt x="19343" y="0"/>
                    <a:pt x="20136" y="133"/>
                    <a:pt x="20701" y="372"/>
                  </a:cubicBezTo>
                  <a:cubicBezTo>
                    <a:pt x="21266" y="610"/>
                    <a:pt x="21567" y="925"/>
                    <a:pt x="21531" y="1254"/>
                  </a:cubicBezTo>
                  <a:lnTo>
                    <a:pt x="19127" y="20465"/>
                  </a:lnTo>
                  <a:cubicBezTo>
                    <a:pt x="19043" y="21099"/>
                    <a:pt x="17733" y="21600"/>
                    <a:pt x="16122" y="21600"/>
                  </a:cubicBezTo>
                  <a:close/>
                  <a:moveTo>
                    <a:pt x="8273" y="19216"/>
                  </a:moveTo>
                  <a:lnTo>
                    <a:pt x="13261" y="19216"/>
                  </a:lnTo>
                  <a:lnTo>
                    <a:pt x="15365" y="2389"/>
                  </a:lnTo>
                  <a:lnTo>
                    <a:pt x="6157" y="2389"/>
                  </a:lnTo>
                  <a:lnTo>
                    <a:pt x="8261" y="19216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97" name="Freeform: Shape 17623"/>
            <p:cNvSpPr/>
            <p:nvPr/>
          </p:nvSpPr>
          <p:spPr>
            <a:xfrm>
              <a:off x="600359" y="242504"/>
              <a:ext cx="47680" cy="476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51" y="21600"/>
                    <a:pt x="0" y="16763"/>
                    <a:pt x="0" y="10800"/>
                  </a:cubicBezTo>
                  <a:cubicBezTo>
                    <a:pt x="0" y="4837"/>
                    <a:pt x="4837" y="0"/>
                    <a:pt x="10800" y="0"/>
                  </a:cubicBezTo>
                  <a:cubicBezTo>
                    <a:pt x="16763" y="0"/>
                    <a:pt x="21600" y="4837"/>
                    <a:pt x="21600" y="10800"/>
                  </a:cubicBezTo>
                  <a:cubicBezTo>
                    <a:pt x="21600" y="16763"/>
                    <a:pt x="16763" y="21600"/>
                    <a:pt x="10800" y="21600"/>
                  </a:cubicBezTo>
                  <a:close/>
                  <a:moveTo>
                    <a:pt x="10800" y="7510"/>
                  </a:moveTo>
                  <a:cubicBezTo>
                    <a:pt x="8982" y="7510"/>
                    <a:pt x="7510" y="8982"/>
                    <a:pt x="7510" y="10800"/>
                  </a:cubicBezTo>
                  <a:cubicBezTo>
                    <a:pt x="7510" y="12617"/>
                    <a:pt x="8982" y="14090"/>
                    <a:pt x="10800" y="14090"/>
                  </a:cubicBezTo>
                  <a:cubicBezTo>
                    <a:pt x="12617" y="14090"/>
                    <a:pt x="14090" y="12617"/>
                    <a:pt x="14090" y="10800"/>
                  </a:cubicBezTo>
                  <a:cubicBezTo>
                    <a:pt x="14090" y="8982"/>
                    <a:pt x="12617" y="7510"/>
                    <a:pt x="10800" y="751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98" name="Freeform: Shape 17624"/>
            <p:cNvSpPr/>
            <p:nvPr/>
          </p:nvSpPr>
          <p:spPr>
            <a:xfrm>
              <a:off x="55237" y="51391"/>
              <a:ext cx="129808" cy="165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21" y="21600"/>
                  </a:moveTo>
                  <a:lnTo>
                    <a:pt x="1379" y="21600"/>
                  </a:lnTo>
                  <a:cubicBezTo>
                    <a:pt x="618" y="21600"/>
                    <a:pt x="0" y="16762"/>
                    <a:pt x="0" y="10800"/>
                  </a:cubicBezTo>
                  <a:cubicBezTo>
                    <a:pt x="0" y="4839"/>
                    <a:pt x="618" y="0"/>
                    <a:pt x="1379" y="0"/>
                  </a:cubicBezTo>
                  <a:lnTo>
                    <a:pt x="20221" y="0"/>
                  </a:lnTo>
                  <a:cubicBezTo>
                    <a:pt x="20982" y="0"/>
                    <a:pt x="21600" y="4839"/>
                    <a:pt x="21600" y="10800"/>
                  </a:cubicBezTo>
                  <a:cubicBezTo>
                    <a:pt x="21600" y="16762"/>
                    <a:pt x="20982" y="21600"/>
                    <a:pt x="20221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899" name="Freeform: Shape 17625"/>
            <p:cNvSpPr/>
            <p:nvPr/>
          </p:nvSpPr>
          <p:spPr>
            <a:xfrm>
              <a:off x="55237" y="97511"/>
              <a:ext cx="129808" cy="165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21" y="21600"/>
                  </a:moveTo>
                  <a:lnTo>
                    <a:pt x="1379" y="21600"/>
                  </a:lnTo>
                  <a:cubicBezTo>
                    <a:pt x="618" y="21600"/>
                    <a:pt x="0" y="16762"/>
                    <a:pt x="0" y="10800"/>
                  </a:cubicBezTo>
                  <a:cubicBezTo>
                    <a:pt x="0" y="4839"/>
                    <a:pt x="618" y="0"/>
                    <a:pt x="1379" y="0"/>
                  </a:cubicBezTo>
                  <a:lnTo>
                    <a:pt x="20221" y="0"/>
                  </a:lnTo>
                  <a:cubicBezTo>
                    <a:pt x="20982" y="0"/>
                    <a:pt x="21600" y="4839"/>
                    <a:pt x="21600" y="10800"/>
                  </a:cubicBezTo>
                  <a:cubicBezTo>
                    <a:pt x="21600" y="16762"/>
                    <a:pt x="20982" y="21600"/>
                    <a:pt x="20221" y="216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2" name="TextBox 2"/>
          <p:cNvSpPr txBox="1"/>
          <p:nvPr/>
        </p:nvSpPr>
        <p:spPr>
          <a:xfrm>
            <a:off x="526490" y="1516894"/>
            <a:ext cx="10757815" cy="1723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3000"/>
              </a:spcBef>
              <a:defRPr sz="2400" b="1">
                <a:latin typeface="Arial"/>
                <a:ea typeface="Arial"/>
                <a:cs typeface="Arial"/>
                <a:sym typeface="Arial"/>
              </a:defRPr>
            </a:pPr>
            <a:r>
              <a:t>To do better safeguards and align with the ADB Knowledge Management Action Plan  </a:t>
            </a:r>
          </a:p>
          <a:p>
            <a:pPr>
              <a:spcBef>
                <a:spcPts val="1200"/>
              </a:spcBef>
              <a:defRPr sz="2400" b="1">
                <a:latin typeface="Arial"/>
                <a:ea typeface="Arial"/>
                <a:cs typeface="Arial"/>
                <a:sym typeface="Arial"/>
              </a:defRPr>
            </a:pPr>
            <a:r>
              <a:t>Plus, creation of the Office of Safeguards</a:t>
            </a:r>
            <a:r>
              <a:rPr lang="en-US"/>
              <a:t> (OSFG)</a:t>
            </a:r>
            <a:r>
              <a:t> and recruitment of many new staff created a need for: </a:t>
            </a:r>
            <a:r>
              <a:rPr b="0"/>
              <a:t> </a:t>
            </a:r>
          </a:p>
        </p:txBody>
      </p:sp>
      <p:sp>
        <p:nvSpPr>
          <p:cNvPr id="8903" name="TextBox 4"/>
          <p:cNvSpPr txBox="1"/>
          <p:nvPr/>
        </p:nvSpPr>
        <p:spPr>
          <a:xfrm>
            <a:off x="480769" y="243996"/>
            <a:ext cx="10552855" cy="601620"/>
          </a:xfrm>
          <a:prstGeom prst="rect">
            <a:avLst/>
          </a:prstGeom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40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Why Knowledge Management?   </a:t>
            </a:r>
          </a:p>
        </p:txBody>
      </p:sp>
      <p:sp>
        <p:nvSpPr>
          <p:cNvPr id="8904" name="TextBox 4"/>
          <p:cNvSpPr txBox="1"/>
          <p:nvPr/>
        </p:nvSpPr>
        <p:spPr>
          <a:xfrm>
            <a:off x="1801215" y="3658310"/>
            <a:ext cx="4147642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1200"/>
              </a:spcBef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systematic knowledge sharing, reflection, and learning processes</a:t>
            </a:r>
          </a:p>
        </p:txBody>
      </p:sp>
      <p:sp>
        <p:nvSpPr>
          <p:cNvPr id="8905" name="TextBox 5"/>
          <p:cNvSpPr txBox="1"/>
          <p:nvPr/>
        </p:nvSpPr>
        <p:spPr>
          <a:xfrm>
            <a:off x="7386012" y="3658310"/>
            <a:ext cx="4022499" cy="1569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1200"/>
              </a:spcBef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improved onboarding and transition support, including team building </a:t>
            </a:r>
            <a:r>
              <a:rPr lang="en-US" dirty="0"/>
              <a:t>to create the new office</a:t>
            </a:r>
            <a:endParaRPr dirty="0"/>
          </a:p>
        </p:txBody>
      </p:sp>
      <p:grpSp>
        <p:nvGrpSpPr>
          <p:cNvPr id="8910" name="Group 13"/>
          <p:cNvGrpSpPr/>
          <p:nvPr/>
        </p:nvGrpSpPr>
        <p:grpSpPr>
          <a:xfrm>
            <a:off x="6279253" y="3796667"/>
            <a:ext cx="962088" cy="1034454"/>
            <a:chOff x="0" y="0"/>
            <a:chExt cx="962086" cy="1034453"/>
          </a:xfrm>
        </p:grpSpPr>
        <p:sp>
          <p:nvSpPr>
            <p:cNvPr id="8906" name="Freeform: Shape 9"/>
            <p:cNvSpPr/>
            <p:nvPr/>
          </p:nvSpPr>
          <p:spPr>
            <a:xfrm>
              <a:off x="228452" y="105675"/>
              <a:ext cx="399994" cy="6564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92" y="0"/>
                  </a:moveTo>
                  <a:lnTo>
                    <a:pt x="0" y="0"/>
                  </a:lnTo>
                  <a:lnTo>
                    <a:pt x="8976" y="7628"/>
                  </a:lnTo>
                  <a:lnTo>
                    <a:pt x="12771" y="10853"/>
                  </a:lnTo>
                  <a:lnTo>
                    <a:pt x="12861" y="10929"/>
                  </a:lnTo>
                  <a:lnTo>
                    <a:pt x="9113" y="14116"/>
                  </a:lnTo>
                  <a:lnTo>
                    <a:pt x="304" y="21600"/>
                  </a:lnTo>
                  <a:lnTo>
                    <a:pt x="8996" y="21600"/>
                  </a:lnTo>
                  <a:lnTo>
                    <a:pt x="16372" y="15332"/>
                  </a:lnTo>
                  <a:lnTo>
                    <a:pt x="21600" y="10889"/>
                  </a:lnTo>
                  <a:lnTo>
                    <a:pt x="8692" y="0"/>
                  </a:lnTo>
                  <a:close/>
                </a:path>
              </a:pathLst>
            </a:custGeom>
            <a:solidFill>
              <a:srgbClr val="E9532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907" name="Freeform: Shape 10"/>
            <p:cNvSpPr/>
            <p:nvPr/>
          </p:nvSpPr>
          <p:spPr>
            <a:xfrm>
              <a:off x="588017" y="-1"/>
              <a:ext cx="374070" cy="6139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92" y="0"/>
                  </a:moveTo>
                  <a:lnTo>
                    <a:pt x="0" y="0"/>
                  </a:lnTo>
                  <a:lnTo>
                    <a:pt x="8975" y="7627"/>
                  </a:lnTo>
                  <a:lnTo>
                    <a:pt x="12770" y="10853"/>
                  </a:lnTo>
                  <a:lnTo>
                    <a:pt x="12860" y="10929"/>
                  </a:lnTo>
                  <a:lnTo>
                    <a:pt x="9113" y="14116"/>
                  </a:lnTo>
                  <a:lnTo>
                    <a:pt x="304" y="21600"/>
                  </a:lnTo>
                  <a:lnTo>
                    <a:pt x="8996" y="21600"/>
                  </a:lnTo>
                  <a:lnTo>
                    <a:pt x="16372" y="15332"/>
                  </a:lnTo>
                  <a:lnTo>
                    <a:pt x="21600" y="10889"/>
                  </a:lnTo>
                  <a:lnTo>
                    <a:pt x="8692" y="0"/>
                  </a:lnTo>
                  <a:close/>
                </a:path>
              </a:pathLst>
            </a:custGeom>
            <a:solidFill>
              <a:srgbClr val="41BEE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908" name="Freeform: Shape 11"/>
            <p:cNvSpPr/>
            <p:nvPr/>
          </p:nvSpPr>
          <p:spPr>
            <a:xfrm>
              <a:off x="339422" y="479744"/>
              <a:ext cx="337987" cy="554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92" y="0"/>
                  </a:moveTo>
                  <a:lnTo>
                    <a:pt x="0" y="0"/>
                  </a:lnTo>
                  <a:lnTo>
                    <a:pt x="8975" y="7627"/>
                  </a:lnTo>
                  <a:lnTo>
                    <a:pt x="12771" y="10853"/>
                  </a:lnTo>
                  <a:lnTo>
                    <a:pt x="12861" y="10929"/>
                  </a:lnTo>
                  <a:lnTo>
                    <a:pt x="9113" y="14116"/>
                  </a:lnTo>
                  <a:lnTo>
                    <a:pt x="304" y="21600"/>
                  </a:lnTo>
                  <a:lnTo>
                    <a:pt x="8996" y="21600"/>
                  </a:lnTo>
                  <a:lnTo>
                    <a:pt x="16372" y="15332"/>
                  </a:lnTo>
                  <a:lnTo>
                    <a:pt x="21600" y="10889"/>
                  </a:lnTo>
                  <a:lnTo>
                    <a:pt x="8692" y="0"/>
                  </a:lnTo>
                  <a:close/>
                </a:path>
              </a:pathLst>
            </a:custGeom>
            <a:solidFill>
              <a:srgbClr val="FDB515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909" name="Freeform: Shape 12"/>
            <p:cNvSpPr/>
            <p:nvPr/>
          </p:nvSpPr>
          <p:spPr>
            <a:xfrm>
              <a:off x="-1" y="38637"/>
              <a:ext cx="337998" cy="5547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92" y="0"/>
                  </a:moveTo>
                  <a:lnTo>
                    <a:pt x="0" y="0"/>
                  </a:lnTo>
                  <a:lnTo>
                    <a:pt x="8975" y="7627"/>
                  </a:lnTo>
                  <a:lnTo>
                    <a:pt x="12770" y="10853"/>
                  </a:lnTo>
                  <a:lnTo>
                    <a:pt x="12860" y="10929"/>
                  </a:lnTo>
                  <a:lnTo>
                    <a:pt x="9112" y="14116"/>
                  </a:lnTo>
                  <a:lnTo>
                    <a:pt x="304" y="21600"/>
                  </a:lnTo>
                  <a:lnTo>
                    <a:pt x="8996" y="21600"/>
                  </a:lnTo>
                  <a:lnTo>
                    <a:pt x="16372" y="15332"/>
                  </a:lnTo>
                  <a:lnTo>
                    <a:pt x="21600" y="10889"/>
                  </a:lnTo>
                  <a:lnTo>
                    <a:pt x="8692" y="0"/>
                  </a:lnTo>
                  <a:close/>
                </a:path>
              </a:pathLst>
            </a:custGeom>
            <a:solidFill>
              <a:srgbClr val="8DC63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8911" name="Graphic 15"/>
          <p:cNvSpPr/>
          <p:nvPr/>
        </p:nvSpPr>
        <p:spPr>
          <a:xfrm>
            <a:off x="603949" y="3802305"/>
            <a:ext cx="1056293" cy="958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66" h="20831" extrusionOk="0">
                <a:moveTo>
                  <a:pt x="19250" y="8156"/>
                </a:moveTo>
                <a:cubicBezTo>
                  <a:pt x="19175" y="8156"/>
                  <a:pt x="19100" y="8156"/>
                  <a:pt x="19025" y="8156"/>
                </a:cubicBezTo>
                <a:lnTo>
                  <a:pt x="18375" y="6275"/>
                </a:lnTo>
                <a:cubicBezTo>
                  <a:pt x="19875" y="5362"/>
                  <a:pt x="20400" y="3320"/>
                  <a:pt x="19575" y="1708"/>
                </a:cubicBezTo>
                <a:cubicBezTo>
                  <a:pt x="18725" y="96"/>
                  <a:pt x="16825" y="-468"/>
                  <a:pt x="15325" y="419"/>
                </a:cubicBezTo>
                <a:cubicBezTo>
                  <a:pt x="14600" y="848"/>
                  <a:pt x="14050" y="1601"/>
                  <a:pt x="13850" y="2460"/>
                </a:cubicBezTo>
                <a:lnTo>
                  <a:pt x="11525" y="2192"/>
                </a:lnTo>
                <a:cubicBezTo>
                  <a:pt x="11350" y="1010"/>
                  <a:pt x="10325" y="177"/>
                  <a:pt x="9225" y="365"/>
                </a:cubicBezTo>
                <a:cubicBezTo>
                  <a:pt x="8225" y="526"/>
                  <a:pt x="7500" y="1439"/>
                  <a:pt x="7500" y="2514"/>
                </a:cubicBezTo>
                <a:cubicBezTo>
                  <a:pt x="7500" y="2890"/>
                  <a:pt x="7600" y="3266"/>
                  <a:pt x="7775" y="3616"/>
                </a:cubicBezTo>
                <a:lnTo>
                  <a:pt x="4975" y="6571"/>
                </a:lnTo>
                <a:cubicBezTo>
                  <a:pt x="4450" y="6141"/>
                  <a:pt x="3800" y="5899"/>
                  <a:pt x="3125" y="5899"/>
                </a:cubicBezTo>
                <a:cubicBezTo>
                  <a:pt x="1400" y="5899"/>
                  <a:pt x="0" y="7404"/>
                  <a:pt x="0" y="9257"/>
                </a:cubicBezTo>
                <a:cubicBezTo>
                  <a:pt x="0" y="11111"/>
                  <a:pt x="1400" y="12616"/>
                  <a:pt x="3125" y="12616"/>
                </a:cubicBezTo>
                <a:lnTo>
                  <a:pt x="3750" y="16645"/>
                </a:lnTo>
                <a:cubicBezTo>
                  <a:pt x="2725" y="17129"/>
                  <a:pt x="2250" y="18419"/>
                  <a:pt x="2700" y="19520"/>
                </a:cubicBezTo>
                <a:cubicBezTo>
                  <a:pt x="3150" y="20622"/>
                  <a:pt x="4350" y="21132"/>
                  <a:pt x="5375" y="20648"/>
                </a:cubicBezTo>
                <a:cubicBezTo>
                  <a:pt x="6325" y="20219"/>
                  <a:pt x="6800" y="19090"/>
                  <a:pt x="6525" y="18016"/>
                </a:cubicBezTo>
                <a:lnTo>
                  <a:pt x="8725" y="16780"/>
                </a:lnTo>
                <a:cubicBezTo>
                  <a:pt x="10150" y="18472"/>
                  <a:pt x="12600" y="18607"/>
                  <a:pt x="14200" y="17075"/>
                </a:cubicBezTo>
                <a:cubicBezTo>
                  <a:pt x="15000" y="16296"/>
                  <a:pt x="15475" y="15168"/>
                  <a:pt x="15475" y="14013"/>
                </a:cubicBezTo>
                <a:cubicBezTo>
                  <a:pt x="15475" y="13717"/>
                  <a:pt x="15450" y="13395"/>
                  <a:pt x="15375" y="13099"/>
                </a:cubicBezTo>
                <a:lnTo>
                  <a:pt x="17800" y="11756"/>
                </a:lnTo>
                <a:cubicBezTo>
                  <a:pt x="18550" y="12669"/>
                  <a:pt x="19825" y="12750"/>
                  <a:pt x="20675" y="11944"/>
                </a:cubicBezTo>
                <a:cubicBezTo>
                  <a:pt x="21525" y="11138"/>
                  <a:pt x="21600" y="9768"/>
                  <a:pt x="20850" y="8854"/>
                </a:cubicBezTo>
                <a:cubicBezTo>
                  <a:pt x="20375" y="8425"/>
                  <a:pt x="19825" y="8156"/>
                  <a:pt x="19250" y="8156"/>
                </a:cubicBezTo>
                <a:close/>
                <a:moveTo>
                  <a:pt x="19250" y="8962"/>
                </a:moveTo>
                <a:cubicBezTo>
                  <a:pt x="19575" y="8962"/>
                  <a:pt x="19825" y="9231"/>
                  <a:pt x="19825" y="9580"/>
                </a:cubicBezTo>
                <a:cubicBezTo>
                  <a:pt x="19825" y="9929"/>
                  <a:pt x="19575" y="10198"/>
                  <a:pt x="19250" y="10198"/>
                </a:cubicBezTo>
                <a:cubicBezTo>
                  <a:pt x="18925" y="10198"/>
                  <a:pt x="18675" y="9929"/>
                  <a:pt x="18675" y="9580"/>
                </a:cubicBezTo>
                <a:cubicBezTo>
                  <a:pt x="18675" y="9580"/>
                  <a:pt x="18675" y="9580"/>
                  <a:pt x="18675" y="9580"/>
                </a:cubicBezTo>
                <a:cubicBezTo>
                  <a:pt x="18675" y="9231"/>
                  <a:pt x="18925" y="8962"/>
                  <a:pt x="19250" y="8962"/>
                </a:cubicBezTo>
                <a:close/>
                <a:moveTo>
                  <a:pt x="16850" y="1305"/>
                </a:moveTo>
                <a:cubicBezTo>
                  <a:pt x="17325" y="1305"/>
                  <a:pt x="17725" y="1735"/>
                  <a:pt x="17725" y="2245"/>
                </a:cubicBezTo>
                <a:cubicBezTo>
                  <a:pt x="17725" y="2756"/>
                  <a:pt x="17325" y="3186"/>
                  <a:pt x="16850" y="3186"/>
                </a:cubicBezTo>
                <a:cubicBezTo>
                  <a:pt x="16375" y="3186"/>
                  <a:pt x="15975" y="2756"/>
                  <a:pt x="15975" y="2245"/>
                </a:cubicBezTo>
                <a:cubicBezTo>
                  <a:pt x="15975" y="2245"/>
                  <a:pt x="15975" y="2245"/>
                  <a:pt x="15975" y="2245"/>
                </a:cubicBezTo>
                <a:cubicBezTo>
                  <a:pt x="15975" y="1735"/>
                  <a:pt x="16350" y="1305"/>
                  <a:pt x="16850" y="1305"/>
                </a:cubicBezTo>
                <a:close/>
                <a:moveTo>
                  <a:pt x="15075" y="4368"/>
                </a:moveTo>
                <a:cubicBezTo>
                  <a:pt x="15075" y="4234"/>
                  <a:pt x="15150" y="4072"/>
                  <a:pt x="15250" y="3992"/>
                </a:cubicBezTo>
                <a:cubicBezTo>
                  <a:pt x="15500" y="3804"/>
                  <a:pt x="15800" y="3642"/>
                  <a:pt x="16100" y="3562"/>
                </a:cubicBezTo>
                <a:cubicBezTo>
                  <a:pt x="16325" y="3481"/>
                  <a:pt x="16575" y="3454"/>
                  <a:pt x="16825" y="3454"/>
                </a:cubicBezTo>
                <a:cubicBezTo>
                  <a:pt x="17075" y="3454"/>
                  <a:pt x="17325" y="3508"/>
                  <a:pt x="17550" y="3562"/>
                </a:cubicBezTo>
                <a:cubicBezTo>
                  <a:pt x="17850" y="3642"/>
                  <a:pt x="18150" y="3804"/>
                  <a:pt x="18400" y="4019"/>
                </a:cubicBezTo>
                <a:cubicBezTo>
                  <a:pt x="18500" y="4099"/>
                  <a:pt x="18575" y="4260"/>
                  <a:pt x="18575" y="4395"/>
                </a:cubicBezTo>
                <a:lnTo>
                  <a:pt x="18575" y="5120"/>
                </a:lnTo>
                <a:lnTo>
                  <a:pt x="15075" y="5120"/>
                </a:lnTo>
                <a:lnTo>
                  <a:pt x="15075" y="4368"/>
                </a:lnTo>
                <a:close/>
                <a:moveTo>
                  <a:pt x="9500" y="1144"/>
                </a:moveTo>
                <a:cubicBezTo>
                  <a:pt x="9825" y="1144"/>
                  <a:pt x="10075" y="1413"/>
                  <a:pt x="10075" y="1762"/>
                </a:cubicBezTo>
                <a:cubicBezTo>
                  <a:pt x="10075" y="2111"/>
                  <a:pt x="9825" y="2380"/>
                  <a:pt x="9500" y="2380"/>
                </a:cubicBezTo>
                <a:cubicBezTo>
                  <a:pt x="9175" y="2380"/>
                  <a:pt x="8925" y="2111"/>
                  <a:pt x="8925" y="1762"/>
                </a:cubicBezTo>
                <a:cubicBezTo>
                  <a:pt x="8925" y="1762"/>
                  <a:pt x="8925" y="1762"/>
                  <a:pt x="8925" y="1762"/>
                </a:cubicBezTo>
                <a:cubicBezTo>
                  <a:pt x="8925" y="1439"/>
                  <a:pt x="9175" y="1144"/>
                  <a:pt x="9500" y="1144"/>
                </a:cubicBezTo>
                <a:close/>
                <a:moveTo>
                  <a:pt x="8325" y="3159"/>
                </a:moveTo>
                <a:cubicBezTo>
                  <a:pt x="8325" y="3051"/>
                  <a:pt x="8375" y="2971"/>
                  <a:pt x="8450" y="2917"/>
                </a:cubicBezTo>
                <a:cubicBezTo>
                  <a:pt x="8625" y="2783"/>
                  <a:pt x="8825" y="2702"/>
                  <a:pt x="9025" y="2648"/>
                </a:cubicBezTo>
                <a:cubicBezTo>
                  <a:pt x="9175" y="2595"/>
                  <a:pt x="9350" y="2568"/>
                  <a:pt x="9500" y="2568"/>
                </a:cubicBezTo>
                <a:cubicBezTo>
                  <a:pt x="9650" y="2568"/>
                  <a:pt x="9825" y="2595"/>
                  <a:pt x="9975" y="2648"/>
                </a:cubicBezTo>
                <a:cubicBezTo>
                  <a:pt x="10175" y="2702"/>
                  <a:pt x="10350" y="2810"/>
                  <a:pt x="10525" y="2944"/>
                </a:cubicBezTo>
                <a:cubicBezTo>
                  <a:pt x="10600" y="2998"/>
                  <a:pt x="10650" y="3105"/>
                  <a:pt x="10650" y="3186"/>
                </a:cubicBezTo>
                <a:lnTo>
                  <a:pt x="10650" y="3669"/>
                </a:lnTo>
                <a:lnTo>
                  <a:pt x="8350" y="3669"/>
                </a:lnTo>
                <a:lnTo>
                  <a:pt x="8350" y="3159"/>
                </a:lnTo>
                <a:close/>
                <a:moveTo>
                  <a:pt x="3075" y="7216"/>
                </a:moveTo>
                <a:cubicBezTo>
                  <a:pt x="3550" y="7216"/>
                  <a:pt x="3950" y="7645"/>
                  <a:pt x="3950" y="8156"/>
                </a:cubicBezTo>
                <a:cubicBezTo>
                  <a:pt x="3950" y="8666"/>
                  <a:pt x="3550" y="9096"/>
                  <a:pt x="3075" y="9096"/>
                </a:cubicBezTo>
                <a:cubicBezTo>
                  <a:pt x="2600" y="9096"/>
                  <a:pt x="2200" y="8666"/>
                  <a:pt x="2200" y="8156"/>
                </a:cubicBezTo>
                <a:cubicBezTo>
                  <a:pt x="2200" y="8156"/>
                  <a:pt x="2200" y="8156"/>
                  <a:pt x="2200" y="8156"/>
                </a:cubicBezTo>
                <a:cubicBezTo>
                  <a:pt x="2225" y="7645"/>
                  <a:pt x="2600" y="7216"/>
                  <a:pt x="3075" y="7216"/>
                </a:cubicBezTo>
                <a:close/>
                <a:moveTo>
                  <a:pt x="1325" y="11004"/>
                </a:moveTo>
                <a:lnTo>
                  <a:pt x="1325" y="10278"/>
                </a:lnTo>
                <a:cubicBezTo>
                  <a:pt x="1325" y="10144"/>
                  <a:pt x="1400" y="9983"/>
                  <a:pt x="1500" y="9902"/>
                </a:cubicBezTo>
                <a:cubicBezTo>
                  <a:pt x="1750" y="9714"/>
                  <a:pt x="2050" y="9553"/>
                  <a:pt x="2350" y="9472"/>
                </a:cubicBezTo>
                <a:cubicBezTo>
                  <a:pt x="2575" y="9392"/>
                  <a:pt x="2825" y="9365"/>
                  <a:pt x="3075" y="9365"/>
                </a:cubicBezTo>
                <a:cubicBezTo>
                  <a:pt x="3325" y="9365"/>
                  <a:pt x="3575" y="9419"/>
                  <a:pt x="3800" y="9472"/>
                </a:cubicBezTo>
                <a:cubicBezTo>
                  <a:pt x="4100" y="9553"/>
                  <a:pt x="4400" y="9714"/>
                  <a:pt x="4650" y="9929"/>
                </a:cubicBezTo>
                <a:cubicBezTo>
                  <a:pt x="4750" y="10010"/>
                  <a:pt x="4825" y="10171"/>
                  <a:pt x="4825" y="10305"/>
                </a:cubicBezTo>
                <a:lnTo>
                  <a:pt x="4825" y="11031"/>
                </a:lnTo>
                <a:lnTo>
                  <a:pt x="1325" y="11004"/>
                </a:lnTo>
                <a:close/>
                <a:moveTo>
                  <a:pt x="5650" y="19762"/>
                </a:moveTo>
                <a:lnTo>
                  <a:pt x="3325" y="19762"/>
                </a:lnTo>
                <a:lnTo>
                  <a:pt x="3325" y="19278"/>
                </a:lnTo>
                <a:cubicBezTo>
                  <a:pt x="3325" y="19171"/>
                  <a:pt x="3375" y="19090"/>
                  <a:pt x="3450" y="19036"/>
                </a:cubicBezTo>
                <a:cubicBezTo>
                  <a:pt x="3625" y="18902"/>
                  <a:pt x="3825" y="18795"/>
                  <a:pt x="4025" y="18741"/>
                </a:cubicBezTo>
                <a:cubicBezTo>
                  <a:pt x="4175" y="18687"/>
                  <a:pt x="4350" y="18660"/>
                  <a:pt x="4500" y="18660"/>
                </a:cubicBezTo>
                <a:cubicBezTo>
                  <a:pt x="4650" y="18660"/>
                  <a:pt x="4825" y="18687"/>
                  <a:pt x="4975" y="18741"/>
                </a:cubicBezTo>
                <a:cubicBezTo>
                  <a:pt x="5175" y="18795"/>
                  <a:pt x="5350" y="18902"/>
                  <a:pt x="5525" y="19036"/>
                </a:cubicBezTo>
                <a:cubicBezTo>
                  <a:pt x="5600" y="19090"/>
                  <a:pt x="5650" y="19198"/>
                  <a:pt x="5650" y="19278"/>
                </a:cubicBezTo>
                <a:lnTo>
                  <a:pt x="5650" y="19762"/>
                </a:lnTo>
                <a:close/>
                <a:moveTo>
                  <a:pt x="3900" y="17881"/>
                </a:moveTo>
                <a:cubicBezTo>
                  <a:pt x="3900" y="17532"/>
                  <a:pt x="4150" y="17263"/>
                  <a:pt x="4475" y="17263"/>
                </a:cubicBezTo>
                <a:cubicBezTo>
                  <a:pt x="4800" y="17263"/>
                  <a:pt x="5050" y="17532"/>
                  <a:pt x="5050" y="17881"/>
                </a:cubicBezTo>
                <a:cubicBezTo>
                  <a:pt x="5050" y="18231"/>
                  <a:pt x="4800" y="18499"/>
                  <a:pt x="4475" y="18499"/>
                </a:cubicBezTo>
                <a:cubicBezTo>
                  <a:pt x="4175" y="18526"/>
                  <a:pt x="3925" y="18231"/>
                  <a:pt x="3900" y="17881"/>
                </a:cubicBezTo>
                <a:close/>
                <a:moveTo>
                  <a:pt x="5900" y="17129"/>
                </a:moveTo>
                <a:cubicBezTo>
                  <a:pt x="5575" y="16780"/>
                  <a:pt x="5125" y="16565"/>
                  <a:pt x="4675" y="16511"/>
                </a:cubicBezTo>
                <a:lnTo>
                  <a:pt x="4050" y="12481"/>
                </a:lnTo>
                <a:cubicBezTo>
                  <a:pt x="4650" y="12266"/>
                  <a:pt x="5175" y="11863"/>
                  <a:pt x="5550" y="11326"/>
                </a:cubicBezTo>
                <a:lnTo>
                  <a:pt x="7875" y="12642"/>
                </a:lnTo>
                <a:cubicBezTo>
                  <a:pt x="7500" y="13717"/>
                  <a:pt x="7575" y="14926"/>
                  <a:pt x="8075" y="15947"/>
                </a:cubicBezTo>
                <a:lnTo>
                  <a:pt x="5900" y="17129"/>
                </a:lnTo>
                <a:close/>
                <a:moveTo>
                  <a:pt x="8350" y="11648"/>
                </a:moveTo>
                <a:lnTo>
                  <a:pt x="6050" y="10359"/>
                </a:lnTo>
                <a:cubicBezTo>
                  <a:pt x="6150" y="10010"/>
                  <a:pt x="6200" y="9660"/>
                  <a:pt x="6200" y="9284"/>
                </a:cubicBezTo>
                <a:cubicBezTo>
                  <a:pt x="6200" y="8586"/>
                  <a:pt x="6000" y="7914"/>
                  <a:pt x="5625" y="7350"/>
                </a:cubicBezTo>
                <a:lnTo>
                  <a:pt x="8425" y="4422"/>
                </a:lnTo>
                <a:cubicBezTo>
                  <a:pt x="9375" y="5039"/>
                  <a:pt x="10625" y="4744"/>
                  <a:pt x="11200" y="3723"/>
                </a:cubicBezTo>
                <a:cubicBezTo>
                  <a:pt x="11275" y="3589"/>
                  <a:pt x="11325" y="3454"/>
                  <a:pt x="11375" y="3320"/>
                </a:cubicBezTo>
                <a:lnTo>
                  <a:pt x="13700" y="3589"/>
                </a:lnTo>
                <a:cubicBezTo>
                  <a:pt x="13750" y="4556"/>
                  <a:pt x="14200" y="5469"/>
                  <a:pt x="14925" y="6060"/>
                </a:cubicBezTo>
                <a:lnTo>
                  <a:pt x="12875" y="10171"/>
                </a:lnTo>
                <a:cubicBezTo>
                  <a:pt x="11250" y="9472"/>
                  <a:pt x="9375" y="10090"/>
                  <a:pt x="8350" y="11648"/>
                </a:cubicBezTo>
                <a:close/>
                <a:moveTo>
                  <a:pt x="12600" y="12642"/>
                </a:moveTo>
                <a:cubicBezTo>
                  <a:pt x="12600" y="13287"/>
                  <a:pt x="12100" y="13798"/>
                  <a:pt x="11500" y="13798"/>
                </a:cubicBezTo>
                <a:cubicBezTo>
                  <a:pt x="10900" y="13798"/>
                  <a:pt x="10425" y="13287"/>
                  <a:pt x="10425" y="12642"/>
                </a:cubicBezTo>
                <a:cubicBezTo>
                  <a:pt x="10425" y="11998"/>
                  <a:pt x="10900" y="11487"/>
                  <a:pt x="11500" y="11487"/>
                </a:cubicBezTo>
                <a:cubicBezTo>
                  <a:pt x="11500" y="11487"/>
                  <a:pt x="11500" y="11487"/>
                  <a:pt x="11525" y="11487"/>
                </a:cubicBezTo>
                <a:cubicBezTo>
                  <a:pt x="12125" y="11487"/>
                  <a:pt x="12600" y="11998"/>
                  <a:pt x="12600" y="12642"/>
                </a:cubicBezTo>
                <a:close/>
                <a:moveTo>
                  <a:pt x="13675" y="16162"/>
                </a:moveTo>
                <a:lnTo>
                  <a:pt x="9350" y="16162"/>
                </a:lnTo>
                <a:lnTo>
                  <a:pt x="9350" y="15275"/>
                </a:lnTo>
                <a:cubicBezTo>
                  <a:pt x="9350" y="15087"/>
                  <a:pt x="9425" y="14926"/>
                  <a:pt x="9575" y="14819"/>
                </a:cubicBezTo>
                <a:cubicBezTo>
                  <a:pt x="9900" y="14577"/>
                  <a:pt x="10250" y="14389"/>
                  <a:pt x="10625" y="14254"/>
                </a:cubicBezTo>
                <a:cubicBezTo>
                  <a:pt x="10925" y="14174"/>
                  <a:pt x="11225" y="14120"/>
                  <a:pt x="11525" y="14120"/>
                </a:cubicBezTo>
                <a:cubicBezTo>
                  <a:pt x="11825" y="14120"/>
                  <a:pt x="12125" y="14174"/>
                  <a:pt x="12425" y="14254"/>
                </a:cubicBezTo>
                <a:cubicBezTo>
                  <a:pt x="12800" y="14362"/>
                  <a:pt x="13175" y="14550"/>
                  <a:pt x="13475" y="14819"/>
                </a:cubicBezTo>
                <a:cubicBezTo>
                  <a:pt x="13600" y="14926"/>
                  <a:pt x="13700" y="15114"/>
                  <a:pt x="13700" y="15275"/>
                </a:cubicBezTo>
                <a:lnTo>
                  <a:pt x="13675" y="16162"/>
                </a:lnTo>
                <a:close/>
                <a:moveTo>
                  <a:pt x="17225" y="10359"/>
                </a:moveTo>
                <a:cubicBezTo>
                  <a:pt x="17225" y="10520"/>
                  <a:pt x="17250" y="10681"/>
                  <a:pt x="17300" y="10842"/>
                </a:cubicBezTo>
                <a:lnTo>
                  <a:pt x="15000" y="12132"/>
                </a:lnTo>
                <a:cubicBezTo>
                  <a:pt x="14725" y="11541"/>
                  <a:pt x="14300" y="11057"/>
                  <a:pt x="13800" y="10681"/>
                </a:cubicBezTo>
                <a:lnTo>
                  <a:pt x="15850" y="6571"/>
                </a:lnTo>
                <a:cubicBezTo>
                  <a:pt x="16175" y="6705"/>
                  <a:pt x="16525" y="6759"/>
                  <a:pt x="16875" y="6759"/>
                </a:cubicBezTo>
                <a:cubicBezTo>
                  <a:pt x="17075" y="6759"/>
                  <a:pt x="17275" y="6732"/>
                  <a:pt x="17475" y="6705"/>
                </a:cubicBezTo>
                <a:lnTo>
                  <a:pt x="18125" y="8586"/>
                </a:lnTo>
                <a:cubicBezTo>
                  <a:pt x="17525" y="8962"/>
                  <a:pt x="17200" y="9633"/>
                  <a:pt x="17225" y="10359"/>
                </a:cubicBezTo>
                <a:close/>
                <a:moveTo>
                  <a:pt x="20400" y="11434"/>
                </a:moveTo>
                <a:lnTo>
                  <a:pt x="18075" y="11434"/>
                </a:lnTo>
                <a:lnTo>
                  <a:pt x="18075" y="10950"/>
                </a:lnTo>
                <a:cubicBezTo>
                  <a:pt x="18075" y="10842"/>
                  <a:pt x="18125" y="10762"/>
                  <a:pt x="18200" y="10708"/>
                </a:cubicBezTo>
                <a:cubicBezTo>
                  <a:pt x="18375" y="10574"/>
                  <a:pt x="18575" y="10466"/>
                  <a:pt x="18775" y="10413"/>
                </a:cubicBezTo>
                <a:cubicBezTo>
                  <a:pt x="18925" y="10359"/>
                  <a:pt x="19100" y="10332"/>
                  <a:pt x="19250" y="10332"/>
                </a:cubicBezTo>
                <a:cubicBezTo>
                  <a:pt x="19400" y="10332"/>
                  <a:pt x="19575" y="10359"/>
                  <a:pt x="19725" y="10413"/>
                </a:cubicBezTo>
                <a:cubicBezTo>
                  <a:pt x="19925" y="10466"/>
                  <a:pt x="20100" y="10574"/>
                  <a:pt x="20275" y="10708"/>
                </a:cubicBezTo>
                <a:cubicBezTo>
                  <a:pt x="20350" y="10762"/>
                  <a:pt x="20400" y="10869"/>
                  <a:pt x="20400" y="10950"/>
                </a:cubicBezTo>
                <a:lnTo>
                  <a:pt x="20400" y="11434"/>
                </a:lnTo>
                <a:close/>
              </a:path>
            </a:pathLst>
          </a:custGeom>
          <a:solidFill>
            <a:srgbClr val="FF8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3" name="Rectangle: Rounded Corners 40"/>
          <p:cNvSpPr/>
          <p:nvPr/>
        </p:nvSpPr>
        <p:spPr>
          <a:xfrm>
            <a:off x="6509139" y="2332831"/>
            <a:ext cx="5313204" cy="4122754"/>
          </a:xfrm>
          <a:prstGeom prst="roundRect">
            <a:avLst>
              <a:gd name="adj" fmla="val 2807"/>
            </a:avLst>
          </a:prstGeom>
          <a:solidFill>
            <a:srgbClr val="FFFFFF"/>
          </a:solidFill>
          <a:ln w="12700">
            <a:miter lim="400000"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8914" name="Rectangle: Rounded Corners 38"/>
          <p:cNvSpPr/>
          <p:nvPr/>
        </p:nvSpPr>
        <p:spPr>
          <a:xfrm>
            <a:off x="308343" y="975225"/>
            <a:ext cx="5948324" cy="5501174"/>
          </a:xfrm>
          <a:prstGeom prst="roundRect">
            <a:avLst>
              <a:gd name="adj" fmla="val 2558"/>
            </a:avLst>
          </a:prstGeom>
          <a:solidFill>
            <a:srgbClr val="FFFFFF"/>
          </a:solidFill>
          <a:ln w="12700">
            <a:miter lim="400000"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8915" name="TextBox 2"/>
          <p:cNvSpPr txBox="1"/>
          <p:nvPr/>
        </p:nvSpPr>
        <p:spPr>
          <a:xfrm>
            <a:off x="463446" y="2915864"/>
            <a:ext cx="5775426" cy="3016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61950" indent="-361950">
              <a:spcBef>
                <a:spcPts val="600"/>
              </a:spcBef>
              <a:buClr>
                <a:srgbClr val="057EB6"/>
              </a:buClr>
              <a:buSzPct val="100000"/>
              <a:buAutoNum type="arabicPeriod"/>
              <a:defRPr sz="17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Improve the translation of lessons into concrete improvements  </a:t>
            </a:r>
          </a:p>
          <a:p>
            <a:pPr marL="361950" indent="-361950">
              <a:spcBef>
                <a:spcPts val="600"/>
              </a:spcBef>
              <a:buClr>
                <a:srgbClr val="057EB6"/>
              </a:buClr>
              <a:buSzPct val="100000"/>
              <a:buAutoNum type="arabicPeriod"/>
              <a:defRPr sz="17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Strengthen handover/takeover processes, staff transitions, and support for new hires  </a:t>
            </a:r>
          </a:p>
          <a:p>
            <a:pPr marL="361950" indent="-361950">
              <a:spcBef>
                <a:spcPts val="600"/>
              </a:spcBef>
              <a:buClr>
                <a:srgbClr val="057EB6"/>
              </a:buClr>
              <a:buSzPct val="100000"/>
              <a:buAutoNum type="arabicPeriod"/>
              <a:defRPr sz="17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Improve consistency in how documents and records are kept</a:t>
            </a:r>
            <a:endParaRPr lang="en-US" dirty="0"/>
          </a:p>
          <a:p>
            <a:pPr marL="361950" indent="-361950">
              <a:spcBef>
                <a:spcPts val="600"/>
              </a:spcBef>
              <a:buClr>
                <a:srgbClr val="057EB6"/>
              </a:buClr>
              <a:buSzPct val="100000"/>
              <a:buAutoNum type="arabicPeriod"/>
              <a:defRPr sz="17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Strengthen consistency</a:t>
            </a:r>
            <a:r>
              <a:rPr lang="en-US" dirty="0"/>
              <a:t> </a:t>
            </a:r>
            <a:r>
              <a:rPr dirty="0"/>
              <a:t>and credibility of safeguards decisions in projects </a:t>
            </a:r>
          </a:p>
          <a:p>
            <a:pPr marL="361950" indent="-361950">
              <a:spcBef>
                <a:spcPts val="600"/>
              </a:spcBef>
              <a:buClr>
                <a:srgbClr val="057EB6"/>
              </a:buClr>
              <a:buSzPct val="100000"/>
              <a:buAutoNum type="arabicPeriod"/>
              <a:defRPr sz="17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Capacity building to deliver the skills, competencies, and behaviors needed for safeguards work</a:t>
            </a:r>
          </a:p>
        </p:txBody>
      </p:sp>
      <p:sp>
        <p:nvSpPr>
          <p:cNvPr id="8916" name="TextBox 4"/>
          <p:cNvSpPr txBox="1"/>
          <p:nvPr/>
        </p:nvSpPr>
        <p:spPr>
          <a:xfrm>
            <a:off x="417723" y="161056"/>
            <a:ext cx="11035137" cy="70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defRPr sz="3200" b="1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en-US" sz="4000"/>
              <a:t>How was the KMAP Developed</a:t>
            </a:r>
            <a:r>
              <a:rPr sz="4000"/>
              <a:t>? </a:t>
            </a:r>
          </a:p>
        </p:txBody>
      </p:sp>
      <p:sp>
        <p:nvSpPr>
          <p:cNvPr id="8917" name="TextBox 4"/>
          <p:cNvSpPr txBox="1"/>
          <p:nvPr/>
        </p:nvSpPr>
        <p:spPr>
          <a:xfrm>
            <a:off x="7261877" y="4328532"/>
            <a:ext cx="3555588" cy="19851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057EB6"/>
              </a:buClr>
              <a:buSzPct val="100000"/>
              <a:buFont typeface="Arial"/>
              <a:buChar char="•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Critical knowledge </a:t>
            </a:r>
            <a:endParaRPr lang="en-US" dirty="0"/>
          </a:p>
          <a:p>
            <a:pPr marL="285750" indent="-285750">
              <a:spcBef>
                <a:spcPts val="600"/>
              </a:spcBef>
              <a:buClr>
                <a:srgbClr val="057EB6"/>
              </a:buClr>
              <a:buSzPct val="100000"/>
              <a:buFont typeface="Arial"/>
              <a:buChar char="•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Where that knowledge resides  </a:t>
            </a:r>
            <a:endParaRPr dirty="0">
              <a:latin typeface="Segoe UI"/>
              <a:ea typeface="Segoe UI"/>
              <a:cs typeface="Segoe UI"/>
              <a:sym typeface="Segoe UI"/>
            </a:endParaRPr>
          </a:p>
          <a:p>
            <a:pPr marL="285750" indent="-285750">
              <a:spcBef>
                <a:spcPts val="600"/>
              </a:spcBef>
              <a:buClr>
                <a:srgbClr val="057EB6"/>
              </a:buClr>
              <a:buSzPct val="100000"/>
              <a:buFont typeface="Arial"/>
              <a:buChar char="•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How knowledge flows between people  </a:t>
            </a:r>
            <a:endParaRPr dirty="0">
              <a:latin typeface="Segoe UI"/>
              <a:ea typeface="Segoe UI"/>
              <a:cs typeface="Segoe UI"/>
              <a:sym typeface="Segoe UI"/>
            </a:endParaRPr>
          </a:p>
          <a:p>
            <a:pPr marL="285750" indent="-285750">
              <a:spcBef>
                <a:spcPts val="600"/>
              </a:spcBef>
              <a:buClr>
                <a:srgbClr val="057EB6"/>
              </a:buClr>
              <a:buSzPct val="100000"/>
              <a:buFont typeface="Arial"/>
              <a:buChar char="•"/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Gaps in knowledge  </a:t>
            </a:r>
          </a:p>
        </p:txBody>
      </p:sp>
      <p:sp>
        <p:nvSpPr>
          <p:cNvPr id="8918" name="TextBox 5"/>
          <p:cNvSpPr txBox="1"/>
          <p:nvPr/>
        </p:nvSpPr>
        <p:spPr>
          <a:xfrm>
            <a:off x="463444" y="1102815"/>
            <a:ext cx="330867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Needs Analysis</a:t>
            </a:r>
          </a:p>
        </p:txBody>
      </p:sp>
      <p:sp>
        <p:nvSpPr>
          <p:cNvPr id="8919" name="TextBox 6"/>
          <p:cNvSpPr txBox="1"/>
          <p:nvPr/>
        </p:nvSpPr>
        <p:spPr>
          <a:xfrm>
            <a:off x="6688903" y="2520788"/>
            <a:ext cx="503965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 Knowledge Mapping Exercise</a:t>
            </a:r>
          </a:p>
        </p:txBody>
      </p:sp>
      <p:sp>
        <p:nvSpPr>
          <p:cNvPr id="8920" name="Google Shape;2014;p93"/>
          <p:cNvSpPr/>
          <p:nvPr/>
        </p:nvSpPr>
        <p:spPr>
          <a:xfrm>
            <a:off x="509150" y="1566608"/>
            <a:ext cx="372623" cy="400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100"/>
                </a:moveTo>
                <a:cubicBezTo>
                  <a:pt x="21600" y="21000"/>
                  <a:pt x="20633" y="21600"/>
                  <a:pt x="19666" y="21600"/>
                </a:cubicBezTo>
                <a:cubicBezTo>
                  <a:pt x="1612" y="21600"/>
                  <a:pt x="1612" y="21600"/>
                  <a:pt x="1612" y="21600"/>
                </a:cubicBezTo>
                <a:cubicBezTo>
                  <a:pt x="645" y="21600"/>
                  <a:pt x="0" y="21000"/>
                  <a:pt x="0" y="20100"/>
                </a:cubicBezTo>
                <a:cubicBezTo>
                  <a:pt x="0" y="4800"/>
                  <a:pt x="0" y="4800"/>
                  <a:pt x="0" y="4800"/>
                </a:cubicBezTo>
                <a:cubicBezTo>
                  <a:pt x="0" y="3900"/>
                  <a:pt x="645" y="3300"/>
                  <a:pt x="1612" y="3300"/>
                </a:cubicBezTo>
                <a:cubicBezTo>
                  <a:pt x="3224" y="3300"/>
                  <a:pt x="3224" y="3300"/>
                  <a:pt x="3224" y="3300"/>
                </a:cubicBezTo>
                <a:cubicBezTo>
                  <a:pt x="3224" y="2100"/>
                  <a:pt x="3224" y="2100"/>
                  <a:pt x="3224" y="2100"/>
                </a:cubicBezTo>
                <a:cubicBezTo>
                  <a:pt x="3224" y="900"/>
                  <a:pt x="4191" y="0"/>
                  <a:pt x="5158" y="0"/>
                </a:cubicBezTo>
                <a:cubicBezTo>
                  <a:pt x="6125" y="0"/>
                  <a:pt x="6125" y="0"/>
                  <a:pt x="6125" y="0"/>
                </a:cubicBezTo>
                <a:cubicBezTo>
                  <a:pt x="7415" y="0"/>
                  <a:pt x="8060" y="900"/>
                  <a:pt x="8060" y="2100"/>
                </a:cubicBezTo>
                <a:cubicBezTo>
                  <a:pt x="8060" y="3300"/>
                  <a:pt x="8060" y="3300"/>
                  <a:pt x="8060" y="3300"/>
                </a:cubicBezTo>
                <a:cubicBezTo>
                  <a:pt x="13218" y="3300"/>
                  <a:pt x="13218" y="3300"/>
                  <a:pt x="13218" y="3300"/>
                </a:cubicBezTo>
                <a:cubicBezTo>
                  <a:pt x="13218" y="2100"/>
                  <a:pt x="13218" y="2100"/>
                  <a:pt x="13218" y="2100"/>
                </a:cubicBezTo>
                <a:cubicBezTo>
                  <a:pt x="13218" y="900"/>
                  <a:pt x="14185" y="0"/>
                  <a:pt x="15152" y="0"/>
                </a:cubicBezTo>
                <a:cubicBezTo>
                  <a:pt x="16119" y="0"/>
                  <a:pt x="16119" y="0"/>
                  <a:pt x="16119" y="0"/>
                </a:cubicBezTo>
                <a:cubicBezTo>
                  <a:pt x="17086" y="0"/>
                  <a:pt x="18054" y="900"/>
                  <a:pt x="18054" y="2100"/>
                </a:cubicBezTo>
                <a:cubicBezTo>
                  <a:pt x="18054" y="3300"/>
                  <a:pt x="18054" y="3300"/>
                  <a:pt x="18054" y="3300"/>
                </a:cubicBezTo>
                <a:cubicBezTo>
                  <a:pt x="19666" y="3300"/>
                  <a:pt x="19666" y="3300"/>
                  <a:pt x="19666" y="3300"/>
                </a:cubicBezTo>
                <a:cubicBezTo>
                  <a:pt x="20633" y="3300"/>
                  <a:pt x="21600" y="3900"/>
                  <a:pt x="21600" y="4800"/>
                </a:cubicBezTo>
                <a:lnTo>
                  <a:pt x="21600" y="20100"/>
                </a:lnTo>
                <a:close/>
                <a:moveTo>
                  <a:pt x="19666" y="20100"/>
                </a:moveTo>
                <a:cubicBezTo>
                  <a:pt x="19666" y="7800"/>
                  <a:pt x="19666" y="7800"/>
                  <a:pt x="19666" y="7800"/>
                </a:cubicBezTo>
                <a:cubicBezTo>
                  <a:pt x="1612" y="7800"/>
                  <a:pt x="1612" y="7800"/>
                  <a:pt x="1612" y="7800"/>
                </a:cubicBezTo>
                <a:cubicBezTo>
                  <a:pt x="1612" y="20100"/>
                  <a:pt x="1612" y="20100"/>
                  <a:pt x="1612" y="20100"/>
                </a:cubicBezTo>
                <a:lnTo>
                  <a:pt x="19666" y="20100"/>
                </a:lnTo>
                <a:close/>
                <a:moveTo>
                  <a:pt x="6448" y="2100"/>
                </a:moveTo>
                <a:cubicBezTo>
                  <a:pt x="6448" y="1800"/>
                  <a:pt x="6448" y="1500"/>
                  <a:pt x="6125" y="1500"/>
                </a:cubicBezTo>
                <a:cubicBezTo>
                  <a:pt x="5158" y="1500"/>
                  <a:pt x="5158" y="1500"/>
                  <a:pt x="5158" y="1500"/>
                </a:cubicBezTo>
                <a:cubicBezTo>
                  <a:pt x="5158" y="1500"/>
                  <a:pt x="4836" y="1800"/>
                  <a:pt x="4836" y="2100"/>
                </a:cubicBezTo>
                <a:cubicBezTo>
                  <a:pt x="4836" y="5400"/>
                  <a:pt x="4836" y="5400"/>
                  <a:pt x="4836" y="5400"/>
                </a:cubicBezTo>
                <a:cubicBezTo>
                  <a:pt x="4836" y="5700"/>
                  <a:pt x="5158" y="6000"/>
                  <a:pt x="5158" y="6000"/>
                </a:cubicBezTo>
                <a:cubicBezTo>
                  <a:pt x="6125" y="6000"/>
                  <a:pt x="6125" y="6000"/>
                  <a:pt x="6125" y="6000"/>
                </a:cubicBezTo>
                <a:cubicBezTo>
                  <a:pt x="6448" y="6000"/>
                  <a:pt x="6448" y="5700"/>
                  <a:pt x="6448" y="5400"/>
                </a:cubicBezTo>
                <a:lnTo>
                  <a:pt x="6448" y="2100"/>
                </a:lnTo>
                <a:close/>
                <a:moveTo>
                  <a:pt x="16442" y="2100"/>
                </a:moveTo>
                <a:cubicBezTo>
                  <a:pt x="16442" y="1800"/>
                  <a:pt x="16442" y="1500"/>
                  <a:pt x="16119" y="1500"/>
                </a:cubicBezTo>
                <a:cubicBezTo>
                  <a:pt x="15152" y="1500"/>
                  <a:pt x="15152" y="1500"/>
                  <a:pt x="15152" y="1500"/>
                </a:cubicBezTo>
                <a:cubicBezTo>
                  <a:pt x="15152" y="1500"/>
                  <a:pt x="14830" y="1800"/>
                  <a:pt x="14830" y="2100"/>
                </a:cubicBezTo>
                <a:cubicBezTo>
                  <a:pt x="14830" y="5400"/>
                  <a:pt x="14830" y="5400"/>
                  <a:pt x="14830" y="5400"/>
                </a:cubicBezTo>
                <a:cubicBezTo>
                  <a:pt x="14830" y="5700"/>
                  <a:pt x="15152" y="6000"/>
                  <a:pt x="15152" y="6000"/>
                </a:cubicBezTo>
                <a:cubicBezTo>
                  <a:pt x="16119" y="6000"/>
                  <a:pt x="16119" y="6000"/>
                  <a:pt x="16119" y="6000"/>
                </a:cubicBezTo>
                <a:cubicBezTo>
                  <a:pt x="16442" y="6000"/>
                  <a:pt x="16442" y="5700"/>
                  <a:pt x="16442" y="5400"/>
                </a:cubicBezTo>
                <a:lnTo>
                  <a:pt x="16442" y="2100"/>
                </a:lnTo>
                <a:close/>
              </a:path>
            </a:pathLst>
          </a:custGeom>
          <a:solidFill>
            <a:srgbClr val="8CC63F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 sz="2000">
                <a:latin typeface="Roboto Condensed"/>
                <a:ea typeface="Roboto Condensed"/>
                <a:cs typeface="Roboto Condensed"/>
                <a:sym typeface="Roboto Condensed"/>
              </a:defRPr>
            </a:pPr>
            <a:endParaRPr/>
          </a:p>
        </p:txBody>
      </p:sp>
      <p:sp>
        <p:nvSpPr>
          <p:cNvPr id="8921" name="TextBox 8"/>
          <p:cNvSpPr txBox="1"/>
          <p:nvPr/>
        </p:nvSpPr>
        <p:spPr>
          <a:xfrm>
            <a:off x="1005355" y="2055094"/>
            <a:ext cx="4553033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t>Survey sent to 150 people was filled in by </a:t>
            </a:r>
            <a:r>
              <a:rPr b="1"/>
              <a:t>80 people (53%) </a:t>
            </a:r>
            <a:r>
              <a:t>identified these needs: </a:t>
            </a:r>
          </a:p>
        </p:txBody>
      </p:sp>
      <p:sp>
        <p:nvSpPr>
          <p:cNvPr id="8922" name="TextBox 9"/>
          <p:cNvSpPr txBox="1"/>
          <p:nvPr/>
        </p:nvSpPr>
        <p:spPr>
          <a:xfrm>
            <a:off x="1012041" y="1605129"/>
            <a:ext cx="2213519" cy="359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t>AUG</a:t>
            </a:r>
            <a:r>
              <a:rPr>
                <a:latin typeface="MyriadPro-Cond"/>
                <a:ea typeface="MyriadPro-Cond"/>
                <a:cs typeface="MyriadPro-Cond"/>
                <a:sym typeface="MyriadPro-Cond"/>
              </a:rPr>
              <a:t>–</a:t>
            </a:r>
            <a:r>
              <a:t>NOV 2022 </a:t>
            </a:r>
          </a:p>
        </p:txBody>
      </p:sp>
      <p:grpSp>
        <p:nvGrpSpPr>
          <p:cNvPr id="8931" name="Group 21"/>
          <p:cNvGrpSpPr/>
          <p:nvPr/>
        </p:nvGrpSpPr>
        <p:grpSpPr>
          <a:xfrm>
            <a:off x="522017" y="2095637"/>
            <a:ext cx="346888" cy="517281"/>
            <a:chOff x="0" y="0"/>
            <a:chExt cx="346886" cy="517280"/>
          </a:xfrm>
        </p:grpSpPr>
        <p:sp>
          <p:nvSpPr>
            <p:cNvPr id="8923" name="Freeform: Shape 13"/>
            <p:cNvSpPr/>
            <p:nvPr/>
          </p:nvSpPr>
          <p:spPr>
            <a:xfrm>
              <a:off x="-1" y="86297"/>
              <a:ext cx="346888" cy="4309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lose/>
                  <a:moveTo>
                    <a:pt x="2111" y="19901"/>
                  </a:moveTo>
                  <a:lnTo>
                    <a:pt x="19489" y="19901"/>
                  </a:lnTo>
                  <a:lnTo>
                    <a:pt x="19489" y="1699"/>
                  </a:lnTo>
                  <a:lnTo>
                    <a:pt x="2111" y="1699"/>
                  </a:lnTo>
                  <a:lnTo>
                    <a:pt x="2111" y="19901"/>
                  </a:lnTo>
                  <a:close/>
                </a:path>
              </a:pathLst>
            </a:cu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924" name="Freeform: Shape 14"/>
            <p:cNvSpPr/>
            <p:nvPr/>
          </p:nvSpPr>
          <p:spPr>
            <a:xfrm>
              <a:off x="47810" y="0"/>
              <a:ext cx="251774" cy="140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156" y="8416"/>
                  </a:moveTo>
                  <a:lnTo>
                    <a:pt x="15229" y="8416"/>
                  </a:lnTo>
                  <a:cubicBezTo>
                    <a:pt x="15229" y="8286"/>
                    <a:pt x="15258" y="8129"/>
                    <a:pt x="15258" y="7999"/>
                  </a:cubicBezTo>
                  <a:cubicBezTo>
                    <a:pt x="15258" y="3570"/>
                    <a:pt x="13265" y="0"/>
                    <a:pt x="10793" y="0"/>
                  </a:cubicBezTo>
                  <a:cubicBezTo>
                    <a:pt x="8320" y="0"/>
                    <a:pt x="6327" y="3570"/>
                    <a:pt x="6327" y="7999"/>
                  </a:cubicBezTo>
                  <a:cubicBezTo>
                    <a:pt x="6327" y="8155"/>
                    <a:pt x="6342" y="8286"/>
                    <a:pt x="6356" y="8416"/>
                  </a:cubicBezTo>
                  <a:lnTo>
                    <a:pt x="2429" y="8416"/>
                  </a:lnTo>
                  <a:cubicBezTo>
                    <a:pt x="1091" y="8416"/>
                    <a:pt x="0" y="10370"/>
                    <a:pt x="0" y="12767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12767"/>
                  </a:lnTo>
                  <a:cubicBezTo>
                    <a:pt x="21600" y="10370"/>
                    <a:pt x="20509" y="8416"/>
                    <a:pt x="19171" y="8416"/>
                  </a:cubicBezTo>
                  <a:close/>
                  <a:moveTo>
                    <a:pt x="10778" y="10969"/>
                  </a:moveTo>
                  <a:cubicBezTo>
                    <a:pt x="9862" y="10969"/>
                    <a:pt x="9120" y="9641"/>
                    <a:pt x="9120" y="7999"/>
                  </a:cubicBezTo>
                  <a:cubicBezTo>
                    <a:pt x="9120" y="6358"/>
                    <a:pt x="9862" y="5029"/>
                    <a:pt x="10778" y="5029"/>
                  </a:cubicBezTo>
                  <a:cubicBezTo>
                    <a:pt x="11695" y="5029"/>
                    <a:pt x="12436" y="6358"/>
                    <a:pt x="12436" y="7999"/>
                  </a:cubicBezTo>
                  <a:cubicBezTo>
                    <a:pt x="12436" y="9641"/>
                    <a:pt x="11695" y="10969"/>
                    <a:pt x="10778" y="10969"/>
                  </a:cubicBezTo>
                  <a:close/>
                </a:path>
              </a:pathLst>
            </a:cu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925" name="Freeform: Shape 15"/>
            <p:cNvSpPr/>
            <p:nvPr/>
          </p:nvSpPr>
          <p:spPr>
            <a:xfrm>
              <a:off x="154962" y="198366"/>
              <a:ext cx="128008" cy="24246"/>
            </a:xfrm>
            <a:prstGeom prst="rect">
              <a:avLst/>
            </a:pr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926" name="Freeform: Shape 16"/>
            <p:cNvSpPr/>
            <p:nvPr/>
          </p:nvSpPr>
          <p:spPr>
            <a:xfrm>
              <a:off x="63748" y="183786"/>
              <a:ext cx="53408" cy="53408"/>
            </a:xfrm>
            <a:prstGeom prst="rect">
              <a:avLst/>
            </a:pr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927" name="Freeform: Shape 17"/>
            <p:cNvSpPr/>
            <p:nvPr/>
          </p:nvSpPr>
          <p:spPr>
            <a:xfrm>
              <a:off x="154962" y="285172"/>
              <a:ext cx="128008" cy="24247"/>
            </a:xfrm>
            <a:prstGeom prst="rect">
              <a:avLst/>
            </a:pr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928" name="Freeform: Shape 18"/>
            <p:cNvSpPr/>
            <p:nvPr/>
          </p:nvSpPr>
          <p:spPr>
            <a:xfrm>
              <a:off x="63748" y="270422"/>
              <a:ext cx="53408" cy="53408"/>
            </a:xfrm>
            <a:prstGeom prst="rect">
              <a:avLst/>
            </a:pr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929" name="Freeform: Shape 19"/>
            <p:cNvSpPr/>
            <p:nvPr/>
          </p:nvSpPr>
          <p:spPr>
            <a:xfrm>
              <a:off x="154962" y="371810"/>
              <a:ext cx="128008" cy="24246"/>
            </a:xfrm>
            <a:prstGeom prst="rect">
              <a:avLst/>
            </a:pr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930" name="Freeform: Shape 20"/>
            <p:cNvSpPr/>
            <p:nvPr/>
          </p:nvSpPr>
          <p:spPr>
            <a:xfrm>
              <a:off x="63748" y="357228"/>
              <a:ext cx="53408" cy="53408"/>
            </a:xfrm>
            <a:prstGeom prst="rect">
              <a:avLst/>
            </a:pr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8932" name="Google Shape;2014;p93"/>
          <p:cNvSpPr/>
          <p:nvPr/>
        </p:nvSpPr>
        <p:spPr>
          <a:xfrm>
            <a:off x="6808744" y="2978281"/>
            <a:ext cx="372622" cy="400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100"/>
                </a:moveTo>
                <a:cubicBezTo>
                  <a:pt x="21600" y="21000"/>
                  <a:pt x="20633" y="21600"/>
                  <a:pt x="19666" y="21600"/>
                </a:cubicBezTo>
                <a:cubicBezTo>
                  <a:pt x="1612" y="21600"/>
                  <a:pt x="1612" y="21600"/>
                  <a:pt x="1612" y="21600"/>
                </a:cubicBezTo>
                <a:cubicBezTo>
                  <a:pt x="645" y="21600"/>
                  <a:pt x="0" y="21000"/>
                  <a:pt x="0" y="20100"/>
                </a:cubicBezTo>
                <a:cubicBezTo>
                  <a:pt x="0" y="4800"/>
                  <a:pt x="0" y="4800"/>
                  <a:pt x="0" y="4800"/>
                </a:cubicBezTo>
                <a:cubicBezTo>
                  <a:pt x="0" y="3900"/>
                  <a:pt x="645" y="3300"/>
                  <a:pt x="1612" y="3300"/>
                </a:cubicBezTo>
                <a:cubicBezTo>
                  <a:pt x="3224" y="3300"/>
                  <a:pt x="3224" y="3300"/>
                  <a:pt x="3224" y="3300"/>
                </a:cubicBezTo>
                <a:cubicBezTo>
                  <a:pt x="3224" y="2100"/>
                  <a:pt x="3224" y="2100"/>
                  <a:pt x="3224" y="2100"/>
                </a:cubicBezTo>
                <a:cubicBezTo>
                  <a:pt x="3224" y="900"/>
                  <a:pt x="4191" y="0"/>
                  <a:pt x="5158" y="0"/>
                </a:cubicBezTo>
                <a:cubicBezTo>
                  <a:pt x="6125" y="0"/>
                  <a:pt x="6125" y="0"/>
                  <a:pt x="6125" y="0"/>
                </a:cubicBezTo>
                <a:cubicBezTo>
                  <a:pt x="7415" y="0"/>
                  <a:pt x="8060" y="900"/>
                  <a:pt x="8060" y="2100"/>
                </a:cubicBezTo>
                <a:cubicBezTo>
                  <a:pt x="8060" y="3300"/>
                  <a:pt x="8060" y="3300"/>
                  <a:pt x="8060" y="3300"/>
                </a:cubicBezTo>
                <a:cubicBezTo>
                  <a:pt x="13218" y="3300"/>
                  <a:pt x="13218" y="3300"/>
                  <a:pt x="13218" y="3300"/>
                </a:cubicBezTo>
                <a:cubicBezTo>
                  <a:pt x="13218" y="2100"/>
                  <a:pt x="13218" y="2100"/>
                  <a:pt x="13218" y="2100"/>
                </a:cubicBezTo>
                <a:cubicBezTo>
                  <a:pt x="13218" y="900"/>
                  <a:pt x="14185" y="0"/>
                  <a:pt x="15152" y="0"/>
                </a:cubicBezTo>
                <a:cubicBezTo>
                  <a:pt x="16119" y="0"/>
                  <a:pt x="16119" y="0"/>
                  <a:pt x="16119" y="0"/>
                </a:cubicBezTo>
                <a:cubicBezTo>
                  <a:pt x="17086" y="0"/>
                  <a:pt x="18054" y="900"/>
                  <a:pt x="18054" y="2100"/>
                </a:cubicBezTo>
                <a:cubicBezTo>
                  <a:pt x="18054" y="3300"/>
                  <a:pt x="18054" y="3300"/>
                  <a:pt x="18054" y="3300"/>
                </a:cubicBezTo>
                <a:cubicBezTo>
                  <a:pt x="19666" y="3300"/>
                  <a:pt x="19666" y="3300"/>
                  <a:pt x="19666" y="3300"/>
                </a:cubicBezTo>
                <a:cubicBezTo>
                  <a:pt x="20633" y="3300"/>
                  <a:pt x="21600" y="3900"/>
                  <a:pt x="21600" y="4800"/>
                </a:cubicBezTo>
                <a:lnTo>
                  <a:pt x="21600" y="20100"/>
                </a:lnTo>
                <a:close/>
                <a:moveTo>
                  <a:pt x="19666" y="20100"/>
                </a:moveTo>
                <a:cubicBezTo>
                  <a:pt x="19666" y="7800"/>
                  <a:pt x="19666" y="7800"/>
                  <a:pt x="19666" y="7800"/>
                </a:cubicBezTo>
                <a:cubicBezTo>
                  <a:pt x="1612" y="7800"/>
                  <a:pt x="1612" y="7800"/>
                  <a:pt x="1612" y="7800"/>
                </a:cubicBezTo>
                <a:cubicBezTo>
                  <a:pt x="1612" y="20100"/>
                  <a:pt x="1612" y="20100"/>
                  <a:pt x="1612" y="20100"/>
                </a:cubicBezTo>
                <a:lnTo>
                  <a:pt x="19666" y="20100"/>
                </a:lnTo>
                <a:close/>
                <a:moveTo>
                  <a:pt x="6448" y="2100"/>
                </a:moveTo>
                <a:cubicBezTo>
                  <a:pt x="6448" y="1800"/>
                  <a:pt x="6448" y="1500"/>
                  <a:pt x="6125" y="1500"/>
                </a:cubicBezTo>
                <a:cubicBezTo>
                  <a:pt x="5158" y="1500"/>
                  <a:pt x="5158" y="1500"/>
                  <a:pt x="5158" y="1500"/>
                </a:cubicBezTo>
                <a:cubicBezTo>
                  <a:pt x="5158" y="1500"/>
                  <a:pt x="4836" y="1800"/>
                  <a:pt x="4836" y="2100"/>
                </a:cubicBezTo>
                <a:cubicBezTo>
                  <a:pt x="4836" y="5400"/>
                  <a:pt x="4836" y="5400"/>
                  <a:pt x="4836" y="5400"/>
                </a:cubicBezTo>
                <a:cubicBezTo>
                  <a:pt x="4836" y="5700"/>
                  <a:pt x="5158" y="6000"/>
                  <a:pt x="5158" y="6000"/>
                </a:cubicBezTo>
                <a:cubicBezTo>
                  <a:pt x="6125" y="6000"/>
                  <a:pt x="6125" y="6000"/>
                  <a:pt x="6125" y="6000"/>
                </a:cubicBezTo>
                <a:cubicBezTo>
                  <a:pt x="6448" y="6000"/>
                  <a:pt x="6448" y="5700"/>
                  <a:pt x="6448" y="5400"/>
                </a:cubicBezTo>
                <a:lnTo>
                  <a:pt x="6448" y="2100"/>
                </a:lnTo>
                <a:close/>
                <a:moveTo>
                  <a:pt x="16442" y="2100"/>
                </a:moveTo>
                <a:cubicBezTo>
                  <a:pt x="16442" y="1800"/>
                  <a:pt x="16442" y="1500"/>
                  <a:pt x="16119" y="1500"/>
                </a:cubicBezTo>
                <a:cubicBezTo>
                  <a:pt x="15152" y="1500"/>
                  <a:pt x="15152" y="1500"/>
                  <a:pt x="15152" y="1500"/>
                </a:cubicBezTo>
                <a:cubicBezTo>
                  <a:pt x="15152" y="1500"/>
                  <a:pt x="14830" y="1800"/>
                  <a:pt x="14830" y="2100"/>
                </a:cubicBezTo>
                <a:cubicBezTo>
                  <a:pt x="14830" y="5400"/>
                  <a:pt x="14830" y="5400"/>
                  <a:pt x="14830" y="5400"/>
                </a:cubicBezTo>
                <a:cubicBezTo>
                  <a:pt x="14830" y="5700"/>
                  <a:pt x="15152" y="6000"/>
                  <a:pt x="15152" y="6000"/>
                </a:cubicBezTo>
                <a:cubicBezTo>
                  <a:pt x="16119" y="6000"/>
                  <a:pt x="16119" y="6000"/>
                  <a:pt x="16119" y="6000"/>
                </a:cubicBezTo>
                <a:cubicBezTo>
                  <a:pt x="16442" y="6000"/>
                  <a:pt x="16442" y="5700"/>
                  <a:pt x="16442" y="5400"/>
                </a:cubicBezTo>
                <a:lnTo>
                  <a:pt x="16442" y="2100"/>
                </a:lnTo>
                <a:close/>
              </a:path>
            </a:pathLst>
          </a:custGeom>
          <a:solidFill>
            <a:srgbClr val="8CC63F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 sz="2000">
                <a:latin typeface="Roboto Condensed"/>
                <a:ea typeface="Roboto Condensed"/>
                <a:cs typeface="Roboto Condensed"/>
                <a:sym typeface="Roboto Condensed"/>
              </a:defRPr>
            </a:pPr>
            <a:endParaRPr/>
          </a:p>
        </p:txBody>
      </p:sp>
      <p:sp>
        <p:nvSpPr>
          <p:cNvPr id="8933" name="TextBox 23"/>
          <p:cNvSpPr txBox="1"/>
          <p:nvPr/>
        </p:nvSpPr>
        <p:spPr>
          <a:xfrm>
            <a:off x="7365222" y="3026000"/>
            <a:ext cx="2213519" cy="359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JAN</a:t>
            </a:r>
            <a:r>
              <a:rPr dirty="0">
                <a:latin typeface="MyriadPro-Cond"/>
                <a:ea typeface="MyriadPro-Cond"/>
                <a:cs typeface="MyriadPro-Cond"/>
                <a:sym typeface="MyriadPro-Cond"/>
              </a:rPr>
              <a:t>–</a:t>
            </a:r>
            <a:r>
              <a:rPr dirty="0"/>
              <a:t>APR 2024 </a:t>
            </a:r>
          </a:p>
        </p:txBody>
      </p:sp>
      <p:sp>
        <p:nvSpPr>
          <p:cNvPr id="8934" name="TextBox 24"/>
          <p:cNvSpPr txBox="1"/>
          <p:nvPr/>
        </p:nvSpPr>
        <p:spPr>
          <a:xfrm>
            <a:off x="7365121" y="3512729"/>
            <a:ext cx="3737370" cy="617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b="1">
                <a:latin typeface="Arial"/>
                <a:ea typeface="Arial"/>
                <a:cs typeface="Arial"/>
                <a:sym typeface="Arial"/>
              </a:defRPr>
            </a:pPr>
            <a:r>
              <a:t>15 workshops </a:t>
            </a:r>
            <a:r>
              <a:rPr b="0"/>
              <a:t>with </a:t>
            </a:r>
            <a:r>
              <a:t>28 OSFG staff</a:t>
            </a:r>
            <a:r>
              <a:rPr b="0"/>
              <a:t> </a:t>
            </a:r>
          </a:p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t>identified:  </a:t>
            </a:r>
          </a:p>
        </p:txBody>
      </p:sp>
      <p:grpSp>
        <p:nvGrpSpPr>
          <p:cNvPr id="8944" name="Group 37"/>
          <p:cNvGrpSpPr/>
          <p:nvPr/>
        </p:nvGrpSpPr>
        <p:grpSpPr>
          <a:xfrm>
            <a:off x="6643148" y="3510928"/>
            <a:ext cx="572969" cy="519963"/>
            <a:chOff x="0" y="0"/>
            <a:chExt cx="572967" cy="519962"/>
          </a:xfrm>
        </p:grpSpPr>
        <p:sp>
          <p:nvSpPr>
            <p:cNvPr id="8935" name="Freeform: Shape 28"/>
            <p:cNvSpPr/>
            <p:nvPr/>
          </p:nvSpPr>
          <p:spPr>
            <a:xfrm>
              <a:off x="211900" y="361948"/>
              <a:ext cx="61316" cy="61316"/>
            </a:xfrm>
            <a:prstGeom prst="ellipse">
              <a:avLst/>
            </a:pr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936" name="Freeform: Shape 29"/>
            <p:cNvSpPr/>
            <p:nvPr/>
          </p:nvSpPr>
          <p:spPr>
            <a:xfrm>
              <a:off x="181310" y="431703"/>
              <a:ext cx="121550" cy="61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10788"/>
                  </a:lnTo>
                  <a:cubicBezTo>
                    <a:pt x="21582" y="9103"/>
                    <a:pt x="21186" y="7522"/>
                    <a:pt x="20520" y="6478"/>
                  </a:cubicBezTo>
                  <a:cubicBezTo>
                    <a:pt x="18954" y="4083"/>
                    <a:pt x="17163" y="2334"/>
                    <a:pt x="15252" y="1334"/>
                  </a:cubicBezTo>
                  <a:cubicBezTo>
                    <a:pt x="13809" y="455"/>
                    <a:pt x="12309" y="5"/>
                    <a:pt x="10800" y="0"/>
                  </a:cubicBezTo>
                  <a:cubicBezTo>
                    <a:pt x="9293" y="46"/>
                    <a:pt x="7795" y="495"/>
                    <a:pt x="6348" y="1334"/>
                  </a:cubicBezTo>
                  <a:cubicBezTo>
                    <a:pt x="4458" y="2444"/>
                    <a:pt x="2677" y="4184"/>
                    <a:pt x="1080" y="6478"/>
                  </a:cubicBezTo>
                  <a:cubicBezTo>
                    <a:pt x="414" y="7522"/>
                    <a:pt x="18" y="9103"/>
                    <a:pt x="0" y="10788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937" name="Freeform: Shape 30"/>
            <p:cNvSpPr/>
            <p:nvPr/>
          </p:nvSpPr>
          <p:spPr>
            <a:xfrm>
              <a:off x="346008" y="361948"/>
              <a:ext cx="61316" cy="61316"/>
            </a:xfrm>
            <a:prstGeom prst="ellipse">
              <a:avLst/>
            </a:pr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938" name="Freeform: Shape 31"/>
            <p:cNvSpPr/>
            <p:nvPr/>
          </p:nvSpPr>
          <p:spPr>
            <a:xfrm>
              <a:off x="316364" y="431703"/>
              <a:ext cx="121550" cy="61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10788"/>
                  </a:lnTo>
                  <a:cubicBezTo>
                    <a:pt x="21582" y="9103"/>
                    <a:pt x="21186" y="7522"/>
                    <a:pt x="20520" y="6478"/>
                  </a:cubicBezTo>
                  <a:cubicBezTo>
                    <a:pt x="18954" y="4083"/>
                    <a:pt x="17163" y="2334"/>
                    <a:pt x="15252" y="1334"/>
                  </a:cubicBezTo>
                  <a:cubicBezTo>
                    <a:pt x="13809" y="455"/>
                    <a:pt x="12309" y="5"/>
                    <a:pt x="10800" y="0"/>
                  </a:cubicBezTo>
                  <a:cubicBezTo>
                    <a:pt x="9293" y="46"/>
                    <a:pt x="7795" y="495"/>
                    <a:pt x="6348" y="1334"/>
                  </a:cubicBezTo>
                  <a:cubicBezTo>
                    <a:pt x="4458" y="2444"/>
                    <a:pt x="2677" y="4184"/>
                    <a:pt x="1080" y="6478"/>
                  </a:cubicBezTo>
                  <a:cubicBezTo>
                    <a:pt x="414" y="7522"/>
                    <a:pt x="18" y="9103"/>
                    <a:pt x="0" y="10788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939" name="Freeform: Shape 32"/>
            <p:cNvSpPr/>
            <p:nvPr/>
          </p:nvSpPr>
          <p:spPr>
            <a:xfrm>
              <a:off x="481063" y="361948"/>
              <a:ext cx="61315" cy="61316"/>
            </a:xfrm>
            <a:prstGeom prst="ellipse">
              <a:avLst/>
            </a:pr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940" name="Freeform: Shape 33"/>
            <p:cNvSpPr/>
            <p:nvPr/>
          </p:nvSpPr>
          <p:spPr>
            <a:xfrm>
              <a:off x="451419" y="431703"/>
              <a:ext cx="121549" cy="61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10788"/>
                  </a:lnTo>
                  <a:cubicBezTo>
                    <a:pt x="21582" y="9103"/>
                    <a:pt x="21186" y="7522"/>
                    <a:pt x="20520" y="6478"/>
                  </a:cubicBezTo>
                  <a:cubicBezTo>
                    <a:pt x="18954" y="4083"/>
                    <a:pt x="17163" y="2334"/>
                    <a:pt x="15252" y="1334"/>
                  </a:cubicBezTo>
                  <a:cubicBezTo>
                    <a:pt x="13809" y="455"/>
                    <a:pt x="12309" y="5"/>
                    <a:pt x="10800" y="0"/>
                  </a:cubicBezTo>
                  <a:cubicBezTo>
                    <a:pt x="9293" y="46"/>
                    <a:pt x="7795" y="495"/>
                    <a:pt x="6348" y="1334"/>
                  </a:cubicBezTo>
                  <a:cubicBezTo>
                    <a:pt x="4458" y="2444"/>
                    <a:pt x="2677" y="4184"/>
                    <a:pt x="1080" y="6478"/>
                  </a:cubicBezTo>
                  <a:cubicBezTo>
                    <a:pt x="414" y="7522"/>
                    <a:pt x="18" y="9103"/>
                    <a:pt x="0" y="10788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941" name="Freeform: Shape 34"/>
            <p:cNvSpPr/>
            <p:nvPr/>
          </p:nvSpPr>
          <p:spPr>
            <a:xfrm>
              <a:off x="70160" y="69012"/>
              <a:ext cx="80224" cy="80224"/>
            </a:xfrm>
            <a:prstGeom prst="ellipse">
              <a:avLst/>
            </a:pr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942" name="Freeform: Shape 35"/>
            <p:cNvSpPr/>
            <p:nvPr/>
          </p:nvSpPr>
          <p:spPr>
            <a:xfrm>
              <a:off x="0" y="90725"/>
              <a:ext cx="349754" cy="429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8" h="21551" extrusionOk="0">
                  <a:moveTo>
                    <a:pt x="21357" y="147"/>
                  </a:moveTo>
                  <a:cubicBezTo>
                    <a:pt x="21113" y="-49"/>
                    <a:pt x="20720" y="-49"/>
                    <a:pt x="20476" y="147"/>
                  </a:cubicBezTo>
                  <a:lnTo>
                    <a:pt x="15103" y="4528"/>
                  </a:lnTo>
                  <a:cubicBezTo>
                    <a:pt x="14674" y="4429"/>
                    <a:pt x="14212" y="4525"/>
                    <a:pt x="13893" y="4779"/>
                  </a:cubicBezTo>
                  <a:cubicBezTo>
                    <a:pt x="13806" y="4850"/>
                    <a:pt x="12255" y="6918"/>
                    <a:pt x="12255" y="6918"/>
                  </a:cubicBezTo>
                  <a:lnTo>
                    <a:pt x="11789" y="5301"/>
                  </a:lnTo>
                  <a:cubicBezTo>
                    <a:pt x="11727" y="5092"/>
                    <a:pt x="11600" y="4901"/>
                    <a:pt x="11419" y="4745"/>
                  </a:cubicBezTo>
                  <a:cubicBezTo>
                    <a:pt x="10652" y="4240"/>
                    <a:pt x="9770" y="3864"/>
                    <a:pt x="8824" y="3640"/>
                  </a:cubicBezTo>
                  <a:cubicBezTo>
                    <a:pt x="8155" y="3523"/>
                    <a:pt x="7474" y="3456"/>
                    <a:pt x="6791" y="3440"/>
                  </a:cubicBezTo>
                  <a:cubicBezTo>
                    <a:pt x="6101" y="3448"/>
                    <a:pt x="5415" y="3533"/>
                    <a:pt x="4753" y="3690"/>
                  </a:cubicBezTo>
                  <a:cubicBezTo>
                    <a:pt x="3798" y="3895"/>
                    <a:pt x="2912" y="4272"/>
                    <a:pt x="2162" y="4796"/>
                  </a:cubicBezTo>
                  <a:cubicBezTo>
                    <a:pt x="1980" y="4951"/>
                    <a:pt x="1852" y="5143"/>
                    <a:pt x="1792" y="5352"/>
                  </a:cubicBezTo>
                  <a:cubicBezTo>
                    <a:pt x="1792" y="5352"/>
                    <a:pt x="0" y="11488"/>
                    <a:pt x="0" y="11590"/>
                  </a:cubicBezTo>
                  <a:cubicBezTo>
                    <a:pt x="0" y="12152"/>
                    <a:pt x="559" y="12607"/>
                    <a:pt x="1248" y="12607"/>
                  </a:cubicBezTo>
                  <a:cubicBezTo>
                    <a:pt x="1800" y="12596"/>
                    <a:pt x="2277" y="12289"/>
                    <a:pt x="2420" y="11854"/>
                  </a:cubicBezTo>
                  <a:lnTo>
                    <a:pt x="3718" y="7477"/>
                  </a:lnTo>
                  <a:lnTo>
                    <a:pt x="3718" y="21551"/>
                  </a:lnTo>
                  <a:lnTo>
                    <a:pt x="6175" y="21551"/>
                  </a:lnTo>
                  <a:lnTo>
                    <a:pt x="6175" y="12495"/>
                  </a:lnTo>
                  <a:lnTo>
                    <a:pt x="7423" y="12495"/>
                  </a:lnTo>
                  <a:lnTo>
                    <a:pt x="7423" y="21551"/>
                  </a:lnTo>
                  <a:lnTo>
                    <a:pt x="9876" y="21551"/>
                  </a:lnTo>
                  <a:lnTo>
                    <a:pt x="9876" y="7413"/>
                  </a:lnTo>
                  <a:lnTo>
                    <a:pt x="10334" y="9007"/>
                  </a:lnTo>
                  <a:cubicBezTo>
                    <a:pt x="10365" y="9117"/>
                    <a:pt x="10455" y="9210"/>
                    <a:pt x="10579" y="9261"/>
                  </a:cubicBezTo>
                  <a:cubicBezTo>
                    <a:pt x="11057" y="9560"/>
                    <a:pt x="11640" y="9727"/>
                    <a:pt x="12242" y="9739"/>
                  </a:cubicBezTo>
                  <a:cubicBezTo>
                    <a:pt x="12635" y="9784"/>
                    <a:pt x="13023" y="9640"/>
                    <a:pt x="13240" y="9369"/>
                  </a:cubicBezTo>
                  <a:lnTo>
                    <a:pt x="15777" y="5979"/>
                  </a:lnTo>
                  <a:cubicBezTo>
                    <a:pt x="15939" y="5771"/>
                    <a:pt x="16000" y="5520"/>
                    <a:pt x="15947" y="5277"/>
                  </a:cubicBezTo>
                  <a:lnTo>
                    <a:pt x="21353" y="870"/>
                  </a:lnTo>
                  <a:cubicBezTo>
                    <a:pt x="21598" y="671"/>
                    <a:pt x="21600" y="348"/>
                    <a:pt x="21357" y="147"/>
                  </a:cubicBezTo>
                  <a:close/>
                </a:path>
              </a:pathLst>
            </a:cu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8943" name="Freeform: Shape 36"/>
            <p:cNvSpPr/>
            <p:nvPr/>
          </p:nvSpPr>
          <p:spPr>
            <a:xfrm>
              <a:off x="127289" y="0"/>
              <a:ext cx="384905" cy="276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84" y="0"/>
                  </a:moveTo>
                  <a:lnTo>
                    <a:pt x="1516" y="0"/>
                  </a:lnTo>
                  <a:cubicBezTo>
                    <a:pt x="679" y="0"/>
                    <a:pt x="0" y="943"/>
                    <a:pt x="0" y="2107"/>
                  </a:cubicBezTo>
                  <a:lnTo>
                    <a:pt x="0" y="4004"/>
                  </a:lnTo>
                  <a:cubicBezTo>
                    <a:pt x="579" y="4223"/>
                    <a:pt x="1104" y="4661"/>
                    <a:pt x="1516" y="5268"/>
                  </a:cubicBezTo>
                  <a:lnTo>
                    <a:pt x="1516" y="2107"/>
                  </a:lnTo>
                  <a:lnTo>
                    <a:pt x="20084" y="2107"/>
                  </a:lnTo>
                  <a:lnTo>
                    <a:pt x="20084" y="19493"/>
                  </a:lnTo>
                  <a:lnTo>
                    <a:pt x="7151" y="19493"/>
                  </a:lnTo>
                  <a:lnTo>
                    <a:pt x="6226" y="21600"/>
                  </a:lnTo>
                  <a:lnTo>
                    <a:pt x="20084" y="21600"/>
                  </a:lnTo>
                  <a:cubicBezTo>
                    <a:pt x="20921" y="21600"/>
                    <a:pt x="21600" y="20657"/>
                    <a:pt x="21600" y="19493"/>
                  </a:cubicBezTo>
                  <a:lnTo>
                    <a:pt x="21600" y="2107"/>
                  </a:lnTo>
                  <a:cubicBezTo>
                    <a:pt x="21600" y="943"/>
                    <a:pt x="20921" y="0"/>
                    <a:pt x="20084" y="0"/>
                  </a:cubicBezTo>
                  <a:close/>
                </a:path>
              </a:pathLst>
            </a:custGeom>
            <a:solidFill>
              <a:srgbClr val="FF8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2" name="Rectangle: Rounded Corners 40">
            <a:extLst>
              <a:ext uri="{FF2B5EF4-FFF2-40B4-BE49-F238E27FC236}">
                <a16:creationId xmlns:a16="http://schemas.microsoft.com/office/drawing/2014/main" id="{E69A01FF-E0F9-CDAE-44CB-EDB045E71F94}"/>
              </a:ext>
            </a:extLst>
          </p:cNvPr>
          <p:cNvSpPr/>
          <p:nvPr/>
        </p:nvSpPr>
        <p:spPr>
          <a:xfrm>
            <a:off x="6415350" y="970312"/>
            <a:ext cx="5313204" cy="1179747"/>
          </a:xfrm>
          <a:prstGeom prst="roundRect">
            <a:avLst>
              <a:gd name="adj" fmla="val 2807"/>
            </a:avLst>
          </a:prstGeom>
          <a:solidFill>
            <a:srgbClr val="FFFFFF"/>
          </a:solidFill>
          <a:ln w="12700">
            <a:miter lim="400000"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3" name="TextBox 6">
            <a:extLst>
              <a:ext uri="{FF2B5EF4-FFF2-40B4-BE49-F238E27FC236}">
                <a16:creationId xmlns:a16="http://schemas.microsoft.com/office/drawing/2014/main" id="{FC8ED183-BE05-080C-3290-9D93488FE99A}"/>
              </a:ext>
            </a:extLst>
          </p:cNvPr>
          <p:cNvSpPr txBox="1"/>
          <p:nvPr/>
        </p:nvSpPr>
        <p:spPr>
          <a:xfrm>
            <a:off x="6595114" y="1097902"/>
            <a:ext cx="503965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 </a:t>
            </a:r>
            <a:r>
              <a:rPr lang="en-US" dirty="0"/>
              <a:t>KMAP Drafted</a:t>
            </a:r>
            <a:endParaRPr dirty="0"/>
          </a:p>
        </p:txBody>
      </p:sp>
      <p:sp>
        <p:nvSpPr>
          <p:cNvPr id="4" name="Google Shape;2014;p93">
            <a:extLst>
              <a:ext uri="{FF2B5EF4-FFF2-40B4-BE49-F238E27FC236}">
                <a16:creationId xmlns:a16="http://schemas.microsoft.com/office/drawing/2014/main" id="{CF13DD11-D279-4A8E-9CCE-E752A237CD39}"/>
              </a:ext>
            </a:extLst>
          </p:cNvPr>
          <p:cNvSpPr/>
          <p:nvPr/>
        </p:nvSpPr>
        <p:spPr>
          <a:xfrm>
            <a:off x="6714955" y="1555395"/>
            <a:ext cx="372622" cy="393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100"/>
                </a:moveTo>
                <a:cubicBezTo>
                  <a:pt x="21600" y="21000"/>
                  <a:pt x="20633" y="21600"/>
                  <a:pt x="19666" y="21600"/>
                </a:cubicBezTo>
                <a:cubicBezTo>
                  <a:pt x="1612" y="21600"/>
                  <a:pt x="1612" y="21600"/>
                  <a:pt x="1612" y="21600"/>
                </a:cubicBezTo>
                <a:cubicBezTo>
                  <a:pt x="645" y="21600"/>
                  <a:pt x="0" y="21000"/>
                  <a:pt x="0" y="20100"/>
                </a:cubicBezTo>
                <a:cubicBezTo>
                  <a:pt x="0" y="4800"/>
                  <a:pt x="0" y="4800"/>
                  <a:pt x="0" y="4800"/>
                </a:cubicBezTo>
                <a:cubicBezTo>
                  <a:pt x="0" y="3900"/>
                  <a:pt x="645" y="3300"/>
                  <a:pt x="1612" y="3300"/>
                </a:cubicBezTo>
                <a:cubicBezTo>
                  <a:pt x="3224" y="3300"/>
                  <a:pt x="3224" y="3300"/>
                  <a:pt x="3224" y="3300"/>
                </a:cubicBezTo>
                <a:cubicBezTo>
                  <a:pt x="3224" y="2100"/>
                  <a:pt x="3224" y="2100"/>
                  <a:pt x="3224" y="2100"/>
                </a:cubicBezTo>
                <a:cubicBezTo>
                  <a:pt x="3224" y="900"/>
                  <a:pt x="4191" y="0"/>
                  <a:pt x="5158" y="0"/>
                </a:cubicBezTo>
                <a:cubicBezTo>
                  <a:pt x="6125" y="0"/>
                  <a:pt x="6125" y="0"/>
                  <a:pt x="6125" y="0"/>
                </a:cubicBezTo>
                <a:cubicBezTo>
                  <a:pt x="7415" y="0"/>
                  <a:pt x="8060" y="900"/>
                  <a:pt x="8060" y="2100"/>
                </a:cubicBezTo>
                <a:cubicBezTo>
                  <a:pt x="8060" y="3300"/>
                  <a:pt x="8060" y="3300"/>
                  <a:pt x="8060" y="3300"/>
                </a:cubicBezTo>
                <a:cubicBezTo>
                  <a:pt x="13218" y="3300"/>
                  <a:pt x="13218" y="3300"/>
                  <a:pt x="13218" y="3300"/>
                </a:cubicBezTo>
                <a:cubicBezTo>
                  <a:pt x="13218" y="2100"/>
                  <a:pt x="13218" y="2100"/>
                  <a:pt x="13218" y="2100"/>
                </a:cubicBezTo>
                <a:cubicBezTo>
                  <a:pt x="13218" y="900"/>
                  <a:pt x="14185" y="0"/>
                  <a:pt x="15152" y="0"/>
                </a:cubicBezTo>
                <a:cubicBezTo>
                  <a:pt x="16119" y="0"/>
                  <a:pt x="16119" y="0"/>
                  <a:pt x="16119" y="0"/>
                </a:cubicBezTo>
                <a:cubicBezTo>
                  <a:pt x="17086" y="0"/>
                  <a:pt x="18054" y="900"/>
                  <a:pt x="18054" y="2100"/>
                </a:cubicBezTo>
                <a:cubicBezTo>
                  <a:pt x="18054" y="3300"/>
                  <a:pt x="18054" y="3300"/>
                  <a:pt x="18054" y="3300"/>
                </a:cubicBezTo>
                <a:cubicBezTo>
                  <a:pt x="19666" y="3300"/>
                  <a:pt x="19666" y="3300"/>
                  <a:pt x="19666" y="3300"/>
                </a:cubicBezTo>
                <a:cubicBezTo>
                  <a:pt x="20633" y="3300"/>
                  <a:pt x="21600" y="3900"/>
                  <a:pt x="21600" y="4800"/>
                </a:cubicBezTo>
                <a:lnTo>
                  <a:pt x="21600" y="20100"/>
                </a:lnTo>
                <a:close/>
                <a:moveTo>
                  <a:pt x="19666" y="20100"/>
                </a:moveTo>
                <a:cubicBezTo>
                  <a:pt x="19666" y="7800"/>
                  <a:pt x="19666" y="7800"/>
                  <a:pt x="19666" y="7800"/>
                </a:cubicBezTo>
                <a:cubicBezTo>
                  <a:pt x="1612" y="7800"/>
                  <a:pt x="1612" y="7800"/>
                  <a:pt x="1612" y="7800"/>
                </a:cubicBezTo>
                <a:cubicBezTo>
                  <a:pt x="1612" y="20100"/>
                  <a:pt x="1612" y="20100"/>
                  <a:pt x="1612" y="20100"/>
                </a:cubicBezTo>
                <a:lnTo>
                  <a:pt x="19666" y="20100"/>
                </a:lnTo>
                <a:close/>
                <a:moveTo>
                  <a:pt x="6448" y="2100"/>
                </a:moveTo>
                <a:cubicBezTo>
                  <a:pt x="6448" y="1800"/>
                  <a:pt x="6448" y="1500"/>
                  <a:pt x="6125" y="1500"/>
                </a:cubicBezTo>
                <a:cubicBezTo>
                  <a:pt x="5158" y="1500"/>
                  <a:pt x="5158" y="1500"/>
                  <a:pt x="5158" y="1500"/>
                </a:cubicBezTo>
                <a:cubicBezTo>
                  <a:pt x="5158" y="1500"/>
                  <a:pt x="4836" y="1800"/>
                  <a:pt x="4836" y="2100"/>
                </a:cubicBezTo>
                <a:cubicBezTo>
                  <a:pt x="4836" y="5400"/>
                  <a:pt x="4836" y="5400"/>
                  <a:pt x="4836" y="5400"/>
                </a:cubicBezTo>
                <a:cubicBezTo>
                  <a:pt x="4836" y="5700"/>
                  <a:pt x="5158" y="6000"/>
                  <a:pt x="5158" y="6000"/>
                </a:cubicBezTo>
                <a:cubicBezTo>
                  <a:pt x="6125" y="6000"/>
                  <a:pt x="6125" y="6000"/>
                  <a:pt x="6125" y="6000"/>
                </a:cubicBezTo>
                <a:cubicBezTo>
                  <a:pt x="6448" y="6000"/>
                  <a:pt x="6448" y="5700"/>
                  <a:pt x="6448" y="5400"/>
                </a:cubicBezTo>
                <a:lnTo>
                  <a:pt x="6448" y="2100"/>
                </a:lnTo>
                <a:close/>
                <a:moveTo>
                  <a:pt x="16442" y="2100"/>
                </a:moveTo>
                <a:cubicBezTo>
                  <a:pt x="16442" y="1800"/>
                  <a:pt x="16442" y="1500"/>
                  <a:pt x="16119" y="1500"/>
                </a:cubicBezTo>
                <a:cubicBezTo>
                  <a:pt x="15152" y="1500"/>
                  <a:pt x="15152" y="1500"/>
                  <a:pt x="15152" y="1500"/>
                </a:cubicBezTo>
                <a:cubicBezTo>
                  <a:pt x="15152" y="1500"/>
                  <a:pt x="14830" y="1800"/>
                  <a:pt x="14830" y="2100"/>
                </a:cubicBezTo>
                <a:cubicBezTo>
                  <a:pt x="14830" y="5400"/>
                  <a:pt x="14830" y="5400"/>
                  <a:pt x="14830" y="5400"/>
                </a:cubicBezTo>
                <a:cubicBezTo>
                  <a:pt x="14830" y="5700"/>
                  <a:pt x="15152" y="6000"/>
                  <a:pt x="15152" y="6000"/>
                </a:cubicBezTo>
                <a:cubicBezTo>
                  <a:pt x="16119" y="6000"/>
                  <a:pt x="16119" y="6000"/>
                  <a:pt x="16119" y="6000"/>
                </a:cubicBezTo>
                <a:cubicBezTo>
                  <a:pt x="16442" y="6000"/>
                  <a:pt x="16442" y="5700"/>
                  <a:pt x="16442" y="5400"/>
                </a:cubicBezTo>
                <a:lnTo>
                  <a:pt x="16442" y="2100"/>
                </a:lnTo>
                <a:close/>
              </a:path>
            </a:pathLst>
          </a:custGeom>
          <a:solidFill>
            <a:srgbClr val="8CC63F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 sz="2000">
                <a:latin typeface="Roboto Condensed"/>
                <a:ea typeface="Roboto Condensed"/>
                <a:cs typeface="Roboto Condensed"/>
                <a:sym typeface="Roboto Condensed"/>
              </a:defRPr>
            </a:pPr>
            <a:endParaRPr/>
          </a:p>
        </p:txBody>
      </p:sp>
      <p:sp>
        <p:nvSpPr>
          <p:cNvPr id="5" name="TextBox 23">
            <a:extLst>
              <a:ext uri="{FF2B5EF4-FFF2-40B4-BE49-F238E27FC236}">
                <a16:creationId xmlns:a16="http://schemas.microsoft.com/office/drawing/2014/main" id="{E9E55012-3322-7FE8-6359-6B7A18D3DC97}"/>
              </a:ext>
            </a:extLst>
          </p:cNvPr>
          <p:cNvSpPr txBox="1"/>
          <p:nvPr/>
        </p:nvSpPr>
        <p:spPr>
          <a:xfrm>
            <a:off x="7271433" y="1603114"/>
            <a:ext cx="3052010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AUG 2022–DEC 2023 </a:t>
            </a:r>
          </a:p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 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0" name="TextBox 3"/>
          <p:cNvSpPr txBox="1"/>
          <p:nvPr/>
        </p:nvSpPr>
        <p:spPr>
          <a:xfrm>
            <a:off x="45717" y="1742524"/>
            <a:ext cx="12100566" cy="8503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 defTabSz="1377950">
              <a:lnSpc>
                <a:spcPct val="90000"/>
              </a:lnSpc>
              <a:defRPr sz="6000" b="1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  <a:sym typeface="Calibri"/>
              </a:defRPr>
            </a:pPr>
            <a:r>
              <a:t>Safeguards KM Vision: </a:t>
            </a:r>
            <a:r>
              <a:rPr sz="4800"/>
              <a:t> </a:t>
            </a:r>
          </a:p>
        </p:txBody>
      </p:sp>
      <p:sp>
        <p:nvSpPr>
          <p:cNvPr id="8971" name="TextBox 3"/>
          <p:cNvSpPr txBox="1"/>
          <p:nvPr/>
        </p:nvSpPr>
        <p:spPr>
          <a:xfrm>
            <a:off x="1537593" y="2834499"/>
            <a:ext cx="9116815" cy="1913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1377950">
              <a:lnSpc>
                <a:spcPct val="90000"/>
              </a:lnSpc>
              <a:defRPr sz="4400" b="1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“Continuously improving our practices to deliver better safeguards”  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8" name="TextBox 4"/>
          <p:cNvSpPr txBox="1"/>
          <p:nvPr/>
        </p:nvSpPr>
        <p:spPr>
          <a:xfrm>
            <a:off x="254082" y="2670366"/>
            <a:ext cx="2793919" cy="992343"/>
          </a:xfrm>
          <a:prstGeom prst="rect">
            <a:avLst/>
          </a:prstGeom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KMAP Desired Outcomes</a:t>
            </a:r>
          </a:p>
        </p:txBody>
      </p:sp>
      <p:sp>
        <p:nvSpPr>
          <p:cNvPr id="9009" name="TextBox 27"/>
          <p:cNvSpPr txBox="1"/>
          <p:nvPr/>
        </p:nvSpPr>
        <p:spPr>
          <a:xfrm>
            <a:off x="3931055" y="1189099"/>
            <a:ext cx="1391006" cy="7607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00B6C9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Learning culture</a:t>
            </a:r>
          </a:p>
        </p:txBody>
      </p:sp>
      <p:sp>
        <p:nvSpPr>
          <p:cNvPr id="9010" name="TextBox 28"/>
          <p:cNvSpPr txBox="1"/>
          <p:nvPr/>
        </p:nvSpPr>
        <p:spPr>
          <a:xfrm>
            <a:off x="9748256" y="1152655"/>
            <a:ext cx="2050457" cy="76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E9532B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Information governance</a:t>
            </a:r>
          </a:p>
        </p:txBody>
      </p:sp>
      <p:sp>
        <p:nvSpPr>
          <p:cNvPr id="9011" name="TextBox 45"/>
          <p:cNvSpPr txBox="1"/>
          <p:nvPr/>
        </p:nvSpPr>
        <p:spPr>
          <a:xfrm>
            <a:off x="9718794" y="4490681"/>
            <a:ext cx="1965192" cy="76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8CC63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Knowledge continuity</a:t>
            </a:r>
          </a:p>
        </p:txBody>
      </p:sp>
      <p:sp>
        <p:nvSpPr>
          <p:cNvPr id="9012" name="TextBox 46"/>
          <p:cNvSpPr txBox="1"/>
          <p:nvPr/>
        </p:nvSpPr>
        <p:spPr>
          <a:xfrm>
            <a:off x="3325563" y="4490681"/>
            <a:ext cx="1995845" cy="7607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80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Capacity strengthening</a:t>
            </a:r>
          </a:p>
        </p:txBody>
      </p:sp>
      <p:sp>
        <p:nvSpPr>
          <p:cNvPr id="9013" name="Oval 54"/>
          <p:cNvSpPr/>
          <p:nvPr/>
        </p:nvSpPr>
        <p:spPr>
          <a:xfrm>
            <a:off x="5353996" y="1061587"/>
            <a:ext cx="4521991" cy="4419352"/>
          </a:xfrm>
          <a:prstGeom prst="ellipse">
            <a:avLst/>
          </a:prstGeom>
          <a:solidFill>
            <a:srgbClr val="057EB6"/>
          </a:solidFill>
          <a:ln w="38100">
            <a:solidFill>
              <a:srgbClr val="FFFFFF"/>
            </a:solidFill>
          </a:ln>
          <a:effectLst>
            <a:outerShdw blurRad="177800" rotWithShape="0">
              <a:srgbClr val="000000">
                <a:alpha val="12000"/>
              </a:srgbClr>
            </a:outerShdw>
          </a:effectLst>
        </p:spPr>
        <p:txBody>
          <a:bodyPr lIns="45718" tIns="45718" rIns="45718" bIns="45718" anchor="ctr"/>
          <a:lstStyle/>
          <a:p>
            <a:pPr algn="ctr">
              <a:defRPr b="1" cap="all">
                <a:solidFill>
                  <a:srgbClr val="057EB6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grpSp>
        <p:nvGrpSpPr>
          <p:cNvPr id="9019" name="Group 56"/>
          <p:cNvGrpSpPr/>
          <p:nvPr/>
        </p:nvGrpSpPr>
        <p:grpSpPr>
          <a:xfrm>
            <a:off x="6249445" y="1949869"/>
            <a:ext cx="2731096" cy="2669109"/>
            <a:chOff x="-1" y="-1"/>
            <a:chExt cx="2731095" cy="2669107"/>
          </a:xfrm>
        </p:grpSpPr>
        <p:grpSp>
          <p:nvGrpSpPr>
            <p:cNvPr id="9016" name="Oval 5"/>
            <p:cNvGrpSpPr/>
            <p:nvPr/>
          </p:nvGrpSpPr>
          <p:grpSpPr>
            <a:xfrm>
              <a:off x="-1" y="-1"/>
              <a:ext cx="2731095" cy="2669107"/>
              <a:chOff x="-1" y="-1"/>
              <a:chExt cx="2731094" cy="2669106"/>
            </a:xfrm>
          </p:grpSpPr>
          <p:sp>
            <p:nvSpPr>
              <p:cNvPr id="9014" name="Oval"/>
              <p:cNvSpPr/>
              <p:nvPr/>
            </p:nvSpPr>
            <p:spPr>
              <a:xfrm>
                <a:off x="-1" y="-1"/>
                <a:ext cx="2731094" cy="2669106"/>
              </a:xfrm>
              <a:prstGeom prst="ellipse">
                <a:avLst/>
              </a:prstGeom>
              <a:solidFill>
                <a:srgbClr val="FFFFFF"/>
              </a:solidFill>
              <a:ln w="38100" cap="flat">
                <a:solidFill>
                  <a:srgbClr val="FFFFFF"/>
                </a:solidFill>
                <a:prstDash val="solid"/>
                <a:round/>
              </a:ln>
              <a:effectLst>
                <a:outerShdw blurRad="63500" rotWithShape="0">
                  <a:srgbClr val="000000">
                    <a:alpha val="40000"/>
                  </a:srgbClr>
                </a:outerShdw>
              </a:effectLst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9015" name="Better Safeguards"/>
              <p:cNvSpPr txBox="1"/>
              <p:nvPr/>
            </p:nvSpPr>
            <p:spPr>
              <a:xfrm>
                <a:off x="464728" y="954166"/>
                <a:ext cx="1801635" cy="76077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2400" b="1" cap="all">
                    <a:solidFill>
                      <a:srgbClr val="057EB6"/>
                    </a:solidFill>
                    <a:latin typeface="+mj-lt"/>
                    <a:ea typeface="+mj-ea"/>
                    <a:cs typeface="+mj-cs"/>
                    <a:sym typeface="Calibri"/>
                  </a:defRPr>
                </a:lvl1pPr>
              </a:lstStyle>
              <a:p>
                <a:r>
                  <a:t>Better Safeguards</a:t>
                </a:r>
              </a:p>
            </p:txBody>
          </p:sp>
        </p:grpSp>
        <p:sp>
          <p:nvSpPr>
            <p:cNvPr id="9017" name="TextBox 19"/>
            <p:cNvSpPr txBox="1"/>
            <p:nvPr/>
          </p:nvSpPr>
          <p:spPr>
            <a:xfrm>
              <a:off x="121606" y="1839974"/>
              <a:ext cx="2581942" cy="3330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i="1"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r>
                <a:t>Coordination</a:t>
              </a:r>
            </a:p>
          </p:txBody>
        </p:sp>
        <p:sp>
          <p:nvSpPr>
            <p:cNvPr id="9018" name="TextBox 20"/>
            <p:cNvSpPr txBox="1"/>
            <p:nvPr/>
          </p:nvSpPr>
          <p:spPr>
            <a:xfrm>
              <a:off x="107767" y="418733"/>
              <a:ext cx="2581942" cy="3330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i="1"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r>
                <a:t>Alignment</a:t>
              </a:r>
            </a:p>
          </p:txBody>
        </p:sp>
      </p:grpSp>
      <p:grpSp>
        <p:nvGrpSpPr>
          <p:cNvPr id="9025" name="Group 9"/>
          <p:cNvGrpSpPr/>
          <p:nvPr/>
        </p:nvGrpSpPr>
        <p:grpSpPr>
          <a:xfrm>
            <a:off x="5353995" y="886128"/>
            <a:ext cx="1321397" cy="1321397"/>
            <a:chOff x="-1" y="-1"/>
            <a:chExt cx="1321396" cy="1321396"/>
          </a:xfrm>
        </p:grpSpPr>
        <p:sp>
          <p:nvSpPr>
            <p:cNvPr id="9020" name="Oval 10"/>
            <p:cNvSpPr/>
            <p:nvPr/>
          </p:nvSpPr>
          <p:spPr>
            <a:xfrm>
              <a:off x="-1" y="-1"/>
              <a:ext cx="1321396" cy="1321396"/>
            </a:xfrm>
            <a:prstGeom prst="ellipse">
              <a:avLst/>
            </a:prstGeom>
            <a:solidFill>
              <a:srgbClr val="00B6C9"/>
            </a:solidFill>
            <a:ln w="28575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grpSp>
          <p:nvGrpSpPr>
            <p:cNvPr id="9024" name="Group 11"/>
            <p:cNvGrpSpPr/>
            <p:nvPr/>
          </p:nvGrpSpPr>
          <p:grpSpPr>
            <a:xfrm>
              <a:off x="315102" y="199222"/>
              <a:ext cx="687503" cy="815545"/>
              <a:chOff x="-1" y="-1"/>
              <a:chExt cx="687503" cy="815545"/>
            </a:xfrm>
          </p:grpSpPr>
          <p:sp>
            <p:nvSpPr>
              <p:cNvPr id="9021" name="Freeform: Shape 12"/>
              <p:cNvSpPr/>
              <p:nvPr/>
            </p:nvSpPr>
            <p:spPr>
              <a:xfrm>
                <a:off x="292262" y="142492"/>
                <a:ext cx="84891" cy="84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86" y="0"/>
                      <a:pt x="0" y="4886"/>
                      <a:pt x="0" y="10800"/>
                    </a:cubicBezTo>
                    <a:cubicBezTo>
                      <a:pt x="0" y="16714"/>
                      <a:pt x="4886" y="21600"/>
                      <a:pt x="10800" y="21600"/>
                    </a:cubicBezTo>
                    <a:cubicBezTo>
                      <a:pt x="16714" y="21600"/>
                      <a:pt x="21600" y="16714"/>
                      <a:pt x="21600" y="10800"/>
                    </a:cubicBezTo>
                    <a:cubicBezTo>
                      <a:pt x="21600" y="4886"/>
                      <a:pt x="16714" y="0"/>
                      <a:pt x="10800" y="0"/>
                    </a:cubicBezTo>
                    <a:close/>
                  </a:path>
                </a:pathLst>
              </a:custGeom>
              <a:noFill/>
              <a:ln w="285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022" name="Freeform: Shape 24"/>
              <p:cNvSpPr/>
              <p:nvPr/>
            </p:nvSpPr>
            <p:spPr>
              <a:xfrm>
                <a:off x="164928" y="347643"/>
                <a:ext cx="84891" cy="84890"/>
              </a:xfrm>
              <a:prstGeom prst="ellipse">
                <a:avLst/>
              </a:prstGeom>
              <a:noFill/>
              <a:ln w="285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023" name="Freeform: Shape 25"/>
              <p:cNvSpPr/>
              <p:nvPr/>
            </p:nvSpPr>
            <p:spPr>
              <a:xfrm>
                <a:off x="-1" y="-1"/>
                <a:ext cx="687503" cy="8155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52" h="21232" extrusionOk="0">
                    <a:moveTo>
                      <a:pt x="13931" y="5183"/>
                    </a:moveTo>
                    <a:lnTo>
                      <a:pt x="13158" y="5499"/>
                    </a:lnTo>
                    <a:cubicBezTo>
                      <a:pt x="13096" y="5709"/>
                      <a:pt x="12972" y="5894"/>
                      <a:pt x="12848" y="6078"/>
                    </a:cubicBezTo>
                    <a:lnTo>
                      <a:pt x="13127" y="6762"/>
                    </a:lnTo>
                    <a:lnTo>
                      <a:pt x="12508" y="7288"/>
                    </a:lnTo>
                    <a:lnTo>
                      <a:pt x="11703" y="7051"/>
                    </a:lnTo>
                    <a:cubicBezTo>
                      <a:pt x="11487" y="7156"/>
                      <a:pt x="11270" y="7235"/>
                      <a:pt x="11022" y="7288"/>
                    </a:cubicBezTo>
                    <a:lnTo>
                      <a:pt x="10651" y="7919"/>
                    </a:lnTo>
                    <a:lnTo>
                      <a:pt x="9785" y="7919"/>
                    </a:lnTo>
                    <a:lnTo>
                      <a:pt x="9413" y="7262"/>
                    </a:lnTo>
                    <a:cubicBezTo>
                      <a:pt x="9166" y="7209"/>
                      <a:pt x="8949" y="7130"/>
                      <a:pt x="8732" y="7025"/>
                    </a:cubicBezTo>
                    <a:lnTo>
                      <a:pt x="7928" y="7262"/>
                    </a:lnTo>
                    <a:lnTo>
                      <a:pt x="7309" y="6736"/>
                    </a:lnTo>
                    <a:lnTo>
                      <a:pt x="7587" y="6051"/>
                    </a:lnTo>
                    <a:cubicBezTo>
                      <a:pt x="7464" y="5867"/>
                      <a:pt x="7371" y="5683"/>
                      <a:pt x="7309" y="5473"/>
                    </a:cubicBezTo>
                    <a:lnTo>
                      <a:pt x="6535" y="5157"/>
                    </a:lnTo>
                    <a:lnTo>
                      <a:pt x="6535" y="4420"/>
                    </a:lnTo>
                    <a:lnTo>
                      <a:pt x="7309" y="4105"/>
                    </a:lnTo>
                    <a:cubicBezTo>
                      <a:pt x="7371" y="3894"/>
                      <a:pt x="7464" y="3710"/>
                      <a:pt x="7587" y="3526"/>
                    </a:cubicBezTo>
                    <a:lnTo>
                      <a:pt x="7340" y="2842"/>
                    </a:lnTo>
                    <a:lnTo>
                      <a:pt x="7959" y="2316"/>
                    </a:lnTo>
                    <a:lnTo>
                      <a:pt x="8763" y="2552"/>
                    </a:lnTo>
                    <a:cubicBezTo>
                      <a:pt x="8980" y="2447"/>
                      <a:pt x="9197" y="2368"/>
                      <a:pt x="9444" y="2316"/>
                    </a:cubicBezTo>
                    <a:lnTo>
                      <a:pt x="9816" y="1658"/>
                    </a:lnTo>
                    <a:lnTo>
                      <a:pt x="10682" y="1658"/>
                    </a:lnTo>
                    <a:lnTo>
                      <a:pt x="11053" y="2289"/>
                    </a:lnTo>
                    <a:cubicBezTo>
                      <a:pt x="11301" y="2342"/>
                      <a:pt x="11518" y="2421"/>
                      <a:pt x="11734" y="2526"/>
                    </a:cubicBezTo>
                    <a:lnTo>
                      <a:pt x="12539" y="2289"/>
                    </a:lnTo>
                    <a:lnTo>
                      <a:pt x="13158" y="2815"/>
                    </a:lnTo>
                    <a:lnTo>
                      <a:pt x="12879" y="3499"/>
                    </a:lnTo>
                    <a:cubicBezTo>
                      <a:pt x="13003" y="3684"/>
                      <a:pt x="13096" y="3868"/>
                      <a:pt x="13158" y="4078"/>
                    </a:cubicBezTo>
                    <a:lnTo>
                      <a:pt x="13931" y="4394"/>
                    </a:lnTo>
                    <a:lnTo>
                      <a:pt x="13931" y="5183"/>
                    </a:lnTo>
                    <a:close/>
                    <a:moveTo>
                      <a:pt x="10032" y="10524"/>
                    </a:moveTo>
                    <a:lnTo>
                      <a:pt x="9259" y="10840"/>
                    </a:lnTo>
                    <a:cubicBezTo>
                      <a:pt x="9197" y="11050"/>
                      <a:pt x="9104" y="11234"/>
                      <a:pt x="8980" y="11419"/>
                    </a:cubicBezTo>
                    <a:lnTo>
                      <a:pt x="9228" y="12103"/>
                    </a:lnTo>
                    <a:lnTo>
                      <a:pt x="8609" y="12629"/>
                    </a:lnTo>
                    <a:lnTo>
                      <a:pt x="7804" y="12392"/>
                    </a:lnTo>
                    <a:cubicBezTo>
                      <a:pt x="7587" y="12497"/>
                      <a:pt x="7371" y="12576"/>
                      <a:pt x="7123" y="12629"/>
                    </a:cubicBezTo>
                    <a:lnTo>
                      <a:pt x="6783" y="13260"/>
                    </a:lnTo>
                    <a:lnTo>
                      <a:pt x="5916" y="13260"/>
                    </a:lnTo>
                    <a:lnTo>
                      <a:pt x="5545" y="12603"/>
                    </a:lnTo>
                    <a:cubicBezTo>
                      <a:pt x="5297" y="12550"/>
                      <a:pt x="5081" y="12471"/>
                      <a:pt x="4864" y="12366"/>
                    </a:cubicBezTo>
                    <a:lnTo>
                      <a:pt x="4060" y="12576"/>
                    </a:lnTo>
                    <a:lnTo>
                      <a:pt x="3441" y="12050"/>
                    </a:lnTo>
                    <a:lnTo>
                      <a:pt x="3719" y="11366"/>
                    </a:lnTo>
                    <a:cubicBezTo>
                      <a:pt x="3595" y="11182"/>
                      <a:pt x="3503" y="10998"/>
                      <a:pt x="3441" y="10787"/>
                    </a:cubicBezTo>
                    <a:lnTo>
                      <a:pt x="2667" y="10471"/>
                    </a:lnTo>
                    <a:lnTo>
                      <a:pt x="2667" y="9735"/>
                    </a:lnTo>
                    <a:lnTo>
                      <a:pt x="3441" y="9419"/>
                    </a:lnTo>
                    <a:cubicBezTo>
                      <a:pt x="3503" y="9209"/>
                      <a:pt x="3595" y="9024"/>
                      <a:pt x="3719" y="8840"/>
                    </a:cubicBezTo>
                    <a:lnTo>
                      <a:pt x="3441" y="8156"/>
                    </a:lnTo>
                    <a:lnTo>
                      <a:pt x="4060" y="7630"/>
                    </a:lnTo>
                    <a:lnTo>
                      <a:pt x="4864" y="7867"/>
                    </a:lnTo>
                    <a:cubicBezTo>
                      <a:pt x="5081" y="7762"/>
                      <a:pt x="5297" y="7683"/>
                      <a:pt x="5545" y="7630"/>
                    </a:cubicBezTo>
                    <a:lnTo>
                      <a:pt x="5916" y="6972"/>
                    </a:lnTo>
                    <a:lnTo>
                      <a:pt x="6814" y="6972"/>
                    </a:lnTo>
                    <a:lnTo>
                      <a:pt x="7185" y="7630"/>
                    </a:lnTo>
                    <a:cubicBezTo>
                      <a:pt x="7433" y="7683"/>
                      <a:pt x="7649" y="7762"/>
                      <a:pt x="7866" y="7867"/>
                    </a:cubicBezTo>
                    <a:lnTo>
                      <a:pt x="8671" y="7630"/>
                    </a:lnTo>
                    <a:lnTo>
                      <a:pt x="9289" y="8156"/>
                    </a:lnTo>
                    <a:lnTo>
                      <a:pt x="9011" y="8840"/>
                    </a:lnTo>
                    <a:cubicBezTo>
                      <a:pt x="9135" y="9024"/>
                      <a:pt x="9228" y="9209"/>
                      <a:pt x="9289" y="9419"/>
                    </a:cubicBezTo>
                    <a:lnTo>
                      <a:pt x="10063" y="9735"/>
                    </a:lnTo>
                    <a:lnTo>
                      <a:pt x="10032" y="10524"/>
                    </a:lnTo>
                    <a:close/>
                    <a:moveTo>
                      <a:pt x="20739" y="11498"/>
                    </a:moveTo>
                    <a:lnTo>
                      <a:pt x="18604" y="8340"/>
                    </a:lnTo>
                    <a:lnTo>
                      <a:pt x="18604" y="8209"/>
                    </a:lnTo>
                    <a:cubicBezTo>
                      <a:pt x="18728" y="5315"/>
                      <a:pt x="16995" y="2605"/>
                      <a:pt x="14055" y="1105"/>
                    </a:cubicBezTo>
                    <a:cubicBezTo>
                      <a:pt x="11115" y="-368"/>
                      <a:pt x="7495" y="-368"/>
                      <a:pt x="4555" y="1105"/>
                    </a:cubicBezTo>
                    <a:cubicBezTo>
                      <a:pt x="1615" y="2579"/>
                      <a:pt x="-118" y="5315"/>
                      <a:pt x="6" y="8209"/>
                    </a:cubicBezTo>
                    <a:cubicBezTo>
                      <a:pt x="6" y="10708"/>
                      <a:pt x="1336" y="13050"/>
                      <a:pt x="3657" y="14576"/>
                    </a:cubicBezTo>
                    <a:lnTo>
                      <a:pt x="3657" y="21232"/>
                    </a:lnTo>
                    <a:lnTo>
                      <a:pt x="13436" y="21232"/>
                    </a:lnTo>
                    <a:lnTo>
                      <a:pt x="13436" y="18075"/>
                    </a:lnTo>
                    <a:lnTo>
                      <a:pt x="14953" y="18075"/>
                    </a:lnTo>
                    <a:cubicBezTo>
                      <a:pt x="15943" y="18075"/>
                      <a:pt x="16871" y="17733"/>
                      <a:pt x="17552" y="17154"/>
                    </a:cubicBezTo>
                    <a:cubicBezTo>
                      <a:pt x="18233" y="16549"/>
                      <a:pt x="18604" y="15760"/>
                      <a:pt x="18604" y="14918"/>
                    </a:cubicBezTo>
                    <a:lnTo>
                      <a:pt x="18604" y="13339"/>
                    </a:lnTo>
                    <a:lnTo>
                      <a:pt x="19966" y="13339"/>
                    </a:lnTo>
                    <a:cubicBezTo>
                      <a:pt x="20770" y="13260"/>
                      <a:pt x="21482" y="12471"/>
                      <a:pt x="20739" y="11498"/>
                    </a:cubicBezTo>
                    <a:close/>
                  </a:path>
                </a:pathLst>
              </a:custGeom>
              <a:noFill/>
              <a:ln w="285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9030" name="Group 29"/>
          <p:cNvGrpSpPr/>
          <p:nvPr/>
        </p:nvGrpSpPr>
        <p:grpSpPr>
          <a:xfrm>
            <a:off x="8459404" y="4258297"/>
            <a:ext cx="1288853" cy="1288853"/>
            <a:chOff x="-1" y="-1"/>
            <a:chExt cx="1288852" cy="1288852"/>
          </a:xfrm>
        </p:grpSpPr>
        <p:sp>
          <p:nvSpPr>
            <p:cNvPr id="9026" name="Oval 30"/>
            <p:cNvSpPr/>
            <p:nvPr/>
          </p:nvSpPr>
          <p:spPr>
            <a:xfrm>
              <a:off x="-1" y="-1"/>
              <a:ext cx="1288852" cy="1288852"/>
            </a:xfrm>
            <a:prstGeom prst="ellipse">
              <a:avLst/>
            </a:prstGeom>
            <a:solidFill>
              <a:srgbClr val="8CC63F"/>
            </a:solidFill>
            <a:ln w="28575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grpSp>
          <p:nvGrpSpPr>
            <p:cNvPr id="9029" name="Group 31"/>
            <p:cNvGrpSpPr/>
            <p:nvPr/>
          </p:nvGrpSpPr>
          <p:grpSpPr>
            <a:xfrm>
              <a:off x="275926" y="238179"/>
              <a:ext cx="729852" cy="749177"/>
              <a:chOff x="-1" y="0"/>
              <a:chExt cx="729850" cy="749175"/>
            </a:xfrm>
          </p:grpSpPr>
          <p:sp>
            <p:nvSpPr>
              <p:cNvPr id="9027" name="Freeform: Shape 32"/>
              <p:cNvSpPr/>
              <p:nvPr/>
            </p:nvSpPr>
            <p:spPr>
              <a:xfrm>
                <a:off x="-1" y="0"/>
                <a:ext cx="729850" cy="7491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5" extrusionOk="0">
                    <a:moveTo>
                      <a:pt x="21600" y="4962"/>
                    </a:moveTo>
                    <a:cubicBezTo>
                      <a:pt x="21600" y="4667"/>
                      <a:pt x="21534" y="4474"/>
                      <a:pt x="21395" y="4351"/>
                    </a:cubicBezTo>
                    <a:cubicBezTo>
                      <a:pt x="21261" y="4234"/>
                      <a:pt x="21069" y="4189"/>
                      <a:pt x="20804" y="4216"/>
                    </a:cubicBezTo>
                    <a:cubicBezTo>
                      <a:pt x="20396" y="4256"/>
                      <a:pt x="19989" y="4295"/>
                      <a:pt x="19582" y="4334"/>
                    </a:cubicBezTo>
                    <a:cubicBezTo>
                      <a:pt x="18834" y="4405"/>
                      <a:pt x="18086" y="4476"/>
                      <a:pt x="17340" y="4557"/>
                    </a:cubicBezTo>
                    <a:cubicBezTo>
                      <a:pt x="17044" y="4589"/>
                      <a:pt x="16748" y="4648"/>
                      <a:pt x="16465" y="4704"/>
                    </a:cubicBezTo>
                    <a:cubicBezTo>
                      <a:pt x="16376" y="4721"/>
                      <a:pt x="16288" y="4739"/>
                      <a:pt x="16199" y="4756"/>
                    </a:cubicBezTo>
                    <a:cubicBezTo>
                      <a:pt x="15689" y="1998"/>
                      <a:pt x="13668" y="96"/>
                      <a:pt x="11140" y="5"/>
                    </a:cubicBezTo>
                    <a:cubicBezTo>
                      <a:pt x="8043" y="-105"/>
                      <a:pt x="6061" y="1461"/>
                      <a:pt x="5257" y="4655"/>
                    </a:cubicBezTo>
                    <a:lnTo>
                      <a:pt x="4043" y="4533"/>
                    </a:lnTo>
                    <a:cubicBezTo>
                      <a:pt x="3001" y="4427"/>
                      <a:pt x="1980" y="4324"/>
                      <a:pt x="961" y="4212"/>
                    </a:cubicBezTo>
                    <a:cubicBezTo>
                      <a:pt x="622" y="4175"/>
                      <a:pt x="392" y="4221"/>
                      <a:pt x="235" y="4356"/>
                    </a:cubicBezTo>
                    <a:cubicBezTo>
                      <a:pt x="73" y="4498"/>
                      <a:pt x="0" y="4726"/>
                      <a:pt x="0" y="5082"/>
                    </a:cubicBezTo>
                    <a:cubicBezTo>
                      <a:pt x="20" y="9403"/>
                      <a:pt x="20" y="13808"/>
                      <a:pt x="0" y="18544"/>
                    </a:cubicBezTo>
                    <a:cubicBezTo>
                      <a:pt x="0" y="19127"/>
                      <a:pt x="215" y="19380"/>
                      <a:pt x="834" y="19500"/>
                    </a:cubicBezTo>
                    <a:cubicBezTo>
                      <a:pt x="3029" y="19929"/>
                      <a:pt x="5257" y="20382"/>
                      <a:pt x="7408" y="20823"/>
                    </a:cubicBezTo>
                    <a:cubicBezTo>
                      <a:pt x="8392" y="21024"/>
                      <a:pt x="9375" y="21225"/>
                      <a:pt x="10359" y="21424"/>
                    </a:cubicBezTo>
                    <a:lnTo>
                      <a:pt x="10412" y="21434"/>
                    </a:lnTo>
                    <a:cubicBezTo>
                      <a:pt x="10551" y="21463"/>
                      <a:pt x="10703" y="21495"/>
                      <a:pt x="10852" y="21495"/>
                    </a:cubicBezTo>
                    <a:cubicBezTo>
                      <a:pt x="10910" y="21495"/>
                      <a:pt x="10966" y="21490"/>
                      <a:pt x="11021" y="21478"/>
                    </a:cubicBezTo>
                    <a:cubicBezTo>
                      <a:pt x="13651" y="20951"/>
                      <a:pt x="16280" y="20416"/>
                      <a:pt x="18907" y="19880"/>
                    </a:cubicBezTo>
                    <a:lnTo>
                      <a:pt x="20953" y="19463"/>
                    </a:lnTo>
                    <a:cubicBezTo>
                      <a:pt x="21395" y="19372"/>
                      <a:pt x="21600" y="19130"/>
                      <a:pt x="21597" y="18693"/>
                    </a:cubicBezTo>
                    <a:cubicBezTo>
                      <a:pt x="21587" y="14257"/>
                      <a:pt x="21585" y="9636"/>
                      <a:pt x="21597" y="4959"/>
                    </a:cubicBezTo>
                    <a:close/>
                    <a:moveTo>
                      <a:pt x="20169" y="17757"/>
                    </a:moveTo>
                    <a:cubicBezTo>
                      <a:pt x="20336" y="17757"/>
                      <a:pt x="20500" y="17762"/>
                      <a:pt x="20662" y="17769"/>
                    </a:cubicBezTo>
                    <a:cubicBezTo>
                      <a:pt x="20761" y="18649"/>
                      <a:pt x="20730" y="18657"/>
                      <a:pt x="19876" y="18828"/>
                    </a:cubicBezTo>
                    <a:lnTo>
                      <a:pt x="19840" y="18835"/>
                    </a:lnTo>
                    <a:cubicBezTo>
                      <a:pt x="17929" y="19218"/>
                      <a:pt x="16020" y="19608"/>
                      <a:pt x="14098" y="20000"/>
                    </a:cubicBezTo>
                    <a:lnTo>
                      <a:pt x="12156" y="20397"/>
                    </a:lnTo>
                    <a:cubicBezTo>
                      <a:pt x="13603" y="18818"/>
                      <a:pt x="17367" y="17759"/>
                      <a:pt x="20171" y="17759"/>
                    </a:cubicBezTo>
                    <a:close/>
                    <a:moveTo>
                      <a:pt x="7904" y="13565"/>
                    </a:moveTo>
                    <a:lnTo>
                      <a:pt x="7914" y="13698"/>
                    </a:lnTo>
                    <a:cubicBezTo>
                      <a:pt x="7937" y="13955"/>
                      <a:pt x="8010" y="14132"/>
                      <a:pt x="8144" y="14237"/>
                    </a:cubicBezTo>
                    <a:cubicBezTo>
                      <a:pt x="8326" y="14382"/>
                      <a:pt x="8561" y="14357"/>
                      <a:pt x="8771" y="14335"/>
                    </a:cubicBezTo>
                    <a:cubicBezTo>
                      <a:pt x="8867" y="14325"/>
                      <a:pt x="8956" y="14315"/>
                      <a:pt x="9026" y="14323"/>
                    </a:cubicBezTo>
                    <a:cubicBezTo>
                      <a:pt x="9335" y="14360"/>
                      <a:pt x="9641" y="14352"/>
                      <a:pt x="9964" y="14342"/>
                    </a:cubicBezTo>
                    <a:cubicBezTo>
                      <a:pt x="10063" y="14340"/>
                      <a:pt x="10164" y="14337"/>
                      <a:pt x="10265" y="14335"/>
                    </a:cubicBezTo>
                    <a:lnTo>
                      <a:pt x="10265" y="19877"/>
                    </a:lnTo>
                    <a:cubicBezTo>
                      <a:pt x="7279" y="17404"/>
                      <a:pt x="3737" y="16973"/>
                      <a:pt x="933" y="16889"/>
                    </a:cubicBezTo>
                    <a:lnTo>
                      <a:pt x="933" y="4974"/>
                    </a:lnTo>
                    <a:lnTo>
                      <a:pt x="1780" y="5092"/>
                    </a:lnTo>
                    <a:cubicBezTo>
                      <a:pt x="2885" y="5246"/>
                      <a:pt x="3929" y="5393"/>
                      <a:pt x="4981" y="5565"/>
                    </a:cubicBezTo>
                    <a:cubicBezTo>
                      <a:pt x="5072" y="5579"/>
                      <a:pt x="5249" y="5763"/>
                      <a:pt x="5269" y="5891"/>
                    </a:cubicBezTo>
                    <a:cubicBezTo>
                      <a:pt x="5469" y="7079"/>
                      <a:pt x="5944" y="8065"/>
                      <a:pt x="6720" y="8901"/>
                    </a:cubicBezTo>
                    <a:cubicBezTo>
                      <a:pt x="7408" y="9641"/>
                      <a:pt x="7767" y="10523"/>
                      <a:pt x="7785" y="11523"/>
                    </a:cubicBezTo>
                    <a:cubicBezTo>
                      <a:pt x="7792" y="11972"/>
                      <a:pt x="7995" y="12173"/>
                      <a:pt x="8435" y="12173"/>
                    </a:cubicBezTo>
                    <a:lnTo>
                      <a:pt x="8442" y="12173"/>
                    </a:lnTo>
                    <a:cubicBezTo>
                      <a:pt x="10071" y="12163"/>
                      <a:pt x="11555" y="12163"/>
                      <a:pt x="12978" y="12173"/>
                    </a:cubicBezTo>
                    <a:lnTo>
                      <a:pt x="12988" y="12173"/>
                    </a:lnTo>
                    <a:cubicBezTo>
                      <a:pt x="13436" y="12173"/>
                      <a:pt x="13636" y="11984"/>
                      <a:pt x="13653" y="11546"/>
                    </a:cubicBezTo>
                    <a:cubicBezTo>
                      <a:pt x="13696" y="10523"/>
                      <a:pt x="14098" y="9582"/>
                      <a:pt x="14852" y="8754"/>
                    </a:cubicBezTo>
                    <a:cubicBezTo>
                      <a:pt x="15550" y="7986"/>
                      <a:pt x="15987" y="7048"/>
                      <a:pt x="16156" y="5964"/>
                    </a:cubicBezTo>
                    <a:cubicBezTo>
                      <a:pt x="16179" y="5824"/>
                      <a:pt x="16341" y="5619"/>
                      <a:pt x="16419" y="5606"/>
                    </a:cubicBezTo>
                    <a:cubicBezTo>
                      <a:pt x="17529" y="5418"/>
                      <a:pt x="18624" y="5258"/>
                      <a:pt x="19787" y="5087"/>
                    </a:cubicBezTo>
                    <a:lnTo>
                      <a:pt x="20647" y="4962"/>
                    </a:lnTo>
                    <a:cubicBezTo>
                      <a:pt x="20654" y="5038"/>
                      <a:pt x="20659" y="5104"/>
                      <a:pt x="20664" y="5168"/>
                    </a:cubicBezTo>
                    <a:cubicBezTo>
                      <a:pt x="20680" y="5334"/>
                      <a:pt x="20692" y="5457"/>
                      <a:pt x="20692" y="5577"/>
                    </a:cubicBezTo>
                    <a:cubicBezTo>
                      <a:pt x="20692" y="6631"/>
                      <a:pt x="20692" y="7682"/>
                      <a:pt x="20692" y="8736"/>
                    </a:cubicBezTo>
                    <a:cubicBezTo>
                      <a:pt x="20692" y="11227"/>
                      <a:pt x="20692" y="13801"/>
                      <a:pt x="20707" y="16335"/>
                    </a:cubicBezTo>
                    <a:cubicBezTo>
                      <a:pt x="20710" y="16825"/>
                      <a:pt x="20606" y="16926"/>
                      <a:pt x="20096" y="16943"/>
                    </a:cubicBezTo>
                    <a:cubicBezTo>
                      <a:pt x="16227" y="17075"/>
                      <a:pt x="13388" y="18058"/>
                      <a:pt x="11170" y="20039"/>
                    </a:cubicBezTo>
                    <a:lnTo>
                      <a:pt x="11170" y="14413"/>
                    </a:lnTo>
                    <a:lnTo>
                      <a:pt x="11393" y="14391"/>
                    </a:lnTo>
                    <a:cubicBezTo>
                      <a:pt x="12073" y="14323"/>
                      <a:pt x="12778" y="14252"/>
                      <a:pt x="13469" y="14168"/>
                    </a:cubicBezTo>
                    <a:cubicBezTo>
                      <a:pt x="13588" y="14154"/>
                      <a:pt x="13598" y="14046"/>
                      <a:pt x="13613" y="13867"/>
                    </a:cubicBezTo>
                    <a:cubicBezTo>
                      <a:pt x="13618" y="13815"/>
                      <a:pt x="13623" y="13759"/>
                      <a:pt x="13628" y="13708"/>
                    </a:cubicBezTo>
                    <a:lnTo>
                      <a:pt x="13646" y="13570"/>
                    </a:lnTo>
                    <a:lnTo>
                      <a:pt x="7896" y="13570"/>
                    </a:lnTo>
                    <a:close/>
                    <a:moveTo>
                      <a:pt x="11127" y="7494"/>
                    </a:moveTo>
                    <a:lnTo>
                      <a:pt x="11127" y="11288"/>
                    </a:lnTo>
                    <a:lnTo>
                      <a:pt x="10326" y="11340"/>
                    </a:lnTo>
                    <a:lnTo>
                      <a:pt x="10326" y="7494"/>
                    </a:lnTo>
                    <a:lnTo>
                      <a:pt x="11127" y="7494"/>
                    </a:lnTo>
                    <a:close/>
                    <a:moveTo>
                      <a:pt x="9499" y="5513"/>
                    </a:moveTo>
                    <a:cubicBezTo>
                      <a:pt x="9792" y="5297"/>
                      <a:pt x="10263" y="5187"/>
                      <a:pt x="10733" y="5187"/>
                    </a:cubicBezTo>
                    <a:cubicBezTo>
                      <a:pt x="11203" y="5187"/>
                      <a:pt x="11620" y="5285"/>
                      <a:pt x="11914" y="5484"/>
                    </a:cubicBezTo>
                    <a:cubicBezTo>
                      <a:pt x="12144" y="5641"/>
                      <a:pt x="12265" y="5810"/>
                      <a:pt x="12255" y="5959"/>
                    </a:cubicBezTo>
                    <a:cubicBezTo>
                      <a:pt x="12242" y="6141"/>
                      <a:pt x="12048" y="6278"/>
                      <a:pt x="11883" y="6359"/>
                    </a:cubicBezTo>
                    <a:cubicBezTo>
                      <a:pt x="11641" y="6481"/>
                      <a:pt x="11357" y="6557"/>
                      <a:pt x="11062" y="6633"/>
                    </a:cubicBezTo>
                    <a:cubicBezTo>
                      <a:pt x="10930" y="6668"/>
                      <a:pt x="10796" y="6704"/>
                      <a:pt x="10657" y="6744"/>
                    </a:cubicBezTo>
                    <a:cubicBezTo>
                      <a:pt x="10538" y="6700"/>
                      <a:pt x="10417" y="6658"/>
                      <a:pt x="10298" y="6619"/>
                    </a:cubicBezTo>
                    <a:cubicBezTo>
                      <a:pt x="10000" y="6518"/>
                      <a:pt x="9717" y="6425"/>
                      <a:pt x="9471" y="6271"/>
                    </a:cubicBezTo>
                    <a:cubicBezTo>
                      <a:pt x="9350" y="6195"/>
                      <a:pt x="9206" y="6077"/>
                      <a:pt x="9201" y="5932"/>
                    </a:cubicBezTo>
                    <a:cubicBezTo>
                      <a:pt x="9196" y="5802"/>
                      <a:pt x="9299" y="5658"/>
                      <a:pt x="9502" y="5508"/>
                    </a:cubicBezTo>
                    <a:close/>
                    <a:moveTo>
                      <a:pt x="14450" y="7883"/>
                    </a:moveTo>
                    <a:cubicBezTo>
                      <a:pt x="13724" y="8793"/>
                      <a:pt x="12943" y="9879"/>
                      <a:pt x="12806" y="11296"/>
                    </a:cubicBezTo>
                    <a:lnTo>
                      <a:pt x="12088" y="11296"/>
                    </a:lnTo>
                    <a:lnTo>
                      <a:pt x="12088" y="8685"/>
                    </a:lnTo>
                    <a:cubicBezTo>
                      <a:pt x="12088" y="8582"/>
                      <a:pt x="12083" y="8477"/>
                      <a:pt x="12078" y="8371"/>
                    </a:cubicBezTo>
                    <a:cubicBezTo>
                      <a:pt x="12068" y="8133"/>
                      <a:pt x="12058" y="7910"/>
                      <a:pt x="12101" y="7697"/>
                    </a:cubicBezTo>
                    <a:cubicBezTo>
                      <a:pt x="12149" y="7467"/>
                      <a:pt x="12270" y="7170"/>
                      <a:pt x="12460" y="7023"/>
                    </a:cubicBezTo>
                    <a:cubicBezTo>
                      <a:pt x="12900" y="6685"/>
                      <a:pt x="13135" y="6244"/>
                      <a:pt x="13105" y="5812"/>
                    </a:cubicBezTo>
                    <a:cubicBezTo>
                      <a:pt x="13074" y="5400"/>
                      <a:pt x="12811" y="5033"/>
                      <a:pt x="12364" y="4778"/>
                    </a:cubicBezTo>
                    <a:cubicBezTo>
                      <a:pt x="11315" y="4177"/>
                      <a:pt x="10194" y="4175"/>
                      <a:pt x="9122" y="4766"/>
                    </a:cubicBezTo>
                    <a:cubicBezTo>
                      <a:pt x="8634" y="5035"/>
                      <a:pt x="8349" y="5440"/>
                      <a:pt x="8339" y="5876"/>
                    </a:cubicBezTo>
                    <a:cubicBezTo>
                      <a:pt x="8326" y="6312"/>
                      <a:pt x="8591" y="6734"/>
                      <a:pt x="9067" y="7028"/>
                    </a:cubicBezTo>
                    <a:cubicBezTo>
                      <a:pt x="9388" y="7227"/>
                      <a:pt x="9489" y="7413"/>
                      <a:pt x="9479" y="7785"/>
                    </a:cubicBezTo>
                    <a:cubicBezTo>
                      <a:pt x="9459" y="8638"/>
                      <a:pt x="9464" y="9482"/>
                      <a:pt x="9466" y="10371"/>
                    </a:cubicBezTo>
                    <a:cubicBezTo>
                      <a:pt x="9466" y="10680"/>
                      <a:pt x="9466" y="10992"/>
                      <a:pt x="9469" y="11305"/>
                    </a:cubicBezTo>
                    <a:lnTo>
                      <a:pt x="8652" y="11305"/>
                    </a:lnTo>
                    <a:cubicBezTo>
                      <a:pt x="8538" y="9933"/>
                      <a:pt x="7785" y="8869"/>
                      <a:pt x="6956" y="7815"/>
                    </a:cubicBezTo>
                    <a:cubicBezTo>
                      <a:pt x="5547" y="6025"/>
                      <a:pt x="5881" y="3484"/>
                      <a:pt x="7729" y="1898"/>
                    </a:cubicBezTo>
                    <a:cubicBezTo>
                      <a:pt x="9461" y="412"/>
                      <a:pt x="12091" y="454"/>
                      <a:pt x="13845" y="1996"/>
                    </a:cubicBezTo>
                    <a:cubicBezTo>
                      <a:pt x="15595" y="3530"/>
                      <a:pt x="15861" y="6116"/>
                      <a:pt x="14450" y="7883"/>
                    </a:cubicBezTo>
                    <a:close/>
                    <a:moveTo>
                      <a:pt x="9312" y="20367"/>
                    </a:moveTo>
                    <a:lnTo>
                      <a:pt x="920" y="18659"/>
                    </a:lnTo>
                    <a:lnTo>
                      <a:pt x="920" y="17718"/>
                    </a:lnTo>
                    <a:cubicBezTo>
                      <a:pt x="3664" y="17816"/>
                      <a:pt x="6766" y="18232"/>
                      <a:pt x="9312" y="2036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028" name="Freeform: Shape 33"/>
              <p:cNvSpPr/>
              <p:nvPr/>
            </p:nvSpPr>
            <p:spPr>
              <a:xfrm>
                <a:off x="253608" y="411095"/>
                <a:ext cx="199742" cy="295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8" extrusionOk="0">
                    <a:moveTo>
                      <a:pt x="21036" y="8153"/>
                    </a:moveTo>
                    <a:cubicBezTo>
                      <a:pt x="20879" y="7408"/>
                      <a:pt x="20722" y="6539"/>
                      <a:pt x="20575" y="5608"/>
                    </a:cubicBezTo>
                    <a:cubicBezTo>
                      <a:pt x="20159" y="3187"/>
                      <a:pt x="19724" y="643"/>
                      <a:pt x="19189" y="456"/>
                    </a:cubicBezTo>
                    <a:cubicBezTo>
                      <a:pt x="17202" y="-102"/>
                      <a:pt x="15188" y="-40"/>
                      <a:pt x="13239" y="84"/>
                    </a:cubicBezTo>
                    <a:cubicBezTo>
                      <a:pt x="12509" y="84"/>
                      <a:pt x="11779" y="84"/>
                      <a:pt x="11049" y="84"/>
                    </a:cubicBezTo>
                    <a:cubicBezTo>
                      <a:pt x="10329" y="84"/>
                      <a:pt x="9608" y="84"/>
                      <a:pt x="8888" y="84"/>
                    </a:cubicBezTo>
                    <a:cubicBezTo>
                      <a:pt x="6846" y="22"/>
                      <a:pt x="4730" y="-102"/>
                      <a:pt x="2651" y="394"/>
                    </a:cubicBezTo>
                    <a:cubicBezTo>
                      <a:pt x="2106" y="518"/>
                      <a:pt x="1635" y="2567"/>
                      <a:pt x="1183" y="4553"/>
                    </a:cubicBezTo>
                    <a:cubicBezTo>
                      <a:pt x="1007" y="5298"/>
                      <a:pt x="831" y="6105"/>
                      <a:pt x="656" y="6725"/>
                    </a:cubicBezTo>
                    <a:lnTo>
                      <a:pt x="0" y="9022"/>
                    </a:lnTo>
                    <a:lnTo>
                      <a:pt x="591" y="12002"/>
                    </a:lnTo>
                    <a:cubicBezTo>
                      <a:pt x="758" y="12870"/>
                      <a:pt x="933" y="13925"/>
                      <a:pt x="1099" y="15043"/>
                    </a:cubicBezTo>
                    <a:cubicBezTo>
                      <a:pt x="1552" y="17960"/>
                      <a:pt x="2023" y="20939"/>
                      <a:pt x="2605" y="21001"/>
                    </a:cubicBezTo>
                    <a:cubicBezTo>
                      <a:pt x="5303" y="21312"/>
                      <a:pt x="8028" y="21498"/>
                      <a:pt x="10837" y="21498"/>
                    </a:cubicBezTo>
                    <a:cubicBezTo>
                      <a:pt x="13646" y="21498"/>
                      <a:pt x="16269" y="21374"/>
                      <a:pt x="19124" y="21063"/>
                    </a:cubicBezTo>
                    <a:cubicBezTo>
                      <a:pt x="19678" y="21063"/>
                      <a:pt x="20122" y="18394"/>
                      <a:pt x="20556" y="15911"/>
                    </a:cubicBezTo>
                    <a:cubicBezTo>
                      <a:pt x="20722" y="14980"/>
                      <a:pt x="20879" y="14050"/>
                      <a:pt x="21036" y="13305"/>
                    </a:cubicBezTo>
                    <a:lnTo>
                      <a:pt x="21600" y="10760"/>
                    </a:lnTo>
                    <a:lnTo>
                      <a:pt x="21046" y="8153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9041" name="Group 34"/>
          <p:cNvGrpSpPr/>
          <p:nvPr/>
        </p:nvGrpSpPr>
        <p:grpSpPr>
          <a:xfrm>
            <a:off x="8490598" y="888057"/>
            <a:ext cx="1321398" cy="1321398"/>
            <a:chOff x="0" y="0"/>
            <a:chExt cx="1321396" cy="1321396"/>
          </a:xfrm>
        </p:grpSpPr>
        <p:sp>
          <p:nvSpPr>
            <p:cNvPr id="9031" name="Oval 35"/>
            <p:cNvSpPr/>
            <p:nvPr/>
          </p:nvSpPr>
          <p:spPr>
            <a:xfrm>
              <a:off x="0" y="0"/>
              <a:ext cx="1321396" cy="1321396"/>
            </a:xfrm>
            <a:prstGeom prst="ellipse">
              <a:avLst/>
            </a:prstGeom>
            <a:solidFill>
              <a:srgbClr val="E9532B"/>
            </a:solidFill>
            <a:ln w="28575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grpSp>
          <p:nvGrpSpPr>
            <p:cNvPr id="9040" name="Group 36"/>
            <p:cNvGrpSpPr/>
            <p:nvPr/>
          </p:nvGrpSpPr>
          <p:grpSpPr>
            <a:xfrm>
              <a:off x="243568" y="270633"/>
              <a:ext cx="830578" cy="687357"/>
              <a:chOff x="-1" y="0"/>
              <a:chExt cx="830577" cy="687357"/>
            </a:xfrm>
          </p:grpSpPr>
          <p:sp>
            <p:nvSpPr>
              <p:cNvPr id="9032" name="Freeform: Shape 37"/>
              <p:cNvSpPr/>
              <p:nvPr/>
            </p:nvSpPr>
            <p:spPr>
              <a:xfrm>
                <a:off x="-1" y="582235"/>
                <a:ext cx="756422" cy="1051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715" y="21600"/>
                    </a:moveTo>
                    <a:lnTo>
                      <a:pt x="1885" y="21600"/>
                    </a:lnTo>
                    <a:cubicBezTo>
                      <a:pt x="844" y="21600"/>
                      <a:pt x="0" y="15530"/>
                      <a:pt x="0" y="8037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8037"/>
                    </a:lnTo>
                    <a:cubicBezTo>
                      <a:pt x="21600" y="15530"/>
                      <a:pt x="20756" y="21600"/>
                      <a:pt x="19715" y="21600"/>
                    </a:cubicBezTo>
                    <a:close/>
                    <a:moveTo>
                      <a:pt x="582" y="4186"/>
                    </a:moveTo>
                    <a:lnTo>
                      <a:pt x="582" y="8037"/>
                    </a:lnTo>
                    <a:cubicBezTo>
                      <a:pt x="582" y="13228"/>
                      <a:pt x="1169" y="17414"/>
                      <a:pt x="1885" y="17414"/>
                    </a:cubicBezTo>
                    <a:lnTo>
                      <a:pt x="19715" y="17414"/>
                    </a:lnTo>
                    <a:cubicBezTo>
                      <a:pt x="20437" y="17414"/>
                      <a:pt x="21018" y="13228"/>
                      <a:pt x="21018" y="8037"/>
                    </a:cubicBezTo>
                    <a:lnTo>
                      <a:pt x="21018" y="4186"/>
                    </a:lnTo>
                    <a:lnTo>
                      <a:pt x="582" y="4186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033" name="Freeform: Shape 38"/>
              <p:cNvSpPr/>
              <p:nvPr/>
            </p:nvSpPr>
            <p:spPr>
              <a:xfrm>
                <a:off x="417017" y="177848"/>
                <a:ext cx="157681" cy="157681"/>
              </a:xfrm>
              <a:prstGeom prst="rect">
                <a:avLst/>
              </a:prstGeom>
              <a:solidFill>
                <a:srgbClr val="FFFFFF"/>
              </a:solidFill>
              <a:ln w="31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034" name="Freeform: Shape 39"/>
              <p:cNvSpPr/>
              <p:nvPr/>
            </p:nvSpPr>
            <p:spPr>
              <a:xfrm>
                <a:off x="509100" y="4889"/>
                <a:ext cx="130995" cy="130995"/>
              </a:xfrm>
              <a:prstGeom prst="rect">
                <a:avLst/>
              </a:prstGeom>
              <a:solidFill>
                <a:srgbClr val="FFFFFF"/>
              </a:solidFill>
              <a:ln w="31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035" name="Freeform: Shape 40"/>
              <p:cNvSpPr/>
              <p:nvPr/>
            </p:nvSpPr>
            <p:spPr>
              <a:xfrm>
                <a:off x="612999" y="177848"/>
                <a:ext cx="101862" cy="101862"/>
              </a:xfrm>
              <a:prstGeom prst="rect">
                <a:avLst/>
              </a:prstGeom>
              <a:solidFill>
                <a:srgbClr val="FFFFFF"/>
              </a:solidFill>
              <a:ln w="31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036" name="Freeform: Shape 41"/>
              <p:cNvSpPr/>
              <p:nvPr/>
            </p:nvSpPr>
            <p:spPr>
              <a:xfrm>
                <a:off x="31372" y="60301"/>
                <a:ext cx="693471" cy="4913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842" y="21591"/>
                    </a:moveTo>
                    <a:lnTo>
                      <a:pt x="1758" y="21591"/>
                    </a:lnTo>
                    <a:cubicBezTo>
                      <a:pt x="787" y="21591"/>
                      <a:pt x="0" y="20481"/>
                      <a:pt x="0" y="19110"/>
                    </a:cubicBezTo>
                    <a:lnTo>
                      <a:pt x="0" y="2481"/>
                    </a:lnTo>
                    <a:cubicBezTo>
                      <a:pt x="0" y="1110"/>
                      <a:pt x="787" y="0"/>
                      <a:pt x="1758" y="0"/>
                    </a:cubicBezTo>
                    <a:lnTo>
                      <a:pt x="13770" y="0"/>
                    </a:lnTo>
                    <a:lnTo>
                      <a:pt x="13770" y="896"/>
                    </a:lnTo>
                    <a:lnTo>
                      <a:pt x="1758" y="896"/>
                    </a:lnTo>
                    <a:cubicBezTo>
                      <a:pt x="1136" y="896"/>
                      <a:pt x="635" y="1603"/>
                      <a:pt x="635" y="2481"/>
                    </a:cubicBezTo>
                    <a:lnTo>
                      <a:pt x="635" y="19119"/>
                    </a:lnTo>
                    <a:cubicBezTo>
                      <a:pt x="635" y="19997"/>
                      <a:pt x="1136" y="20704"/>
                      <a:pt x="1758" y="20704"/>
                    </a:cubicBezTo>
                    <a:lnTo>
                      <a:pt x="19842" y="20704"/>
                    </a:lnTo>
                    <a:cubicBezTo>
                      <a:pt x="20464" y="20704"/>
                      <a:pt x="20965" y="19997"/>
                      <a:pt x="20965" y="19119"/>
                    </a:cubicBezTo>
                    <a:lnTo>
                      <a:pt x="20965" y="11570"/>
                    </a:lnTo>
                    <a:lnTo>
                      <a:pt x="21600" y="11570"/>
                    </a:lnTo>
                    <a:lnTo>
                      <a:pt x="21600" y="19119"/>
                    </a:lnTo>
                    <a:cubicBezTo>
                      <a:pt x="21600" y="20490"/>
                      <a:pt x="20813" y="21600"/>
                      <a:pt x="19842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037" name="Freeform: Shape 42"/>
              <p:cNvSpPr/>
              <p:nvPr/>
            </p:nvSpPr>
            <p:spPr>
              <a:xfrm>
                <a:off x="675337" y="55412"/>
                <a:ext cx="78842" cy="78842"/>
              </a:xfrm>
              <a:prstGeom prst="rect">
                <a:avLst/>
              </a:prstGeom>
              <a:solidFill>
                <a:srgbClr val="FFFFFF"/>
              </a:solidFill>
              <a:ln w="31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038" name="Freeform: Shape 43"/>
              <p:cNvSpPr/>
              <p:nvPr/>
            </p:nvSpPr>
            <p:spPr>
              <a:xfrm>
                <a:off x="95951" y="111639"/>
                <a:ext cx="564516" cy="3762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14452" y="0"/>
                    </a:lnTo>
                    <a:lnTo>
                      <a:pt x="14452" y="585"/>
                    </a:lnTo>
                    <a:lnTo>
                      <a:pt x="390" y="585"/>
                    </a:lnTo>
                    <a:lnTo>
                      <a:pt x="390" y="21015"/>
                    </a:lnTo>
                    <a:lnTo>
                      <a:pt x="21210" y="21015"/>
                    </a:lnTo>
                    <a:lnTo>
                      <a:pt x="21210" y="12151"/>
                    </a:lnTo>
                    <a:lnTo>
                      <a:pt x="21600" y="12151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039" name="Freeform: Shape 44"/>
              <p:cNvSpPr/>
              <p:nvPr/>
            </p:nvSpPr>
            <p:spPr>
              <a:xfrm>
                <a:off x="780052" y="0"/>
                <a:ext cx="50524" cy="50524"/>
              </a:xfrm>
              <a:prstGeom prst="rect">
                <a:avLst/>
              </a:prstGeom>
              <a:solidFill>
                <a:srgbClr val="FFFFFF"/>
              </a:solidFill>
              <a:ln w="31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5E71B52-CA95-D52D-31B4-88331CD1BD10}"/>
              </a:ext>
            </a:extLst>
          </p:cNvPr>
          <p:cNvGrpSpPr/>
          <p:nvPr/>
        </p:nvGrpSpPr>
        <p:grpSpPr>
          <a:xfrm>
            <a:off x="5351945" y="4202410"/>
            <a:ext cx="1349621" cy="1349619"/>
            <a:chOff x="8380794" y="4457591"/>
            <a:chExt cx="1349621" cy="1349619"/>
          </a:xfrm>
        </p:grpSpPr>
        <p:sp>
          <p:nvSpPr>
            <p:cNvPr id="9042" name="Oval 48"/>
            <p:cNvSpPr/>
            <p:nvPr/>
          </p:nvSpPr>
          <p:spPr>
            <a:xfrm>
              <a:off x="8380794" y="4457591"/>
              <a:ext cx="1349621" cy="1349619"/>
            </a:xfrm>
            <a:prstGeom prst="ellipse">
              <a:avLst/>
            </a:prstGeom>
            <a:solidFill>
              <a:srgbClr val="FF8000"/>
            </a:solidFill>
            <a:ln w="28575">
              <a:solidFill>
                <a:srgbClr val="FFFFFF"/>
              </a:solidFill>
            </a:ln>
          </p:spPr>
          <p:txBody>
            <a:bodyPr lIns="45718" tIns="45718" rIns="45718" bIns="45718" anchor="ctr"/>
            <a:lstStyle/>
            <a:p>
              <a:endParaRPr/>
            </a:p>
          </p:txBody>
        </p:sp>
        <p:grpSp>
          <p:nvGrpSpPr>
            <p:cNvPr id="9047" name="Group 49"/>
            <p:cNvGrpSpPr/>
            <p:nvPr/>
          </p:nvGrpSpPr>
          <p:grpSpPr>
            <a:xfrm>
              <a:off x="8721476" y="4715354"/>
              <a:ext cx="701941" cy="740569"/>
              <a:chOff x="0" y="0"/>
              <a:chExt cx="701939" cy="740569"/>
            </a:xfrm>
          </p:grpSpPr>
          <p:sp>
            <p:nvSpPr>
              <p:cNvPr id="9043" name="Freeform: Shape 50"/>
              <p:cNvSpPr/>
              <p:nvPr/>
            </p:nvSpPr>
            <p:spPr>
              <a:xfrm>
                <a:off x="321778" y="0"/>
                <a:ext cx="380161" cy="3407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38" h="21600" extrusionOk="0">
                    <a:moveTo>
                      <a:pt x="2166" y="15253"/>
                    </a:moveTo>
                    <a:lnTo>
                      <a:pt x="5303" y="16726"/>
                    </a:lnTo>
                    <a:cubicBezTo>
                      <a:pt x="5415" y="14391"/>
                      <a:pt x="7174" y="12600"/>
                      <a:pt x="9233" y="12727"/>
                    </a:cubicBezTo>
                    <a:cubicBezTo>
                      <a:pt x="10667" y="12816"/>
                      <a:pt x="11929" y="13830"/>
                      <a:pt x="12479" y="15336"/>
                    </a:cubicBezTo>
                    <a:cubicBezTo>
                      <a:pt x="13011" y="16843"/>
                      <a:pt x="12760" y="18561"/>
                      <a:pt x="11827" y="19792"/>
                    </a:cubicBezTo>
                    <a:lnTo>
                      <a:pt x="15605" y="21568"/>
                    </a:lnTo>
                    <a:lnTo>
                      <a:pt x="15672" y="21600"/>
                    </a:lnTo>
                    <a:lnTo>
                      <a:pt x="21238" y="6321"/>
                    </a:lnTo>
                    <a:lnTo>
                      <a:pt x="7732" y="0"/>
                    </a:lnTo>
                    <a:lnTo>
                      <a:pt x="5631" y="5860"/>
                    </a:lnTo>
                    <a:lnTo>
                      <a:pt x="5470" y="6296"/>
                    </a:lnTo>
                    <a:lnTo>
                      <a:pt x="5425" y="6094"/>
                    </a:lnTo>
                    <a:cubicBezTo>
                      <a:pt x="4812" y="4423"/>
                      <a:pt x="3123" y="3628"/>
                      <a:pt x="1647" y="4317"/>
                    </a:cubicBezTo>
                    <a:cubicBezTo>
                      <a:pt x="1001" y="4634"/>
                      <a:pt x="473" y="5201"/>
                      <a:pt x="160" y="5917"/>
                    </a:cubicBezTo>
                    <a:cubicBezTo>
                      <a:pt x="-362" y="7626"/>
                      <a:pt x="436" y="9491"/>
                      <a:pt x="1942" y="10083"/>
                    </a:cubicBezTo>
                    <a:cubicBezTo>
                      <a:pt x="2610" y="10345"/>
                      <a:pt x="3340" y="10320"/>
                      <a:pt x="3993" y="10013"/>
                    </a:cubicBezTo>
                    <a:lnTo>
                      <a:pt x="4171" y="9931"/>
                    </a:lnTo>
                    <a:lnTo>
                      <a:pt x="4066" y="10222"/>
                    </a:lnTo>
                    <a:close/>
                  </a:path>
                </a:pathLst>
              </a:custGeom>
              <a:noFill/>
              <a:ln w="285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044" name="Freeform: Shape 51"/>
              <p:cNvSpPr/>
              <p:nvPr/>
            </p:nvSpPr>
            <p:spPr>
              <a:xfrm>
                <a:off x="0" y="481255"/>
                <a:ext cx="369528" cy="2593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48" h="21600" extrusionOk="0">
                    <a:moveTo>
                      <a:pt x="19281" y="13857"/>
                    </a:moveTo>
                    <a:cubicBezTo>
                      <a:pt x="20784" y="13137"/>
                      <a:pt x="21600" y="10787"/>
                      <a:pt x="21102" y="8609"/>
                    </a:cubicBezTo>
                    <a:cubicBezTo>
                      <a:pt x="20605" y="6431"/>
                      <a:pt x="18983" y="5250"/>
                      <a:pt x="17479" y="5970"/>
                    </a:cubicBezTo>
                    <a:cubicBezTo>
                      <a:pt x="16908" y="6244"/>
                      <a:pt x="16411" y="6771"/>
                      <a:pt x="16058" y="7477"/>
                    </a:cubicBezTo>
                    <a:lnTo>
                      <a:pt x="16058" y="0"/>
                    </a:lnTo>
                    <a:lnTo>
                      <a:pt x="12577" y="0"/>
                    </a:lnTo>
                    <a:cubicBezTo>
                      <a:pt x="12602" y="275"/>
                      <a:pt x="12615" y="553"/>
                      <a:pt x="12617" y="831"/>
                    </a:cubicBezTo>
                    <a:cubicBezTo>
                      <a:pt x="12617" y="4501"/>
                      <a:pt x="10563" y="7477"/>
                      <a:pt x="8029" y="7477"/>
                    </a:cubicBezTo>
                    <a:cubicBezTo>
                      <a:pt x="5495" y="7477"/>
                      <a:pt x="3441" y="4501"/>
                      <a:pt x="3441" y="831"/>
                    </a:cubicBezTo>
                    <a:cubicBezTo>
                      <a:pt x="3443" y="553"/>
                      <a:pt x="3456" y="275"/>
                      <a:pt x="3481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16058" y="21600"/>
                    </a:lnTo>
                    <a:lnTo>
                      <a:pt x="16058" y="12462"/>
                    </a:lnTo>
                    <a:cubicBezTo>
                      <a:pt x="16122" y="12589"/>
                      <a:pt x="16191" y="12711"/>
                      <a:pt x="16264" y="12827"/>
                    </a:cubicBezTo>
                    <a:cubicBezTo>
                      <a:pt x="16295" y="12912"/>
                      <a:pt x="16332" y="12993"/>
                      <a:pt x="16373" y="13068"/>
                    </a:cubicBezTo>
                    <a:cubicBezTo>
                      <a:pt x="17051" y="14008"/>
                      <a:pt x="18018" y="14370"/>
                      <a:pt x="18925" y="14023"/>
                    </a:cubicBezTo>
                    <a:cubicBezTo>
                      <a:pt x="19023" y="14023"/>
                      <a:pt x="19115" y="13940"/>
                      <a:pt x="19206" y="13899"/>
                    </a:cubicBezTo>
                    <a:close/>
                  </a:path>
                </a:pathLst>
              </a:custGeom>
              <a:noFill/>
              <a:ln w="285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045" name="Freeform: Shape 52"/>
              <p:cNvSpPr/>
              <p:nvPr/>
            </p:nvSpPr>
            <p:spPr>
              <a:xfrm>
                <a:off x="373011" y="391905"/>
                <a:ext cx="259314" cy="3484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214" extrusionOk="0">
                    <a:moveTo>
                      <a:pt x="12462" y="5428"/>
                    </a:moveTo>
                    <a:cubicBezTo>
                      <a:pt x="12590" y="5359"/>
                      <a:pt x="12713" y="5284"/>
                      <a:pt x="12827" y="5203"/>
                    </a:cubicBezTo>
                    <a:cubicBezTo>
                      <a:pt x="12918" y="5178"/>
                      <a:pt x="13000" y="5138"/>
                      <a:pt x="13068" y="5088"/>
                    </a:cubicBezTo>
                    <a:cubicBezTo>
                      <a:pt x="14089" y="4288"/>
                      <a:pt x="14427" y="3143"/>
                      <a:pt x="13949" y="2106"/>
                    </a:cubicBezTo>
                    <a:lnTo>
                      <a:pt x="13949" y="2015"/>
                    </a:lnTo>
                    <a:cubicBezTo>
                      <a:pt x="13177" y="436"/>
                      <a:pt x="10800" y="-386"/>
                      <a:pt x="8639" y="178"/>
                    </a:cubicBezTo>
                    <a:cubicBezTo>
                      <a:pt x="6479" y="742"/>
                      <a:pt x="5353" y="2480"/>
                      <a:pt x="6125" y="4059"/>
                    </a:cubicBezTo>
                    <a:cubicBezTo>
                      <a:pt x="6390" y="4599"/>
                      <a:pt x="6858" y="5074"/>
                      <a:pt x="7477" y="5428"/>
                    </a:cubicBezTo>
                    <a:lnTo>
                      <a:pt x="0" y="5428"/>
                    </a:lnTo>
                    <a:lnTo>
                      <a:pt x="0" y="7917"/>
                    </a:lnTo>
                    <a:cubicBezTo>
                      <a:pt x="276" y="7893"/>
                      <a:pt x="553" y="7881"/>
                      <a:pt x="831" y="7881"/>
                    </a:cubicBezTo>
                    <a:cubicBezTo>
                      <a:pt x="4501" y="7881"/>
                      <a:pt x="7477" y="10055"/>
                      <a:pt x="7477" y="12738"/>
                    </a:cubicBezTo>
                    <a:cubicBezTo>
                      <a:pt x="7477" y="15421"/>
                      <a:pt x="4501" y="17595"/>
                      <a:pt x="831" y="17595"/>
                    </a:cubicBezTo>
                    <a:cubicBezTo>
                      <a:pt x="553" y="17593"/>
                      <a:pt x="275" y="17579"/>
                      <a:pt x="0" y="17553"/>
                    </a:cubicBezTo>
                    <a:lnTo>
                      <a:pt x="0" y="21214"/>
                    </a:lnTo>
                    <a:lnTo>
                      <a:pt x="21600" y="21214"/>
                    </a:lnTo>
                    <a:lnTo>
                      <a:pt x="21600" y="5428"/>
                    </a:lnTo>
                    <a:close/>
                  </a:path>
                </a:pathLst>
              </a:custGeom>
              <a:noFill/>
              <a:ln w="285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9046" name="Freeform: Shape 53"/>
              <p:cNvSpPr/>
              <p:nvPr/>
            </p:nvSpPr>
            <p:spPr>
              <a:xfrm>
                <a:off x="0" y="118684"/>
                <a:ext cx="279260" cy="3690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060"/>
                    </a:moveTo>
                    <a:lnTo>
                      <a:pt x="21600" y="0"/>
                    </a:lnTo>
                    <a:lnTo>
                      <a:pt x="0" y="0"/>
                    </a:lnTo>
                    <a:lnTo>
                      <a:pt x="0" y="16346"/>
                    </a:lnTo>
                    <a:lnTo>
                      <a:pt x="8486" y="16346"/>
                    </a:lnTo>
                    <a:cubicBezTo>
                      <a:pt x="7514" y="16897"/>
                      <a:pt x="6943" y="17762"/>
                      <a:pt x="6943" y="18681"/>
                    </a:cubicBezTo>
                    <a:cubicBezTo>
                      <a:pt x="6943" y="20293"/>
                      <a:pt x="8670" y="21600"/>
                      <a:pt x="10800" y="21600"/>
                    </a:cubicBezTo>
                    <a:cubicBezTo>
                      <a:pt x="12930" y="21600"/>
                      <a:pt x="14657" y="20293"/>
                      <a:pt x="14657" y="18681"/>
                    </a:cubicBezTo>
                    <a:cubicBezTo>
                      <a:pt x="14657" y="17762"/>
                      <a:pt x="14086" y="16897"/>
                      <a:pt x="13114" y="16346"/>
                    </a:cubicBezTo>
                    <a:lnTo>
                      <a:pt x="21600" y="16346"/>
                    </a:lnTo>
                    <a:lnTo>
                      <a:pt x="21600" y="10345"/>
                    </a:lnTo>
                    <a:cubicBezTo>
                      <a:pt x="19941" y="11523"/>
                      <a:pt x="17358" y="11523"/>
                      <a:pt x="15699" y="10345"/>
                    </a:cubicBezTo>
                    <a:cubicBezTo>
                      <a:pt x="14135" y="9189"/>
                      <a:pt x="14105" y="7293"/>
                      <a:pt x="15633" y="6110"/>
                    </a:cubicBezTo>
                    <a:cubicBezTo>
                      <a:pt x="15654" y="6093"/>
                      <a:pt x="15676" y="6076"/>
                      <a:pt x="15699" y="6060"/>
                    </a:cubicBezTo>
                    <a:cubicBezTo>
                      <a:pt x="17358" y="4882"/>
                      <a:pt x="19941" y="4882"/>
                      <a:pt x="21600" y="6060"/>
                    </a:cubicBezTo>
                    <a:close/>
                  </a:path>
                </a:pathLst>
              </a:custGeom>
              <a:noFill/>
              <a:ln w="285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8" name="TextBox 4"/>
          <p:cNvSpPr txBox="1"/>
          <p:nvPr/>
        </p:nvSpPr>
        <p:spPr>
          <a:xfrm>
            <a:off x="254082" y="2670366"/>
            <a:ext cx="2793919" cy="992343"/>
          </a:xfrm>
          <a:prstGeom prst="rect">
            <a:avLst/>
          </a:prstGeom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KMAP Desired Outcomes</a:t>
            </a:r>
          </a:p>
        </p:txBody>
      </p:sp>
      <p:sp>
        <p:nvSpPr>
          <p:cNvPr id="15" name="TextBox 27">
            <a:extLst>
              <a:ext uri="{FF2B5EF4-FFF2-40B4-BE49-F238E27FC236}">
                <a16:creationId xmlns:a16="http://schemas.microsoft.com/office/drawing/2014/main" id="{C610188E-42F2-CD10-D88A-DB5B0A6C3583}"/>
              </a:ext>
            </a:extLst>
          </p:cNvPr>
          <p:cNvSpPr txBox="1"/>
          <p:nvPr/>
        </p:nvSpPr>
        <p:spPr>
          <a:xfrm>
            <a:off x="3931055" y="1189099"/>
            <a:ext cx="1391006" cy="7607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00B6C9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Learning culture</a:t>
            </a:r>
          </a:p>
        </p:txBody>
      </p:sp>
      <p:sp>
        <p:nvSpPr>
          <p:cNvPr id="19" name="Oval 54">
            <a:extLst>
              <a:ext uri="{FF2B5EF4-FFF2-40B4-BE49-F238E27FC236}">
                <a16:creationId xmlns:a16="http://schemas.microsoft.com/office/drawing/2014/main" id="{98CB5CF3-97B0-1E4A-62A7-A12173F81848}"/>
              </a:ext>
            </a:extLst>
          </p:cNvPr>
          <p:cNvSpPr/>
          <p:nvPr/>
        </p:nvSpPr>
        <p:spPr>
          <a:xfrm>
            <a:off x="5353996" y="1061587"/>
            <a:ext cx="4521991" cy="4419352"/>
          </a:xfrm>
          <a:prstGeom prst="ellipse">
            <a:avLst/>
          </a:prstGeom>
          <a:solidFill>
            <a:srgbClr val="057EB6"/>
          </a:solidFill>
          <a:ln w="38100">
            <a:solidFill>
              <a:srgbClr val="FFFFFF"/>
            </a:solidFill>
          </a:ln>
          <a:effectLst>
            <a:outerShdw blurRad="177800" rotWithShape="0">
              <a:srgbClr val="000000">
                <a:alpha val="12000"/>
              </a:srgbClr>
            </a:outerShdw>
          </a:effectLst>
        </p:spPr>
        <p:txBody>
          <a:bodyPr lIns="45718" tIns="45718" rIns="45718" bIns="45718" anchor="ctr"/>
          <a:lstStyle/>
          <a:p>
            <a:pPr algn="ctr">
              <a:defRPr b="1" cap="all">
                <a:solidFill>
                  <a:srgbClr val="057EB6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grpSp>
        <p:nvGrpSpPr>
          <p:cNvPr id="20" name="Group 56">
            <a:extLst>
              <a:ext uri="{FF2B5EF4-FFF2-40B4-BE49-F238E27FC236}">
                <a16:creationId xmlns:a16="http://schemas.microsoft.com/office/drawing/2014/main" id="{3A41BC22-4CC9-2FE7-6D2D-8FBB9383A955}"/>
              </a:ext>
            </a:extLst>
          </p:cNvPr>
          <p:cNvGrpSpPr/>
          <p:nvPr/>
        </p:nvGrpSpPr>
        <p:grpSpPr>
          <a:xfrm>
            <a:off x="6249445" y="1949869"/>
            <a:ext cx="2731096" cy="2669109"/>
            <a:chOff x="-1" y="-1"/>
            <a:chExt cx="2731095" cy="2669107"/>
          </a:xfrm>
        </p:grpSpPr>
        <p:grpSp>
          <p:nvGrpSpPr>
            <p:cNvPr id="21" name="Oval 5">
              <a:extLst>
                <a:ext uri="{FF2B5EF4-FFF2-40B4-BE49-F238E27FC236}">
                  <a16:creationId xmlns:a16="http://schemas.microsoft.com/office/drawing/2014/main" id="{58076FE3-4403-A68D-19E1-99BB49A7BD2B}"/>
                </a:ext>
              </a:extLst>
            </p:cNvPr>
            <p:cNvGrpSpPr/>
            <p:nvPr/>
          </p:nvGrpSpPr>
          <p:grpSpPr>
            <a:xfrm>
              <a:off x="-1" y="-1"/>
              <a:ext cx="2731095" cy="2669107"/>
              <a:chOff x="-1" y="-1"/>
              <a:chExt cx="2731094" cy="2669106"/>
            </a:xfrm>
          </p:grpSpPr>
          <p:sp>
            <p:nvSpPr>
              <p:cNvPr id="24" name="Oval">
                <a:extLst>
                  <a:ext uri="{FF2B5EF4-FFF2-40B4-BE49-F238E27FC236}">
                    <a16:creationId xmlns:a16="http://schemas.microsoft.com/office/drawing/2014/main" id="{3AE25380-924F-A545-78F2-AEDF80757087}"/>
                  </a:ext>
                </a:extLst>
              </p:cNvPr>
              <p:cNvSpPr/>
              <p:nvPr/>
            </p:nvSpPr>
            <p:spPr>
              <a:xfrm>
                <a:off x="-1" y="-1"/>
                <a:ext cx="2731094" cy="2669106"/>
              </a:xfrm>
              <a:prstGeom prst="ellipse">
                <a:avLst/>
              </a:prstGeom>
              <a:solidFill>
                <a:srgbClr val="FFFFFF"/>
              </a:solidFill>
              <a:ln w="38100" cap="flat">
                <a:solidFill>
                  <a:srgbClr val="FFFFFF"/>
                </a:solidFill>
                <a:prstDash val="solid"/>
                <a:round/>
              </a:ln>
              <a:effectLst>
                <a:outerShdw blurRad="63500" rotWithShape="0">
                  <a:srgbClr val="000000">
                    <a:alpha val="40000"/>
                  </a:srgbClr>
                </a:outerShdw>
              </a:effectLst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5" name="Better Safeguards">
                <a:extLst>
                  <a:ext uri="{FF2B5EF4-FFF2-40B4-BE49-F238E27FC236}">
                    <a16:creationId xmlns:a16="http://schemas.microsoft.com/office/drawing/2014/main" id="{77CCAD2C-DF82-B6AF-B2B9-DCC73ECC0767}"/>
                  </a:ext>
                </a:extLst>
              </p:cNvPr>
              <p:cNvSpPr txBox="1"/>
              <p:nvPr/>
            </p:nvSpPr>
            <p:spPr>
              <a:xfrm>
                <a:off x="464728" y="954166"/>
                <a:ext cx="1801635" cy="76077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 sz="2400" b="1" cap="all">
                    <a:solidFill>
                      <a:srgbClr val="057EB6"/>
                    </a:solidFill>
                    <a:latin typeface="+mj-lt"/>
                    <a:ea typeface="+mj-ea"/>
                    <a:cs typeface="+mj-cs"/>
                    <a:sym typeface="Calibri"/>
                  </a:defRPr>
                </a:lvl1pPr>
              </a:lstStyle>
              <a:p>
                <a:r>
                  <a:t>Better Safeguards</a:t>
                </a:r>
              </a:p>
            </p:txBody>
          </p:sp>
        </p:grpSp>
        <p:sp>
          <p:nvSpPr>
            <p:cNvPr id="22" name="TextBox 19">
              <a:extLst>
                <a:ext uri="{FF2B5EF4-FFF2-40B4-BE49-F238E27FC236}">
                  <a16:creationId xmlns:a16="http://schemas.microsoft.com/office/drawing/2014/main" id="{9F11BC71-DF4E-750F-0E30-0772D936D8B4}"/>
                </a:ext>
              </a:extLst>
            </p:cNvPr>
            <p:cNvSpPr txBox="1"/>
            <p:nvPr/>
          </p:nvSpPr>
          <p:spPr>
            <a:xfrm>
              <a:off x="121606" y="1839974"/>
              <a:ext cx="2581942" cy="3330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i="1"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r>
                <a:t>Coordination</a:t>
              </a:r>
            </a:p>
          </p:txBody>
        </p:sp>
        <p:sp>
          <p:nvSpPr>
            <p:cNvPr id="23" name="TextBox 20">
              <a:extLst>
                <a:ext uri="{FF2B5EF4-FFF2-40B4-BE49-F238E27FC236}">
                  <a16:creationId xmlns:a16="http://schemas.microsoft.com/office/drawing/2014/main" id="{094130E9-0D60-60C8-4B6F-17D26D9D174C}"/>
                </a:ext>
              </a:extLst>
            </p:cNvPr>
            <p:cNvSpPr txBox="1"/>
            <p:nvPr/>
          </p:nvSpPr>
          <p:spPr>
            <a:xfrm>
              <a:off x="107767" y="418733"/>
              <a:ext cx="2581942" cy="3330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i="1"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r>
                <a:t>Alignment</a:t>
              </a:r>
            </a:p>
          </p:txBody>
        </p:sp>
      </p:grpSp>
      <p:grpSp>
        <p:nvGrpSpPr>
          <p:cNvPr id="26" name="Group 9">
            <a:extLst>
              <a:ext uri="{FF2B5EF4-FFF2-40B4-BE49-F238E27FC236}">
                <a16:creationId xmlns:a16="http://schemas.microsoft.com/office/drawing/2014/main" id="{32FD1BCD-A811-29E1-1E1A-F610DEEDE6BC}"/>
              </a:ext>
            </a:extLst>
          </p:cNvPr>
          <p:cNvGrpSpPr/>
          <p:nvPr/>
        </p:nvGrpSpPr>
        <p:grpSpPr>
          <a:xfrm>
            <a:off x="5353995" y="886128"/>
            <a:ext cx="1321397" cy="1321397"/>
            <a:chOff x="-1" y="-1"/>
            <a:chExt cx="1321396" cy="1321396"/>
          </a:xfrm>
        </p:grpSpPr>
        <p:sp>
          <p:nvSpPr>
            <p:cNvPr id="27" name="Oval 10">
              <a:extLst>
                <a:ext uri="{FF2B5EF4-FFF2-40B4-BE49-F238E27FC236}">
                  <a16:creationId xmlns:a16="http://schemas.microsoft.com/office/drawing/2014/main" id="{9B4F1BA2-0A44-9D23-7587-3662BEF9CA3E}"/>
                </a:ext>
              </a:extLst>
            </p:cNvPr>
            <p:cNvSpPr/>
            <p:nvPr/>
          </p:nvSpPr>
          <p:spPr>
            <a:xfrm>
              <a:off x="-1" y="-1"/>
              <a:ext cx="1321396" cy="1321396"/>
            </a:xfrm>
            <a:prstGeom prst="ellipse">
              <a:avLst/>
            </a:prstGeom>
            <a:solidFill>
              <a:srgbClr val="00B6C9"/>
            </a:solidFill>
            <a:ln w="28575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grpSp>
          <p:nvGrpSpPr>
            <p:cNvPr id="28" name="Group 11">
              <a:extLst>
                <a:ext uri="{FF2B5EF4-FFF2-40B4-BE49-F238E27FC236}">
                  <a16:creationId xmlns:a16="http://schemas.microsoft.com/office/drawing/2014/main" id="{41459545-9A35-E6B8-BD80-D2EF7E1F2F05}"/>
                </a:ext>
              </a:extLst>
            </p:cNvPr>
            <p:cNvGrpSpPr/>
            <p:nvPr/>
          </p:nvGrpSpPr>
          <p:grpSpPr>
            <a:xfrm>
              <a:off x="315102" y="199222"/>
              <a:ext cx="687503" cy="815545"/>
              <a:chOff x="-1" y="-1"/>
              <a:chExt cx="687503" cy="815545"/>
            </a:xfrm>
          </p:grpSpPr>
          <p:sp>
            <p:nvSpPr>
              <p:cNvPr id="29" name="Freeform: Shape 12">
                <a:extLst>
                  <a:ext uri="{FF2B5EF4-FFF2-40B4-BE49-F238E27FC236}">
                    <a16:creationId xmlns:a16="http://schemas.microsoft.com/office/drawing/2014/main" id="{4CDF4F1F-19C6-C653-B2DF-4B0190990D32}"/>
                  </a:ext>
                </a:extLst>
              </p:cNvPr>
              <p:cNvSpPr/>
              <p:nvPr/>
            </p:nvSpPr>
            <p:spPr>
              <a:xfrm>
                <a:off x="292262" y="142492"/>
                <a:ext cx="84891" cy="84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86" y="0"/>
                      <a:pt x="0" y="4886"/>
                      <a:pt x="0" y="10800"/>
                    </a:cubicBezTo>
                    <a:cubicBezTo>
                      <a:pt x="0" y="16714"/>
                      <a:pt x="4886" y="21600"/>
                      <a:pt x="10800" y="21600"/>
                    </a:cubicBezTo>
                    <a:cubicBezTo>
                      <a:pt x="16714" y="21600"/>
                      <a:pt x="21600" y="16714"/>
                      <a:pt x="21600" y="10800"/>
                    </a:cubicBezTo>
                    <a:cubicBezTo>
                      <a:pt x="21600" y="4886"/>
                      <a:pt x="16714" y="0"/>
                      <a:pt x="10800" y="0"/>
                    </a:cubicBezTo>
                    <a:close/>
                  </a:path>
                </a:pathLst>
              </a:custGeom>
              <a:noFill/>
              <a:ln w="285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0" name="Freeform: Shape 24">
                <a:extLst>
                  <a:ext uri="{FF2B5EF4-FFF2-40B4-BE49-F238E27FC236}">
                    <a16:creationId xmlns:a16="http://schemas.microsoft.com/office/drawing/2014/main" id="{B74D18F0-F722-4E8E-9845-DA8C5D5A97F0}"/>
                  </a:ext>
                </a:extLst>
              </p:cNvPr>
              <p:cNvSpPr/>
              <p:nvPr/>
            </p:nvSpPr>
            <p:spPr>
              <a:xfrm>
                <a:off x="164928" y="347643"/>
                <a:ext cx="84891" cy="84890"/>
              </a:xfrm>
              <a:prstGeom prst="ellipse">
                <a:avLst/>
              </a:prstGeom>
              <a:noFill/>
              <a:ln w="285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1" name="Freeform: Shape 25">
                <a:extLst>
                  <a:ext uri="{FF2B5EF4-FFF2-40B4-BE49-F238E27FC236}">
                    <a16:creationId xmlns:a16="http://schemas.microsoft.com/office/drawing/2014/main" id="{5A5988C9-BAB3-0D8B-FE8F-B99021AA7641}"/>
                  </a:ext>
                </a:extLst>
              </p:cNvPr>
              <p:cNvSpPr/>
              <p:nvPr/>
            </p:nvSpPr>
            <p:spPr>
              <a:xfrm>
                <a:off x="-1" y="-1"/>
                <a:ext cx="687503" cy="8155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52" h="21232" extrusionOk="0">
                    <a:moveTo>
                      <a:pt x="13931" y="5183"/>
                    </a:moveTo>
                    <a:lnTo>
                      <a:pt x="13158" y="5499"/>
                    </a:lnTo>
                    <a:cubicBezTo>
                      <a:pt x="13096" y="5709"/>
                      <a:pt x="12972" y="5894"/>
                      <a:pt x="12848" y="6078"/>
                    </a:cubicBezTo>
                    <a:lnTo>
                      <a:pt x="13127" y="6762"/>
                    </a:lnTo>
                    <a:lnTo>
                      <a:pt x="12508" y="7288"/>
                    </a:lnTo>
                    <a:lnTo>
                      <a:pt x="11703" y="7051"/>
                    </a:lnTo>
                    <a:cubicBezTo>
                      <a:pt x="11487" y="7156"/>
                      <a:pt x="11270" y="7235"/>
                      <a:pt x="11022" y="7288"/>
                    </a:cubicBezTo>
                    <a:lnTo>
                      <a:pt x="10651" y="7919"/>
                    </a:lnTo>
                    <a:lnTo>
                      <a:pt x="9785" y="7919"/>
                    </a:lnTo>
                    <a:lnTo>
                      <a:pt x="9413" y="7262"/>
                    </a:lnTo>
                    <a:cubicBezTo>
                      <a:pt x="9166" y="7209"/>
                      <a:pt x="8949" y="7130"/>
                      <a:pt x="8732" y="7025"/>
                    </a:cubicBezTo>
                    <a:lnTo>
                      <a:pt x="7928" y="7262"/>
                    </a:lnTo>
                    <a:lnTo>
                      <a:pt x="7309" y="6736"/>
                    </a:lnTo>
                    <a:lnTo>
                      <a:pt x="7587" y="6051"/>
                    </a:lnTo>
                    <a:cubicBezTo>
                      <a:pt x="7464" y="5867"/>
                      <a:pt x="7371" y="5683"/>
                      <a:pt x="7309" y="5473"/>
                    </a:cubicBezTo>
                    <a:lnTo>
                      <a:pt x="6535" y="5157"/>
                    </a:lnTo>
                    <a:lnTo>
                      <a:pt x="6535" y="4420"/>
                    </a:lnTo>
                    <a:lnTo>
                      <a:pt x="7309" y="4105"/>
                    </a:lnTo>
                    <a:cubicBezTo>
                      <a:pt x="7371" y="3894"/>
                      <a:pt x="7464" y="3710"/>
                      <a:pt x="7587" y="3526"/>
                    </a:cubicBezTo>
                    <a:lnTo>
                      <a:pt x="7340" y="2842"/>
                    </a:lnTo>
                    <a:lnTo>
                      <a:pt x="7959" y="2316"/>
                    </a:lnTo>
                    <a:lnTo>
                      <a:pt x="8763" y="2552"/>
                    </a:lnTo>
                    <a:cubicBezTo>
                      <a:pt x="8980" y="2447"/>
                      <a:pt x="9197" y="2368"/>
                      <a:pt x="9444" y="2316"/>
                    </a:cubicBezTo>
                    <a:lnTo>
                      <a:pt x="9816" y="1658"/>
                    </a:lnTo>
                    <a:lnTo>
                      <a:pt x="10682" y="1658"/>
                    </a:lnTo>
                    <a:lnTo>
                      <a:pt x="11053" y="2289"/>
                    </a:lnTo>
                    <a:cubicBezTo>
                      <a:pt x="11301" y="2342"/>
                      <a:pt x="11518" y="2421"/>
                      <a:pt x="11734" y="2526"/>
                    </a:cubicBezTo>
                    <a:lnTo>
                      <a:pt x="12539" y="2289"/>
                    </a:lnTo>
                    <a:lnTo>
                      <a:pt x="13158" y="2815"/>
                    </a:lnTo>
                    <a:lnTo>
                      <a:pt x="12879" y="3499"/>
                    </a:lnTo>
                    <a:cubicBezTo>
                      <a:pt x="13003" y="3684"/>
                      <a:pt x="13096" y="3868"/>
                      <a:pt x="13158" y="4078"/>
                    </a:cubicBezTo>
                    <a:lnTo>
                      <a:pt x="13931" y="4394"/>
                    </a:lnTo>
                    <a:lnTo>
                      <a:pt x="13931" y="5183"/>
                    </a:lnTo>
                    <a:close/>
                    <a:moveTo>
                      <a:pt x="10032" y="10524"/>
                    </a:moveTo>
                    <a:lnTo>
                      <a:pt x="9259" y="10840"/>
                    </a:lnTo>
                    <a:cubicBezTo>
                      <a:pt x="9197" y="11050"/>
                      <a:pt x="9104" y="11234"/>
                      <a:pt x="8980" y="11419"/>
                    </a:cubicBezTo>
                    <a:lnTo>
                      <a:pt x="9228" y="12103"/>
                    </a:lnTo>
                    <a:lnTo>
                      <a:pt x="8609" y="12629"/>
                    </a:lnTo>
                    <a:lnTo>
                      <a:pt x="7804" y="12392"/>
                    </a:lnTo>
                    <a:cubicBezTo>
                      <a:pt x="7587" y="12497"/>
                      <a:pt x="7371" y="12576"/>
                      <a:pt x="7123" y="12629"/>
                    </a:cubicBezTo>
                    <a:lnTo>
                      <a:pt x="6783" y="13260"/>
                    </a:lnTo>
                    <a:lnTo>
                      <a:pt x="5916" y="13260"/>
                    </a:lnTo>
                    <a:lnTo>
                      <a:pt x="5545" y="12603"/>
                    </a:lnTo>
                    <a:cubicBezTo>
                      <a:pt x="5297" y="12550"/>
                      <a:pt x="5081" y="12471"/>
                      <a:pt x="4864" y="12366"/>
                    </a:cubicBezTo>
                    <a:lnTo>
                      <a:pt x="4060" y="12576"/>
                    </a:lnTo>
                    <a:lnTo>
                      <a:pt x="3441" y="12050"/>
                    </a:lnTo>
                    <a:lnTo>
                      <a:pt x="3719" y="11366"/>
                    </a:lnTo>
                    <a:cubicBezTo>
                      <a:pt x="3595" y="11182"/>
                      <a:pt x="3503" y="10998"/>
                      <a:pt x="3441" y="10787"/>
                    </a:cubicBezTo>
                    <a:lnTo>
                      <a:pt x="2667" y="10471"/>
                    </a:lnTo>
                    <a:lnTo>
                      <a:pt x="2667" y="9735"/>
                    </a:lnTo>
                    <a:lnTo>
                      <a:pt x="3441" y="9419"/>
                    </a:lnTo>
                    <a:cubicBezTo>
                      <a:pt x="3503" y="9209"/>
                      <a:pt x="3595" y="9024"/>
                      <a:pt x="3719" y="8840"/>
                    </a:cubicBezTo>
                    <a:lnTo>
                      <a:pt x="3441" y="8156"/>
                    </a:lnTo>
                    <a:lnTo>
                      <a:pt x="4060" y="7630"/>
                    </a:lnTo>
                    <a:lnTo>
                      <a:pt x="4864" y="7867"/>
                    </a:lnTo>
                    <a:cubicBezTo>
                      <a:pt x="5081" y="7762"/>
                      <a:pt x="5297" y="7683"/>
                      <a:pt x="5545" y="7630"/>
                    </a:cubicBezTo>
                    <a:lnTo>
                      <a:pt x="5916" y="6972"/>
                    </a:lnTo>
                    <a:lnTo>
                      <a:pt x="6814" y="6972"/>
                    </a:lnTo>
                    <a:lnTo>
                      <a:pt x="7185" y="7630"/>
                    </a:lnTo>
                    <a:cubicBezTo>
                      <a:pt x="7433" y="7683"/>
                      <a:pt x="7649" y="7762"/>
                      <a:pt x="7866" y="7867"/>
                    </a:cubicBezTo>
                    <a:lnTo>
                      <a:pt x="8671" y="7630"/>
                    </a:lnTo>
                    <a:lnTo>
                      <a:pt x="9289" y="8156"/>
                    </a:lnTo>
                    <a:lnTo>
                      <a:pt x="9011" y="8840"/>
                    </a:lnTo>
                    <a:cubicBezTo>
                      <a:pt x="9135" y="9024"/>
                      <a:pt x="9228" y="9209"/>
                      <a:pt x="9289" y="9419"/>
                    </a:cubicBezTo>
                    <a:lnTo>
                      <a:pt x="10063" y="9735"/>
                    </a:lnTo>
                    <a:lnTo>
                      <a:pt x="10032" y="10524"/>
                    </a:lnTo>
                    <a:close/>
                    <a:moveTo>
                      <a:pt x="20739" y="11498"/>
                    </a:moveTo>
                    <a:lnTo>
                      <a:pt x="18604" y="8340"/>
                    </a:lnTo>
                    <a:lnTo>
                      <a:pt x="18604" y="8209"/>
                    </a:lnTo>
                    <a:cubicBezTo>
                      <a:pt x="18728" y="5315"/>
                      <a:pt x="16995" y="2605"/>
                      <a:pt x="14055" y="1105"/>
                    </a:cubicBezTo>
                    <a:cubicBezTo>
                      <a:pt x="11115" y="-368"/>
                      <a:pt x="7495" y="-368"/>
                      <a:pt x="4555" y="1105"/>
                    </a:cubicBezTo>
                    <a:cubicBezTo>
                      <a:pt x="1615" y="2579"/>
                      <a:pt x="-118" y="5315"/>
                      <a:pt x="6" y="8209"/>
                    </a:cubicBezTo>
                    <a:cubicBezTo>
                      <a:pt x="6" y="10708"/>
                      <a:pt x="1336" y="13050"/>
                      <a:pt x="3657" y="14576"/>
                    </a:cubicBezTo>
                    <a:lnTo>
                      <a:pt x="3657" y="21232"/>
                    </a:lnTo>
                    <a:lnTo>
                      <a:pt x="13436" y="21232"/>
                    </a:lnTo>
                    <a:lnTo>
                      <a:pt x="13436" y="18075"/>
                    </a:lnTo>
                    <a:lnTo>
                      <a:pt x="14953" y="18075"/>
                    </a:lnTo>
                    <a:cubicBezTo>
                      <a:pt x="15943" y="18075"/>
                      <a:pt x="16871" y="17733"/>
                      <a:pt x="17552" y="17154"/>
                    </a:cubicBezTo>
                    <a:cubicBezTo>
                      <a:pt x="18233" y="16549"/>
                      <a:pt x="18604" y="15760"/>
                      <a:pt x="18604" y="14918"/>
                    </a:cubicBezTo>
                    <a:lnTo>
                      <a:pt x="18604" y="13339"/>
                    </a:lnTo>
                    <a:lnTo>
                      <a:pt x="19966" y="13339"/>
                    </a:lnTo>
                    <a:cubicBezTo>
                      <a:pt x="20770" y="13260"/>
                      <a:pt x="21482" y="12471"/>
                      <a:pt x="20739" y="11498"/>
                    </a:cubicBezTo>
                    <a:close/>
                  </a:path>
                </a:pathLst>
              </a:custGeom>
              <a:noFill/>
              <a:ln w="28575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526755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9" name="Rectangle: Rounded Corners 6"/>
          <p:cNvSpPr/>
          <p:nvPr/>
        </p:nvSpPr>
        <p:spPr>
          <a:xfrm>
            <a:off x="964831" y="795097"/>
            <a:ext cx="3953653" cy="536129"/>
          </a:xfrm>
          <a:prstGeom prst="roundRect">
            <a:avLst>
              <a:gd name="adj" fmla="val 50000"/>
            </a:avLst>
          </a:prstGeom>
          <a:solidFill>
            <a:srgbClr val="00B6C9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9050" name="TextBox 4"/>
          <p:cNvSpPr txBox="1"/>
          <p:nvPr/>
        </p:nvSpPr>
        <p:spPr>
          <a:xfrm>
            <a:off x="1198974" y="806789"/>
            <a:ext cx="3722395" cy="482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lnSpc>
                <a:spcPts val="3100"/>
              </a:lnSpc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Learning Culture</a:t>
            </a:r>
          </a:p>
        </p:txBody>
      </p:sp>
      <p:sp>
        <p:nvSpPr>
          <p:cNvPr id="9051" name="Oval 11"/>
          <p:cNvSpPr/>
          <p:nvPr/>
        </p:nvSpPr>
        <p:spPr>
          <a:xfrm>
            <a:off x="396800" y="543890"/>
            <a:ext cx="1000335" cy="1000335"/>
          </a:xfrm>
          <a:prstGeom prst="ellipse">
            <a:avLst/>
          </a:prstGeom>
          <a:solidFill>
            <a:srgbClr val="00B6C9"/>
          </a:solidFill>
          <a:ln w="19050">
            <a:solidFill>
              <a:srgbClr val="FFFFFF"/>
            </a:solidFill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9052" name="TextBox 27"/>
          <p:cNvSpPr txBox="1"/>
          <p:nvPr/>
        </p:nvSpPr>
        <p:spPr>
          <a:xfrm>
            <a:off x="660773" y="2584253"/>
            <a:ext cx="2146302" cy="2862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b="1">
                <a:latin typeface="+mj-lt"/>
                <a:ea typeface="+mj-ea"/>
                <a:cs typeface="+mj-cs"/>
                <a:sym typeface="Calibri"/>
              </a:defRPr>
            </a:pPr>
            <a:r>
              <a:rPr sz="2000"/>
              <a:t>Learning culture </a:t>
            </a:r>
            <a:r>
              <a:rPr sz="2000" b="0"/>
              <a:t>established to enable continuous improvement and adaptation to change and staff up to date on good international practices</a:t>
            </a:r>
          </a:p>
        </p:txBody>
      </p:sp>
      <p:sp>
        <p:nvSpPr>
          <p:cNvPr id="9053" name="TextBox 28"/>
          <p:cNvSpPr txBox="1"/>
          <p:nvPr/>
        </p:nvSpPr>
        <p:spPr>
          <a:xfrm>
            <a:off x="1241328" y="2019559"/>
            <a:ext cx="1565749" cy="392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2400" b="1">
                <a:solidFill>
                  <a:srgbClr val="00B6C9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OUTCOME</a:t>
            </a:r>
          </a:p>
        </p:txBody>
      </p:sp>
      <p:grpSp>
        <p:nvGrpSpPr>
          <p:cNvPr id="9063" name="Group 38"/>
          <p:cNvGrpSpPr/>
          <p:nvPr/>
        </p:nvGrpSpPr>
        <p:grpSpPr>
          <a:xfrm>
            <a:off x="715248" y="1940715"/>
            <a:ext cx="522870" cy="518123"/>
            <a:chOff x="0" y="-1"/>
            <a:chExt cx="522868" cy="518120"/>
          </a:xfrm>
        </p:grpSpPr>
        <p:sp>
          <p:nvSpPr>
            <p:cNvPr id="9061" name="Freeform: Shape 39"/>
            <p:cNvSpPr/>
            <p:nvPr/>
          </p:nvSpPr>
          <p:spPr>
            <a:xfrm>
              <a:off x="0" y="122822"/>
              <a:ext cx="323505" cy="395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1" h="21316" extrusionOk="0">
                  <a:moveTo>
                    <a:pt x="20441" y="3861"/>
                  </a:moveTo>
                  <a:lnTo>
                    <a:pt x="21211" y="1731"/>
                  </a:lnTo>
                  <a:cubicBezTo>
                    <a:pt x="21292" y="1498"/>
                    <a:pt x="21211" y="1231"/>
                    <a:pt x="20968" y="1032"/>
                  </a:cubicBezTo>
                  <a:lnTo>
                    <a:pt x="19509" y="0"/>
                  </a:lnTo>
                  <a:cubicBezTo>
                    <a:pt x="6217" y="4327"/>
                    <a:pt x="259" y="11982"/>
                    <a:pt x="259" y="11982"/>
                  </a:cubicBezTo>
                  <a:cubicBezTo>
                    <a:pt x="-308" y="12647"/>
                    <a:pt x="97" y="13512"/>
                    <a:pt x="1070" y="13313"/>
                  </a:cubicBezTo>
                  <a:lnTo>
                    <a:pt x="3015" y="12581"/>
                  </a:lnTo>
                  <a:cubicBezTo>
                    <a:pt x="3988" y="12381"/>
                    <a:pt x="4312" y="12780"/>
                    <a:pt x="3826" y="13479"/>
                  </a:cubicBezTo>
                  <a:lnTo>
                    <a:pt x="1475" y="15975"/>
                  </a:lnTo>
                  <a:cubicBezTo>
                    <a:pt x="948" y="16674"/>
                    <a:pt x="1516" y="17473"/>
                    <a:pt x="2488" y="17307"/>
                  </a:cubicBezTo>
                  <a:lnTo>
                    <a:pt x="4109" y="17074"/>
                  </a:lnTo>
                  <a:cubicBezTo>
                    <a:pt x="4555" y="16974"/>
                    <a:pt x="5001" y="17074"/>
                    <a:pt x="5325" y="17340"/>
                  </a:cubicBezTo>
                  <a:cubicBezTo>
                    <a:pt x="5649" y="17573"/>
                    <a:pt x="5811" y="17939"/>
                    <a:pt x="5730" y="18305"/>
                  </a:cubicBezTo>
                  <a:lnTo>
                    <a:pt x="5082" y="20568"/>
                  </a:lnTo>
                  <a:cubicBezTo>
                    <a:pt x="5001" y="21367"/>
                    <a:pt x="6176" y="21600"/>
                    <a:pt x="6703" y="20901"/>
                  </a:cubicBezTo>
                  <a:cubicBezTo>
                    <a:pt x="6703" y="20901"/>
                    <a:pt x="13268" y="9985"/>
                    <a:pt x="20522" y="5392"/>
                  </a:cubicBezTo>
                  <a:cubicBezTo>
                    <a:pt x="20319" y="4892"/>
                    <a:pt x="20279" y="4360"/>
                    <a:pt x="20441" y="3861"/>
                  </a:cubicBezTo>
                  <a:close/>
                </a:path>
              </a:pathLst>
            </a:custGeom>
            <a:solidFill>
              <a:srgbClr val="00B6C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062" name="Freeform: Shape 40"/>
            <p:cNvSpPr/>
            <p:nvPr/>
          </p:nvSpPr>
          <p:spPr>
            <a:xfrm>
              <a:off x="300967" y="-1"/>
              <a:ext cx="221901" cy="221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5" h="21503" extrusionOk="0">
                  <a:moveTo>
                    <a:pt x="20814" y="9454"/>
                  </a:moveTo>
                  <a:cubicBezTo>
                    <a:pt x="21289" y="9035"/>
                    <a:pt x="21467" y="8377"/>
                    <a:pt x="21230" y="7838"/>
                  </a:cubicBezTo>
                  <a:cubicBezTo>
                    <a:pt x="20992" y="7240"/>
                    <a:pt x="20458" y="6881"/>
                    <a:pt x="19865" y="6881"/>
                  </a:cubicBezTo>
                  <a:lnTo>
                    <a:pt x="14999" y="6881"/>
                  </a:lnTo>
                  <a:cubicBezTo>
                    <a:pt x="14346" y="6881"/>
                    <a:pt x="13812" y="6462"/>
                    <a:pt x="13634" y="5864"/>
                  </a:cubicBezTo>
                  <a:lnTo>
                    <a:pt x="12032" y="1017"/>
                  </a:lnTo>
                  <a:cubicBezTo>
                    <a:pt x="11854" y="419"/>
                    <a:pt x="11260" y="0"/>
                    <a:pt x="10667" y="0"/>
                  </a:cubicBezTo>
                  <a:cubicBezTo>
                    <a:pt x="10014" y="0"/>
                    <a:pt x="9480" y="419"/>
                    <a:pt x="9302" y="1017"/>
                  </a:cubicBezTo>
                  <a:lnTo>
                    <a:pt x="7700" y="5864"/>
                  </a:lnTo>
                  <a:cubicBezTo>
                    <a:pt x="7522" y="6462"/>
                    <a:pt x="6929" y="6881"/>
                    <a:pt x="6335" y="6881"/>
                  </a:cubicBezTo>
                  <a:lnTo>
                    <a:pt x="1469" y="6881"/>
                  </a:lnTo>
                  <a:cubicBezTo>
                    <a:pt x="876" y="6881"/>
                    <a:pt x="342" y="7300"/>
                    <a:pt x="104" y="7838"/>
                  </a:cubicBezTo>
                  <a:cubicBezTo>
                    <a:pt x="-133" y="8437"/>
                    <a:pt x="45" y="9095"/>
                    <a:pt x="520" y="9454"/>
                  </a:cubicBezTo>
                  <a:lnTo>
                    <a:pt x="2241" y="11009"/>
                  </a:lnTo>
                  <a:lnTo>
                    <a:pt x="4436" y="12924"/>
                  </a:lnTo>
                  <a:cubicBezTo>
                    <a:pt x="4674" y="13104"/>
                    <a:pt x="4792" y="13343"/>
                    <a:pt x="4911" y="13642"/>
                  </a:cubicBezTo>
                  <a:cubicBezTo>
                    <a:pt x="4970" y="13941"/>
                    <a:pt x="4970" y="14181"/>
                    <a:pt x="4911" y="14480"/>
                  </a:cubicBezTo>
                  <a:lnTo>
                    <a:pt x="3309" y="19566"/>
                  </a:lnTo>
                  <a:cubicBezTo>
                    <a:pt x="3131" y="20164"/>
                    <a:pt x="3309" y="20822"/>
                    <a:pt x="3843" y="21181"/>
                  </a:cubicBezTo>
                  <a:cubicBezTo>
                    <a:pt x="4318" y="21540"/>
                    <a:pt x="5030" y="21540"/>
                    <a:pt x="5564" y="21241"/>
                  </a:cubicBezTo>
                  <a:lnTo>
                    <a:pt x="9836" y="18189"/>
                  </a:lnTo>
                  <a:cubicBezTo>
                    <a:pt x="10311" y="17830"/>
                    <a:pt x="11023" y="17830"/>
                    <a:pt x="11498" y="18189"/>
                  </a:cubicBezTo>
                  <a:lnTo>
                    <a:pt x="15770" y="21241"/>
                  </a:lnTo>
                  <a:cubicBezTo>
                    <a:pt x="16304" y="21600"/>
                    <a:pt x="16957" y="21600"/>
                    <a:pt x="17491" y="21181"/>
                  </a:cubicBezTo>
                  <a:cubicBezTo>
                    <a:pt x="17966" y="20822"/>
                    <a:pt x="18203" y="20164"/>
                    <a:pt x="18025" y="19566"/>
                  </a:cubicBezTo>
                  <a:lnTo>
                    <a:pt x="16542" y="14480"/>
                  </a:lnTo>
                  <a:cubicBezTo>
                    <a:pt x="16364" y="13941"/>
                    <a:pt x="16542" y="13283"/>
                    <a:pt x="16957" y="12924"/>
                  </a:cubicBezTo>
                  <a:lnTo>
                    <a:pt x="20814" y="9454"/>
                  </a:lnTo>
                  <a:close/>
                </a:path>
              </a:pathLst>
            </a:custGeom>
            <a:solidFill>
              <a:srgbClr val="00B6C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9064" name="TextBox 29"/>
          <p:cNvSpPr txBox="1"/>
          <p:nvPr/>
        </p:nvSpPr>
        <p:spPr>
          <a:xfrm>
            <a:off x="4452545" y="2019559"/>
            <a:ext cx="2870375" cy="392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2400" b="1" cap="all">
                <a:solidFill>
                  <a:srgbClr val="00B6C9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Progress</a:t>
            </a:r>
          </a:p>
        </p:txBody>
      </p:sp>
      <p:sp>
        <p:nvSpPr>
          <p:cNvPr id="9065" name="TextBox 30"/>
          <p:cNvSpPr txBox="1"/>
          <p:nvPr/>
        </p:nvSpPr>
        <p:spPr>
          <a:xfrm>
            <a:off x="3622675" y="2584254"/>
            <a:ext cx="3294440" cy="3016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180975" indent="-180975">
              <a:spcBef>
                <a:spcPts val="600"/>
              </a:spcBef>
              <a:buClr>
                <a:srgbClr val="00B6C9"/>
              </a:buClr>
              <a:buSzPct val="100000"/>
              <a:buFont typeface="Arial"/>
              <a:buChar char="•"/>
              <a:defRPr>
                <a:latin typeface="+mj-lt"/>
                <a:ea typeface="+mj-ea"/>
                <a:cs typeface="+mj-cs"/>
                <a:sym typeface="Calibri"/>
              </a:defRPr>
            </a:pPr>
            <a:r>
              <a:rPr sz="2000" dirty="0"/>
              <a:t>Conducted </a:t>
            </a:r>
            <a:r>
              <a:rPr sz="2000" b="1" dirty="0"/>
              <a:t>staff training courses</a:t>
            </a:r>
            <a:endParaRPr sz="2000" dirty="0"/>
          </a:p>
          <a:p>
            <a:pPr marL="180975" indent="-180975">
              <a:spcBef>
                <a:spcPts val="600"/>
              </a:spcBef>
              <a:buClr>
                <a:srgbClr val="00B6C9"/>
              </a:buClr>
              <a:buSzPct val="100000"/>
              <a:buFont typeface="Arial"/>
              <a:buChar char="•"/>
              <a:defRPr>
                <a:latin typeface="+mj-lt"/>
                <a:ea typeface="+mj-ea"/>
                <a:cs typeface="+mj-cs"/>
                <a:sym typeface="Calibri"/>
              </a:defRPr>
            </a:pPr>
            <a:r>
              <a:rPr lang="en-US" sz="2000" dirty="0"/>
              <a:t>Facilitated </a:t>
            </a:r>
            <a:r>
              <a:rPr lang="en-US" sz="2000" b="1" dirty="0"/>
              <a:t>external learning opportunities and sharing </a:t>
            </a:r>
            <a:r>
              <a:rPr lang="en-US" sz="2000" dirty="0"/>
              <a:t>through presentations at international conferences.</a:t>
            </a:r>
          </a:p>
          <a:p>
            <a:pPr marL="180975" indent="-180975">
              <a:spcBef>
                <a:spcPts val="600"/>
              </a:spcBef>
              <a:buClr>
                <a:srgbClr val="00B6C9"/>
              </a:buClr>
              <a:buSzPct val="100000"/>
              <a:buFont typeface="Arial"/>
              <a:buChar char="•"/>
              <a:defRPr>
                <a:latin typeface="+mj-lt"/>
                <a:ea typeface="+mj-ea"/>
                <a:cs typeface="+mj-cs"/>
                <a:sym typeface="Calibri"/>
              </a:defRPr>
            </a:pPr>
            <a:r>
              <a:rPr sz="2000" dirty="0"/>
              <a:t>Have </a:t>
            </a:r>
            <a:r>
              <a:rPr sz="2000" b="1" dirty="0"/>
              <a:t>documented lessons </a:t>
            </a:r>
            <a:r>
              <a:rPr sz="2000" dirty="0"/>
              <a:t>and </a:t>
            </a:r>
            <a:r>
              <a:rPr sz="2000" b="1" dirty="0"/>
              <a:t>recommendations</a:t>
            </a:r>
            <a:r>
              <a:rPr sz="2000" dirty="0"/>
              <a:t> for </a:t>
            </a:r>
            <a:r>
              <a:rPr lang="en-US" sz="2000" dirty="0"/>
              <a:t>hydropower</a:t>
            </a:r>
            <a:r>
              <a:rPr sz="2000" dirty="0"/>
              <a:t> projects</a:t>
            </a:r>
          </a:p>
        </p:txBody>
      </p:sp>
      <p:grpSp>
        <p:nvGrpSpPr>
          <p:cNvPr id="9071" name="Group 41"/>
          <p:cNvGrpSpPr/>
          <p:nvPr/>
        </p:nvGrpSpPr>
        <p:grpSpPr>
          <a:xfrm>
            <a:off x="3668884" y="1958254"/>
            <a:ext cx="676037" cy="562257"/>
            <a:chOff x="0" y="-1"/>
            <a:chExt cx="676036" cy="562256"/>
          </a:xfrm>
        </p:grpSpPr>
        <p:sp>
          <p:nvSpPr>
            <p:cNvPr id="9066" name="Freeform: Shape 42"/>
            <p:cNvSpPr/>
            <p:nvPr/>
          </p:nvSpPr>
          <p:spPr>
            <a:xfrm>
              <a:off x="7124" y="134827"/>
              <a:ext cx="668912" cy="4274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41" y="8217"/>
                  </a:moveTo>
                  <a:lnTo>
                    <a:pt x="20066" y="4108"/>
                  </a:lnTo>
                  <a:lnTo>
                    <a:pt x="21600" y="6508"/>
                  </a:lnTo>
                  <a:lnTo>
                    <a:pt x="21600" y="0"/>
                  </a:lnTo>
                  <a:lnTo>
                    <a:pt x="17441" y="0"/>
                  </a:lnTo>
                  <a:lnTo>
                    <a:pt x="18975" y="2400"/>
                  </a:lnTo>
                  <a:lnTo>
                    <a:pt x="11983" y="13342"/>
                  </a:lnTo>
                  <a:lnTo>
                    <a:pt x="8084" y="7241"/>
                  </a:lnTo>
                  <a:lnTo>
                    <a:pt x="0" y="19892"/>
                  </a:lnTo>
                  <a:lnTo>
                    <a:pt x="1092" y="21600"/>
                  </a:lnTo>
                  <a:lnTo>
                    <a:pt x="8084" y="10658"/>
                  </a:lnTo>
                  <a:lnTo>
                    <a:pt x="11983" y="16759"/>
                  </a:lnTo>
                  <a:lnTo>
                    <a:pt x="17441" y="8217"/>
                  </a:lnTo>
                  <a:close/>
                </a:path>
              </a:pathLst>
            </a:custGeom>
            <a:solidFill>
              <a:srgbClr val="00B6C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067" name="Freeform: Shape 43"/>
            <p:cNvSpPr/>
            <p:nvPr/>
          </p:nvSpPr>
          <p:spPr>
            <a:xfrm>
              <a:off x="56227" y="-1"/>
              <a:ext cx="80495" cy="80496"/>
            </a:xfrm>
            <a:prstGeom prst="ellipse">
              <a:avLst/>
            </a:prstGeom>
            <a:solidFill>
              <a:srgbClr val="00B6C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068" name="Freeform: Shape 44"/>
            <p:cNvSpPr/>
            <p:nvPr/>
          </p:nvSpPr>
          <p:spPr>
            <a:xfrm>
              <a:off x="0" y="88545"/>
              <a:ext cx="510700" cy="345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5" h="21275" extrusionOk="0">
                  <a:moveTo>
                    <a:pt x="20409" y="9777"/>
                  </a:moveTo>
                  <a:lnTo>
                    <a:pt x="21525" y="8145"/>
                  </a:lnTo>
                  <a:lnTo>
                    <a:pt x="20582" y="1944"/>
                  </a:lnTo>
                  <a:cubicBezTo>
                    <a:pt x="20553" y="1725"/>
                    <a:pt x="20471" y="1528"/>
                    <a:pt x="20351" y="1389"/>
                  </a:cubicBezTo>
                  <a:cubicBezTo>
                    <a:pt x="19945" y="923"/>
                    <a:pt x="19485" y="565"/>
                    <a:pt x="18994" y="332"/>
                  </a:cubicBezTo>
                  <a:cubicBezTo>
                    <a:pt x="18108" y="-111"/>
                    <a:pt x="17146" y="-111"/>
                    <a:pt x="16259" y="332"/>
                  </a:cubicBezTo>
                  <a:cubicBezTo>
                    <a:pt x="15768" y="566"/>
                    <a:pt x="15309" y="923"/>
                    <a:pt x="14902" y="1389"/>
                  </a:cubicBezTo>
                  <a:cubicBezTo>
                    <a:pt x="14785" y="1531"/>
                    <a:pt x="14704" y="1727"/>
                    <a:pt x="14672" y="1944"/>
                  </a:cubicBezTo>
                  <a:lnTo>
                    <a:pt x="14244" y="4851"/>
                  </a:lnTo>
                  <a:lnTo>
                    <a:pt x="13800" y="1944"/>
                  </a:lnTo>
                  <a:cubicBezTo>
                    <a:pt x="13769" y="1725"/>
                    <a:pt x="13686" y="1528"/>
                    <a:pt x="13566" y="1389"/>
                  </a:cubicBezTo>
                  <a:cubicBezTo>
                    <a:pt x="13159" y="923"/>
                    <a:pt x="12700" y="565"/>
                    <a:pt x="12208" y="332"/>
                  </a:cubicBezTo>
                  <a:cubicBezTo>
                    <a:pt x="10816" y="-325"/>
                    <a:pt x="9290" y="71"/>
                    <a:pt x="8137" y="1389"/>
                  </a:cubicBezTo>
                  <a:cubicBezTo>
                    <a:pt x="8020" y="1531"/>
                    <a:pt x="7939" y="1727"/>
                    <a:pt x="7906" y="1944"/>
                  </a:cubicBezTo>
                  <a:lnTo>
                    <a:pt x="7459" y="4757"/>
                  </a:lnTo>
                  <a:cubicBezTo>
                    <a:pt x="7459" y="4757"/>
                    <a:pt x="7459" y="4757"/>
                    <a:pt x="7459" y="4757"/>
                  </a:cubicBezTo>
                  <a:lnTo>
                    <a:pt x="7018" y="1944"/>
                  </a:lnTo>
                  <a:cubicBezTo>
                    <a:pt x="6984" y="1725"/>
                    <a:pt x="6900" y="1529"/>
                    <a:pt x="6780" y="1389"/>
                  </a:cubicBezTo>
                  <a:cubicBezTo>
                    <a:pt x="6373" y="923"/>
                    <a:pt x="5914" y="566"/>
                    <a:pt x="5423" y="332"/>
                  </a:cubicBezTo>
                  <a:cubicBezTo>
                    <a:pt x="4537" y="-111"/>
                    <a:pt x="3575" y="-111"/>
                    <a:pt x="2688" y="332"/>
                  </a:cubicBezTo>
                  <a:cubicBezTo>
                    <a:pt x="2197" y="567"/>
                    <a:pt x="1738" y="924"/>
                    <a:pt x="1331" y="1389"/>
                  </a:cubicBezTo>
                  <a:cubicBezTo>
                    <a:pt x="1214" y="1531"/>
                    <a:pt x="1133" y="1727"/>
                    <a:pt x="1101" y="1944"/>
                  </a:cubicBezTo>
                  <a:lnTo>
                    <a:pt x="22" y="9147"/>
                  </a:lnTo>
                  <a:cubicBezTo>
                    <a:pt x="-75" y="9702"/>
                    <a:pt x="154" y="10266"/>
                    <a:pt x="534" y="10407"/>
                  </a:cubicBezTo>
                  <a:cubicBezTo>
                    <a:pt x="543" y="10411"/>
                    <a:pt x="552" y="10414"/>
                    <a:pt x="561" y="10417"/>
                  </a:cubicBezTo>
                  <a:cubicBezTo>
                    <a:pt x="598" y="10422"/>
                    <a:pt x="636" y="10422"/>
                    <a:pt x="673" y="10417"/>
                  </a:cubicBezTo>
                  <a:cubicBezTo>
                    <a:pt x="998" y="10428"/>
                    <a:pt x="1282" y="10101"/>
                    <a:pt x="1352" y="9638"/>
                  </a:cubicBezTo>
                  <a:lnTo>
                    <a:pt x="2369" y="2976"/>
                  </a:lnTo>
                  <a:lnTo>
                    <a:pt x="2369" y="6498"/>
                  </a:lnTo>
                  <a:lnTo>
                    <a:pt x="1352" y="13889"/>
                  </a:lnTo>
                  <a:lnTo>
                    <a:pt x="2369" y="13889"/>
                  </a:lnTo>
                  <a:lnTo>
                    <a:pt x="2369" y="21275"/>
                  </a:lnTo>
                  <a:lnTo>
                    <a:pt x="3727" y="19291"/>
                  </a:lnTo>
                  <a:lnTo>
                    <a:pt x="3727" y="13889"/>
                  </a:lnTo>
                  <a:lnTo>
                    <a:pt x="4405" y="13889"/>
                  </a:lnTo>
                  <a:lnTo>
                    <a:pt x="4405" y="18299"/>
                  </a:lnTo>
                  <a:lnTo>
                    <a:pt x="5762" y="16315"/>
                  </a:lnTo>
                  <a:lnTo>
                    <a:pt x="5762" y="13889"/>
                  </a:lnTo>
                  <a:lnTo>
                    <a:pt x="6780" y="13889"/>
                  </a:lnTo>
                  <a:lnTo>
                    <a:pt x="5762" y="6503"/>
                  </a:lnTo>
                  <a:lnTo>
                    <a:pt x="5762" y="3031"/>
                  </a:lnTo>
                  <a:lnTo>
                    <a:pt x="6780" y="9509"/>
                  </a:lnTo>
                  <a:cubicBezTo>
                    <a:pt x="6810" y="10024"/>
                    <a:pt x="7105" y="10419"/>
                    <a:pt x="7459" y="10417"/>
                  </a:cubicBezTo>
                  <a:cubicBezTo>
                    <a:pt x="7775" y="10414"/>
                    <a:pt x="8049" y="10090"/>
                    <a:pt x="8117" y="9638"/>
                  </a:cubicBezTo>
                  <a:lnTo>
                    <a:pt x="8137" y="9425"/>
                  </a:lnTo>
                  <a:lnTo>
                    <a:pt x="9128" y="3061"/>
                  </a:lnTo>
                  <a:cubicBezTo>
                    <a:pt x="9128" y="3061"/>
                    <a:pt x="9128" y="3061"/>
                    <a:pt x="9128" y="3061"/>
                  </a:cubicBezTo>
                  <a:lnTo>
                    <a:pt x="9128" y="11379"/>
                  </a:lnTo>
                  <a:lnTo>
                    <a:pt x="9878" y="10278"/>
                  </a:lnTo>
                  <a:cubicBezTo>
                    <a:pt x="10407" y="9503"/>
                    <a:pt x="11267" y="9502"/>
                    <a:pt x="11797" y="10276"/>
                  </a:cubicBezTo>
                  <a:cubicBezTo>
                    <a:pt x="11797" y="10277"/>
                    <a:pt x="11798" y="10277"/>
                    <a:pt x="11798" y="10278"/>
                  </a:cubicBezTo>
                  <a:lnTo>
                    <a:pt x="12548" y="11334"/>
                  </a:lnTo>
                  <a:lnTo>
                    <a:pt x="12548" y="3065"/>
                  </a:lnTo>
                  <a:cubicBezTo>
                    <a:pt x="12548" y="3065"/>
                    <a:pt x="12548" y="3065"/>
                    <a:pt x="12548" y="3065"/>
                  </a:cubicBezTo>
                  <a:lnTo>
                    <a:pt x="13566" y="9643"/>
                  </a:lnTo>
                  <a:cubicBezTo>
                    <a:pt x="13637" y="10104"/>
                    <a:pt x="13921" y="10428"/>
                    <a:pt x="14244" y="10417"/>
                  </a:cubicBezTo>
                  <a:cubicBezTo>
                    <a:pt x="14562" y="10416"/>
                    <a:pt x="14837" y="10092"/>
                    <a:pt x="14906" y="9638"/>
                  </a:cubicBezTo>
                  <a:lnTo>
                    <a:pt x="15924" y="3061"/>
                  </a:lnTo>
                  <a:cubicBezTo>
                    <a:pt x="15924" y="3061"/>
                    <a:pt x="15924" y="3061"/>
                    <a:pt x="15924" y="3061"/>
                  </a:cubicBezTo>
                  <a:lnTo>
                    <a:pt x="15924" y="16305"/>
                  </a:lnTo>
                  <a:lnTo>
                    <a:pt x="17281" y="14321"/>
                  </a:lnTo>
                  <a:lnTo>
                    <a:pt x="17281" y="10913"/>
                  </a:lnTo>
                  <a:lnTo>
                    <a:pt x="17959" y="10913"/>
                  </a:lnTo>
                  <a:lnTo>
                    <a:pt x="17959" y="13348"/>
                  </a:lnTo>
                  <a:lnTo>
                    <a:pt x="19316" y="11364"/>
                  </a:lnTo>
                  <a:lnTo>
                    <a:pt x="19316" y="3065"/>
                  </a:lnTo>
                  <a:cubicBezTo>
                    <a:pt x="19316" y="3065"/>
                    <a:pt x="19316" y="3065"/>
                    <a:pt x="19316" y="3065"/>
                  </a:cubicBezTo>
                  <a:lnTo>
                    <a:pt x="20385" y="9782"/>
                  </a:lnTo>
                  <a:close/>
                </a:path>
              </a:pathLst>
            </a:custGeom>
            <a:solidFill>
              <a:srgbClr val="00B6C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069" name="Freeform: Shape 45"/>
            <p:cNvSpPr/>
            <p:nvPr/>
          </p:nvSpPr>
          <p:spPr>
            <a:xfrm>
              <a:off x="378124" y="-1"/>
              <a:ext cx="80496" cy="80496"/>
            </a:xfrm>
            <a:prstGeom prst="ellipse">
              <a:avLst/>
            </a:prstGeom>
            <a:solidFill>
              <a:srgbClr val="00B6C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070" name="Freeform: Shape 46"/>
            <p:cNvSpPr/>
            <p:nvPr/>
          </p:nvSpPr>
          <p:spPr>
            <a:xfrm>
              <a:off x="216894" y="-1"/>
              <a:ext cx="80496" cy="80496"/>
            </a:xfrm>
            <a:prstGeom prst="ellipse">
              <a:avLst/>
            </a:prstGeom>
            <a:solidFill>
              <a:srgbClr val="00B6C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9072" name="Straight Connector 10"/>
          <p:cNvSpPr/>
          <p:nvPr/>
        </p:nvSpPr>
        <p:spPr>
          <a:xfrm flipH="1">
            <a:off x="3180664" y="1815928"/>
            <a:ext cx="0" cy="4246975"/>
          </a:xfrm>
          <a:prstGeom prst="line">
            <a:avLst/>
          </a:prstGeom>
          <a:ln w="25400">
            <a:solidFill>
              <a:srgbClr val="00B6C9"/>
            </a:solidFill>
            <a:prstDash val="sysDot"/>
          </a:ln>
        </p:spPr>
        <p:txBody>
          <a:bodyPr lIns="45718" tIns="45718" rIns="45718" bIns="45718"/>
          <a:lstStyle/>
          <a:p>
            <a:endParaRPr/>
          </a:p>
        </p:txBody>
      </p:sp>
      <p:grpSp>
        <p:nvGrpSpPr>
          <p:cNvPr id="9076" name="Group 49"/>
          <p:cNvGrpSpPr/>
          <p:nvPr/>
        </p:nvGrpSpPr>
        <p:grpSpPr>
          <a:xfrm>
            <a:off x="660774" y="692698"/>
            <a:ext cx="508368" cy="603046"/>
            <a:chOff x="0" y="0"/>
            <a:chExt cx="508366" cy="603044"/>
          </a:xfrm>
        </p:grpSpPr>
        <p:sp>
          <p:nvSpPr>
            <p:cNvPr id="9073" name="Freeform: Shape 50"/>
            <p:cNvSpPr/>
            <p:nvPr/>
          </p:nvSpPr>
          <p:spPr>
            <a:xfrm>
              <a:off x="216110" y="105364"/>
              <a:ext cx="62772" cy="62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86" y="0"/>
                    <a:pt x="0" y="4886"/>
                    <a:pt x="0" y="10800"/>
                  </a:cubicBezTo>
                  <a:cubicBezTo>
                    <a:pt x="0" y="16714"/>
                    <a:pt x="4886" y="21600"/>
                    <a:pt x="10800" y="21600"/>
                  </a:cubicBezTo>
                  <a:cubicBezTo>
                    <a:pt x="16714" y="21600"/>
                    <a:pt x="21600" y="16714"/>
                    <a:pt x="21600" y="10800"/>
                  </a:cubicBezTo>
                  <a:cubicBezTo>
                    <a:pt x="21600" y="4886"/>
                    <a:pt x="16714" y="0"/>
                    <a:pt x="10800" y="0"/>
                  </a:cubicBezTo>
                  <a:close/>
                </a:path>
              </a:pathLst>
            </a:custGeom>
            <a:noFill/>
            <a:ln w="190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074" name="Freeform: Shape 51"/>
            <p:cNvSpPr/>
            <p:nvPr/>
          </p:nvSpPr>
          <p:spPr>
            <a:xfrm>
              <a:off x="121955" y="257060"/>
              <a:ext cx="62771" cy="62772"/>
            </a:xfrm>
            <a:prstGeom prst="ellipse">
              <a:avLst/>
            </a:prstGeom>
            <a:noFill/>
            <a:ln w="190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  <p:sp>
          <p:nvSpPr>
            <p:cNvPr id="9075" name="Freeform: Shape 52"/>
            <p:cNvSpPr/>
            <p:nvPr/>
          </p:nvSpPr>
          <p:spPr>
            <a:xfrm>
              <a:off x="-1" y="-1"/>
              <a:ext cx="508368" cy="603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2" h="21232" extrusionOk="0">
                  <a:moveTo>
                    <a:pt x="13931" y="5183"/>
                  </a:moveTo>
                  <a:lnTo>
                    <a:pt x="13158" y="5499"/>
                  </a:lnTo>
                  <a:cubicBezTo>
                    <a:pt x="13096" y="5709"/>
                    <a:pt x="12972" y="5894"/>
                    <a:pt x="12848" y="6078"/>
                  </a:cubicBezTo>
                  <a:lnTo>
                    <a:pt x="13127" y="6762"/>
                  </a:lnTo>
                  <a:lnTo>
                    <a:pt x="12508" y="7288"/>
                  </a:lnTo>
                  <a:lnTo>
                    <a:pt x="11703" y="7051"/>
                  </a:lnTo>
                  <a:cubicBezTo>
                    <a:pt x="11487" y="7156"/>
                    <a:pt x="11270" y="7235"/>
                    <a:pt x="11022" y="7288"/>
                  </a:cubicBezTo>
                  <a:lnTo>
                    <a:pt x="10651" y="7919"/>
                  </a:lnTo>
                  <a:lnTo>
                    <a:pt x="9785" y="7919"/>
                  </a:lnTo>
                  <a:lnTo>
                    <a:pt x="9413" y="7262"/>
                  </a:lnTo>
                  <a:cubicBezTo>
                    <a:pt x="9166" y="7209"/>
                    <a:pt x="8949" y="7130"/>
                    <a:pt x="8732" y="7025"/>
                  </a:cubicBezTo>
                  <a:lnTo>
                    <a:pt x="7928" y="7262"/>
                  </a:lnTo>
                  <a:lnTo>
                    <a:pt x="7309" y="6736"/>
                  </a:lnTo>
                  <a:lnTo>
                    <a:pt x="7587" y="6051"/>
                  </a:lnTo>
                  <a:cubicBezTo>
                    <a:pt x="7464" y="5867"/>
                    <a:pt x="7371" y="5683"/>
                    <a:pt x="7309" y="5473"/>
                  </a:cubicBezTo>
                  <a:lnTo>
                    <a:pt x="6535" y="5157"/>
                  </a:lnTo>
                  <a:lnTo>
                    <a:pt x="6535" y="4420"/>
                  </a:lnTo>
                  <a:lnTo>
                    <a:pt x="7309" y="4105"/>
                  </a:lnTo>
                  <a:cubicBezTo>
                    <a:pt x="7371" y="3894"/>
                    <a:pt x="7464" y="3710"/>
                    <a:pt x="7587" y="3526"/>
                  </a:cubicBezTo>
                  <a:lnTo>
                    <a:pt x="7340" y="2842"/>
                  </a:lnTo>
                  <a:lnTo>
                    <a:pt x="7959" y="2316"/>
                  </a:lnTo>
                  <a:lnTo>
                    <a:pt x="8763" y="2552"/>
                  </a:lnTo>
                  <a:cubicBezTo>
                    <a:pt x="8980" y="2447"/>
                    <a:pt x="9197" y="2368"/>
                    <a:pt x="9444" y="2316"/>
                  </a:cubicBezTo>
                  <a:lnTo>
                    <a:pt x="9816" y="1658"/>
                  </a:lnTo>
                  <a:lnTo>
                    <a:pt x="10682" y="1658"/>
                  </a:lnTo>
                  <a:lnTo>
                    <a:pt x="11053" y="2289"/>
                  </a:lnTo>
                  <a:cubicBezTo>
                    <a:pt x="11301" y="2342"/>
                    <a:pt x="11518" y="2421"/>
                    <a:pt x="11734" y="2526"/>
                  </a:cubicBezTo>
                  <a:lnTo>
                    <a:pt x="12539" y="2289"/>
                  </a:lnTo>
                  <a:lnTo>
                    <a:pt x="13158" y="2815"/>
                  </a:lnTo>
                  <a:lnTo>
                    <a:pt x="12879" y="3499"/>
                  </a:lnTo>
                  <a:cubicBezTo>
                    <a:pt x="13003" y="3684"/>
                    <a:pt x="13096" y="3868"/>
                    <a:pt x="13158" y="4078"/>
                  </a:cubicBezTo>
                  <a:lnTo>
                    <a:pt x="13931" y="4394"/>
                  </a:lnTo>
                  <a:lnTo>
                    <a:pt x="13931" y="5183"/>
                  </a:lnTo>
                  <a:close/>
                  <a:moveTo>
                    <a:pt x="10032" y="10524"/>
                  </a:moveTo>
                  <a:lnTo>
                    <a:pt x="9259" y="10840"/>
                  </a:lnTo>
                  <a:cubicBezTo>
                    <a:pt x="9197" y="11050"/>
                    <a:pt x="9104" y="11234"/>
                    <a:pt x="8980" y="11419"/>
                  </a:cubicBezTo>
                  <a:lnTo>
                    <a:pt x="9228" y="12103"/>
                  </a:lnTo>
                  <a:lnTo>
                    <a:pt x="8609" y="12629"/>
                  </a:lnTo>
                  <a:lnTo>
                    <a:pt x="7804" y="12392"/>
                  </a:lnTo>
                  <a:cubicBezTo>
                    <a:pt x="7587" y="12497"/>
                    <a:pt x="7371" y="12576"/>
                    <a:pt x="7123" y="12629"/>
                  </a:cubicBezTo>
                  <a:lnTo>
                    <a:pt x="6783" y="13260"/>
                  </a:lnTo>
                  <a:lnTo>
                    <a:pt x="5916" y="13260"/>
                  </a:lnTo>
                  <a:lnTo>
                    <a:pt x="5545" y="12603"/>
                  </a:lnTo>
                  <a:cubicBezTo>
                    <a:pt x="5297" y="12550"/>
                    <a:pt x="5081" y="12471"/>
                    <a:pt x="4864" y="12366"/>
                  </a:cubicBezTo>
                  <a:lnTo>
                    <a:pt x="4060" y="12576"/>
                  </a:lnTo>
                  <a:lnTo>
                    <a:pt x="3441" y="12050"/>
                  </a:lnTo>
                  <a:lnTo>
                    <a:pt x="3719" y="11366"/>
                  </a:lnTo>
                  <a:cubicBezTo>
                    <a:pt x="3595" y="11182"/>
                    <a:pt x="3503" y="10998"/>
                    <a:pt x="3441" y="10787"/>
                  </a:cubicBezTo>
                  <a:lnTo>
                    <a:pt x="2667" y="10471"/>
                  </a:lnTo>
                  <a:lnTo>
                    <a:pt x="2667" y="9735"/>
                  </a:lnTo>
                  <a:lnTo>
                    <a:pt x="3441" y="9419"/>
                  </a:lnTo>
                  <a:cubicBezTo>
                    <a:pt x="3503" y="9209"/>
                    <a:pt x="3595" y="9024"/>
                    <a:pt x="3719" y="8840"/>
                  </a:cubicBezTo>
                  <a:lnTo>
                    <a:pt x="3441" y="8156"/>
                  </a:lnTo>
                  <a:lnTo>
                    <a:pt x="4060" y="7630"/>
                  </a:lnTo>
                  <a:lnTo>
                    <a:pt x="4864" y="7867"/>
                  </a:lnTo>
                  <a:cubicBezTo>
                    <a:pt x="5081" y="7762"/>
                    <a:pt x="5297" y="7683"/>
                    <a:pt x="5545" y="7630"/>
                  </a:cubicBezTo>
                  <a:lnTo>
                    <a:pt x="5916" y="6972"/>
                  </a:lnTo>
                  <a:lnTo>
                    <a:pt x="6814" y="6972"/>
                  </a:lnTo>
                  <a:lnTo>
                    <a:pt x="7185" y="7630"/>
                  </a:lnTo>
                  <a:cubicBezTo>
                    <a:pt x="7433" y="7683"/>
                    <a:pt x="7649" y="7762"/>
                    <a:pt x="7866" y="7867"/>
                  </a:cubicBezTo>
                  <a:lnTo>
                    <a:pt x="8671" y="7630"/>
                  </a:lnTo>
                  <a:lnTo>
                    <a:pt x="9289" y="8156"/>
                  </a:lnTo>
                  <a:lnTo>
                    <a:pt x="9011" y="8840"/>
                  </a:lnTo>
                  <a:cubicBezTo>
                    <a:pt x="9135" y="9024"/>
                    <a:pt x="9228" y="9209"/>
                    <a:pt x="9289" y="9419"/>
                  </a:cubicBezTo>
                  <a:lnTo>
                    <a:pt x="10063" y="9735"/>
                  </a:lnTo>
                  <a:lnTo>
                    <a:pt x="10032" y="10524"/>
                  </a:lnTo>
                  <a:close/>
                  <a:moveTo>
                    <a:pt x="20739" y="11498"/>
                  </a:moveTo>
                  <a:lnTo>
                    <a:pt x="18604" y="8340"/>
                  </a:lnTo>
                  <a:lnTo>
                    <a:pt x="18604" y="8209"/>
                  </a:lnTo>
                  <a:cubicBezTo>
                    <a:pt x="18728" y="5315"/>
                    <a:pt x="16995" y="2605"/>
                    <a:pt x="14055" y="1105"/>
                  </a:cubicBezTo>
                  <a:cubicBezTo>
                    <a:pt x="11115" y="-368"/>
                    <a:pt x="7495" y="-368"/>
                    <a:pt x="4555" y="1105"/>
                  </a:cubicBezTo>
                  <a:cubicBezTo>
                    <a:pt x="1615" y="2579"/>
                    <a:pt x="-118" y="5315"/>
                    <a:pt x="6" y="8209"/>
                  </a:cubicBezTo>
                  <a:cubicBezTo>
                    <a:pt x="6" y="10708"/>
                    <a:pt x="1336" y="13050"/>
                    <a:pt x="3657" y="14576"/>
                  </a:cubicBezTo>
                  <a:lnTo>
                    <a:pt x="3657" y="21232"/>
                  </a:lnTo>
                  <a:lnTo>
                    <a:pt x="13436" y="21232"/>
                  </a:lnTo>
                  <a:lnTo>
                    <a:pt x="13436" y="18075"/>
                  </a:lnTo>
                  <a:lnTo>
                    <a:pt x="14953" y="18075"/>
                  </a:lnTo>
                  <a:cubicBezTo>
                    <a:pt x="15943" y="18075"/>
                    <a:pt x="16871" y="17733"/>
                    <a:pt x="17552" y="17154"/>
                  </a:cubicBezTo>
                  <a:cubicBezTo>
                    <a:pt x="18233" y="16549"/>
                    <a:pt x="18604" y="15760"/>
                    <a:pt x="18604" y="14918"/>
                  </a:cubicBezTo>
                  <a:lnTo>
                    <a:pt x="18604" y="13339"/>
                  </a:lnTo>
                  <a:lnTo>
                    <a:pt x="19966" y="13339"/>
                  </a:lnTo>
                  <a:cubicBezTo>
                    <a:pt x="20770" y="13260"/>
                    <a:pt x="21482" y="12471"/>
                    <a:pt x="20739" y="11498"/>
                  </a:cubicBezTo>
                  <a:close/>
                </a:path>
              </a:pathLst>
            </a:custGeom>
            <a:noFill/>
            <a:ln w="190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endParaRPr/>
            </a:p>
          </p:txBody>
        </p:sp>
      </p:grpSp>
      <p:pic>
        <p:nvPicPr>
          <p:cNvPr id="3" name="Picture 10">
            <a:extLst>
              <a:ext uri="{FF2B5EF4-FFF2-40B4-BE49-F238E27FC236}">
                <a16:creationId xmlns:a16="http://schemas.microsoft.com/office/drawing/2014/main" id="{AD6E7835-CA29-BDEF-4DFE-A98BF28247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922" y="1966981"/>
            <a:ext cx="4402277" cy="2269924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30">
            <a:extLst>
              <a:ext uri="{FF2B5EF4-FFF2-40B4-BE49-F238E27FC236}">
                <a16:creationId xmlns:a16="http://schemas.microsoft.com/office/drawing/2014/main" id="{2140E34E-22F9-8302-4601-9D36AA6FFDDB}"/>
              </a:ext>
            </a:extLst>
          </p:cNvPr>
          <p:cNvSpPr txBox="1"/>
          <p:nvPr/>
        </p:nvSpPr>
        <p:spPr>
          <a:xfrm>
            <a:off x="7332894" y="4259192"/>
            <a:ext cx="4300305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spcBef>
                <a:spcPts val="600"/>
              </a:spcBef>
              <a:buClr>
                <a:srgbClr val="00B6C9"/>
              </a:buClr>
              <a:buSzPct val="100000"/>
              <a:defRPr>
                <a:latin typeface="+mj-lt"/>
                <a:ea typeface="+mj-ea"/>
                <a:cs typeface="+mj-cs"/>
                <a:sym typeface="Calibri"/>
              </a:defRPr>
            </a:pPr>
            <a:r>
              <a:rPr lang="en-US" sz="2000"/>
              <a:t>Training program on private sector operations</a:t>
            </a:r>
            <a:endParaRPr sz="20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D84FE3CAA81145AE66A6FE6F6EFADB" ma:contentTypeVersion="16" ma:contentTypeDescription="Create a new document." ma:contentTypeScope="" ma:versionID="57539448d00f0692434cc9e1aa41d3ff">
  <xsd:schema xmlns:xsd="http://www.w3.org/2001/XMLSchema" xmlns:xs="http://www.w3.org/2001/XMLSchema" xmlns:p="http://schemas.microsoft.com/office/2006/metadata/properties" xmlns:ns2="fd29baa5-e322-4b12-9047-3c4260581bca" xmlns:ns3="d5019e06-32d6-4f91-b083-4fbc0986abcb" xmlns:ns4="c1fdd505-2570-46c2-bd04-3e0f2d874cf5" targetNamespace="http://schemas.microsoft.com/office/2006/metadata/properties" ma:root="true" ma:fieldsID="4745b97ef8c02b1d1e9b5831d8cba56f" ns2:_="" ns3:_="" ns4:_="">
    <xsd:import namespace="fd29baa5-e322-4b12-9047-3c4260581bca"/>
    <xsd:import namespace="d5019e06-32d6-4f91-b083-4fbc0986abcb"/>
    <xsd:import namespace="c1fdd505-2570-46c2-bd04-3e0f2d874cf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29baa5-e322-4b12-9047-3c4260581b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115af50e-efb3-4a0e-b425-875ff625e09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19e06-32d6-4f91-b083-4fbc0986abcb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fdd505-2570-46c2-bd04-3e0f2d874cf5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4a1b6ccf-d080-4161-817e-0e9bcdb37254}" ma:internalName="TaxCatchAll" ma:showField="CatchAllData" ma:web="d5019e06-32d6-4f91-b083-4fbc0986ab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d29baa5-e322-4b12-9047-3c4260581bca">
      <Terms xmlns="http://schemas.microsoft.com/office/infopath/2007/PartnerControls"/>
    </lcf76f155ced4ddcb4097134ff3c332f>
    <TaxCatchAll xmlns="c1fdd505-2570-46c2-bd04-3e0f2d874cf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DE2E98-0B91-4F0C-8B51-72E1CEC279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d29baa5-e322-4b12-9047-3c4260581bca"/>
    <ds:schemaRef ds:uri="d5019e06-32d6-4f91-b083-4fbc0986abcb"/>
    <ds:schemaRef ds:uri="c1fdd505-2570-46c2-bd04-3e0f2d874cf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75ABFA1-99CE-4F2B-8F4A-E2A6B194CAE9}">
  <ds:schemaRefs>
    <ds:schemaRef ds:uri="http://www.w3.org/XML/1998/namespace"/>
    <ds:schemaRef ds:uri="http://schemas.microsoft.com/office/2006/documentManagement/types"/>
    <ds:schemaRef ds:uri="http://purl.org/dc/dcmitype/"/>
    <ds:schemaRef ds:uri="d5019e06-32d6-4f91-b083-4fbc0986abcb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1fdd505-2570-46c2-bd04-3e0f2d874cf5"/>
    <ds:schemaRef ds:uri="fd29baa5-e322-4b12-9047-3c4260581bca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9E597E27-ADB7-49CB-ADD5-6A605A8C4C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994</Words>
  <Application>Microsoft Macintosh PowerPoint</Application>
  <PresentationFormat>Widescreen</PresentationFormat>
  <Paragraphs>154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Courier New</vt:lpstr>
      <vt:lpstr>MyriadPro-Cond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Athena Beatrix F. Lacdan</dc:creator>
  <cp:lastModifiedBy>Benjamin Abugri</cp:lastModifiedBy>
  <cp:revision>14</cp:revision>
  <cp:lastPrinted>2024-09-06T04:02:01Z</cp:lastPrinted>
  <dcterms:modified xsi:type="dcterms:W3CDTF">2025-11-12T20:17:46Z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17d4574-7375-4d17-b29c-6e4c6df0fcb0_Enabled">
    <vt:lpwstr>true</vt:lpwstr>
  </property>
  <property fmtid="{D5CDD505-2E9C-101B-9397-08002B2CF9AE}" pid="3" name="MSIP_Label_817d4574-7375-4d17-b29c-6e4c6df0fcb0_SetDate">
    <vt:lpwstr>2024-09-04T06:47:37Z</vt:lpwstr>
  </property>
  <property fmtid="{D5CDD505-2E9C-101B-9397-08002B2CF9AE}" pid="4" name="MSIP_Label_817d4574-7375-4d17-b29c-6e4c6df0fcb0_Method">
    <vt:lpwstr>Standard</vt:lpwstr>
  </property>
  <property fmtid="{D5CDD505-2E9C-101B-9397-08002B2CF9AE}" pid="5" name="MSIP_Label_817d4574-7375-4d17-b29c-6e4c6df0fcb0_Name">
    <vt:lpwstr>ADB Internal</vt:lpwstr>
  </property>
  <property fmtid="{D5CDD505-2E9C-101B-9397-08002B2CF9AE}" pid="6" name="MSIP_Label_817d4574-7375-4d17-b29c-6e4c6df0fcb0_SiteId">
    <vt:lpwstr>9495d6bb-41c2-4c58-848f-92e52cf3d640</vt:lpwstr>
  </property>
  <property fmtid="{D5CDD505-2E9C-101B-9397-08002B2CF9AE}" pid="7" name="MSIP_Label_817d4574-7375-4d17-b29c-6e4c6df0fcb0_ActionId">
    <vt:lpwstr>e90c9fb5-28d0-4b3d-9eed-3e881df209b4</vt:lpwstr>
  </property>
  <property fmtid="{D5CDD505-2E9C-101B-9397-08002B2CF9AE}" pid="8" name="MSIP_Label_817d4574-7375-4d17-b29c-6e4c6df0fcb0_ContentBits">
    <vt:lpwstr>2</vt:lpwstr>
  </property>
  <property fmtid="{D5CDD505-2E9C-101B-9397-08002B2CF9AE}" pid="9" name="ClassificationContentMarkingFooterLocations">
    <vt:lpwstr>Office Theme:8</vt:lpwstr>
  </property>
  <property fmtid="{D5CDD505-2E9C-101B-9397-08002B2CF9AE}" pid="10" name="ClassificationContentMarkingFooterText">
    <vt:lpwstr>INTERNAL. This information is accessible to ADB Management and Staff. It may be shared outside ADB with appropriate permission.</vt:lpwstr>
  </property>
  <property fmtid="{D5CDD505-2E9C-101B-9397-08002B2CF9AE}" pid="11" name="ContentTypeId">
    <vt:lpwstr>0x01010021D84FE3CAA81145AE66A6FE6F6EFADB</vt:lpwstr>
  </property>
  <property fmtid="{D5CDD505-2E9C-101B-9397-08002B2CF9AE}" pid="12" name="MediaServiceImageTags">
    <vt:lpwstr/>
  </property>
  <property fmtid="{D5CDD505-2E9C-101B-9397-08002B2CF9AE}" pid="13" name="ADBProjectDocumentType">
    <vt:lpwstr/>
  </property>
  <property fmtid="{D5CDD505-2E9C-101B-9397-08002B2CF9AE}" pid="14" name="ADBSector">
    <vt:lpwstr/>
  </property>
  <property fmtid="{D5CDD505-2E9C-101B-9397-08002B2CF9AE}" pid="15" name="d01a0ce1b141461dbfb235a3ab729a2c">
    <vt:lpwstr/>
  </property>
  <property fmtid="{D5CDD505-2E9C-101B-9397-08002B2CF9AE}" pid="16" name="ADBDocumentSecurity">
    <vt:lpwstr/>
  </property>
  <property fmtid="{D5CDD505-2E9C-101B-9397-08002B2CF9AE}" pid="17" name="ADBDocumentLanguage">
    <vt:lpwstr/>
  </property>
  <property fmtid="{D5CDD505-2E9C-101B-9397-08002B2CF9AE}" pid="18" name="ADBDocumentType">
    <vt:lpwstr/>
  </property>
  <property fmtid="{D5CDD505-2E9C-101B-9397-08002B2CF9AE}" pid="19" name="hca2169e3b0945318411f30479ba40c8">
    <vt:lpwstr/>
  </property>
  <property fmtid="{D5CDD505-2E9C-101B-9397-08002B2CF9AE}" pid="20" name="ADBDepartmentOwner">
    <vt:lpwstr/>
  </property>
  <property fmtid="{D5CDD505-2E9C-101B-9397-08002B2CF9AE}" pid="21" name="p030e467f78f45b4ae8f7e2c17ea4d82">
    <vt:lpwstr/>
  </property>
  <property fmtid="{D5CDD505-2E9C-101B-9397-08002B2CF9AE}" pid="22" name="a37ff23a602146d4934a49238d370ca5">
    <vt:lpwstr/>
  </property>
  <property fmtid="{D5CDD505-2E9C-101B-9397-08002B2CF9AE}" pid="23" name="k985dbdc596c44d7acaf8184f33920f0">
    <vt:lpwstr/>
  </property>
  <property fmtid="{D5CDD505-2E9C-101B-9397-08002B2CF9AE}" pid="24" name="ADBCountry">
    <vt:lpwstr/>
  </property>
  <property fmtid="{D5CDD505-2E9C-101B-9397-08002B2CF9AE}" pid="25" name="ADBCountryDocumentType">
    <vt:lpwstr/>
  </property>
  <property fmtid="{D5CDD505-2E9C-101B-9397-08002B2CF9AE}" pid="26" name="d61536b25a8a4fedb48bb564279be82a">
    <vt:lpwstr/>
  </property>
  <property fmtid="{D5CDD505-2E9C-101B-9397-08002B2CF9AE}" pid="27" name="a0d1b14b197747dfafc19f70ff45d4f6">
    <vt:lpwstr/>
  </property>
  <property fmtid="{D5CDD505-2E9C-101B-9397-08002B2CF9AE}" pid="28" name="ADBProject">
    <vt:lpwstr/>
  </property>
  <property fmtid="{D5CDD505-2E9C-101B-9397-08002B2CF9AE}" pid="29" name="h00e4aaaf4624e24a7df7f06faa038c6">
    <vt:lpwstr/>
  </property>
  <property fmtid="{D5CDD505-2E9C-101B-9397-08002B2CF9AE}" pid="30" name="de77c5b4d20d4bdeb0b6d09350193e53">
    <vt:lpwstr/>
  </property>
</Properties>
</file>