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58" r:id="rId5"/>
    <p:sldId id="260" r:id="rId6"/>
    <p:sldId id="263" r:id="rId7"/>
    <p:sldId id="262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BCC7"/>
    <a:srgbClr val="0C9470"/>
    <a:srgbClr val="32B050"/>
    <a:srgbClr val="233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1026" autoAdjust="0"/>
  </p:normalViewPr>
  <p:slideViewPr>
    <p:cSldViewPr snapToGrid="0">
      <p:cViewPr varScale="1">
        <p:scale>
          <a:sx n="54" d="100"/>
          <a:sy n="54" d="100"/>
        </p:scale>
        <p:origin x="1080" y="52"/>
      </p:cViewPr>
      <p:guideLst/>
    </p:cSldViewPr>
  </p:slideViewPr>
  <p:notesTextViewPr>
    <p:cViewPr>
      <p:scale>
        <a:sx n="3" d="2"/>
        <a:sy n="3" d="2"/>
      </p:scale>
      <p:origin x="0" y="-184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811CB5-35C1-48AC-99D6-BBDC677E18DE}" type="doc">
      <dgm:prSet loTypeId="urn:microsoft.com/office/officeart/2005/8/layout/chevron1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2203C7D2-2151-4F86-87B2-DCE1F00B8726}">
      <dgm:prSet phldrT="[Text]" phldr="0"/>
      <dgm:spPr/>
      <dgm:t>
        <a:bodyPr/>
        <a:lstStyle/>
        <a:p>
          <a:r>
            <a:rPr lang="en-US" dirty="0"/>
            <a:t>2001</a:t>
          </a:r>
        </a:p>
      </dgm:t>
    </dgm:pt>
    <dgm:pt modelId="{6BFC76C8-F1A7-4544-9E0B-CDAEBAD2867C}" type="parTrans" cxnId="{6325A531-05AD-4E1D-A32B-EC622C90193D}">
      <dgm:prSet/>
      <dgm:spPr/>
      <dgm:t>
        <a:bodyPr/>
        <a:lstStyle/>
        <a:p>
          <a:endParaRPr lang="en-US"/>
        </a:p>
      </dgm:t>
    </dgm:pt>
    <dgm:pt modelId="{68F979DC-AFB3-4B35-815B-A8511B96640C}" type="sibTrans" cxnId="{6325A531-05AD-4E1D-A32B-EC622C90193D}">
      <dgm:prSet/>
      <dgm:spPr/>
      <dgm:t>
        <a:bodyPr/>
        <a:lstStyle/>
        <a:p>
          <a:endParaRPr lang="en-US"/>
        </a:p>
      </dgm:t>
    </dgm:pt>
    <dgm:pt modelId="{5F69FC5E-8180-4F1A-9452-A8D6FA3F1218}">
      <dgm:prSet phldrT="[Text]" phldr="0"/>
      <dgm:spPr/>
      <dgm:t>
        <a:bodyPr/>
        <a:lstStyle/>
        <a:p>
          <a:r>
            <a:rPr lang="en-US" dirty="0"/>
            <a:t>2005</a:t>
          </a:r>
        </a:p>
      </dgm:t>
    </dgm:pt>
    <dgm:pt modelId="{79DCD4C0-19F5-40EC-B734-35ABADD4504D}" type="parTrans" cxnId="{0E1E2E24-66B8-4E86-B1B2-94906FAFFECD}">
      <dgm:prSet/>
      <dgm:spPr/>
      <dgm:t>
        <a:bodyPr/>
        <a:lstStyle/>
        <a:p>
          <a:endParaRPr lang="en-US"/>
        </a:p>
      </dgm:t>
    </dgm:pt>
    <dgm:pt modelId="{DAFC19A2-0440-4E4E-85A7-350AD0BB6A0A}" type="sibTrans" cxnId="{0E1E2E24-66B8-4E86-B1B2-94906FAFFECD}">
      <dgm:prSet/>
      <dgm:spPr/>
      <dgm:t>
        <a:bodyPr/>
        <a:lstStyle/>
        <a:p>
          <a:endParaRPr lang="en-US"/>
        </a:p>
      </dgm:t>
    </dgm:pt>
    <dgm:pt modelId="{6ADED3ED-4A25-4FBD-ACA6-77BCBE373465}">
      <dgm:prSet phldrT="[Text]" phldr="0"/>
      <dgm:spPr/>
      <dgm:t>
        <a:bodyPr/>
        <a:lstStyle/>
        <a:p>
          <a:r>
            <a:rPr lang="en-US" dirty="0"/>
            <a:t>2010</a:t>
          </a:r>
        </a:p>
      </dgm:t>
    </dgm:pt>
    <dgm:pt modelId="{E6EFA465-9030-4400-8812-6AFA5B0A995D}" type="parTrans" cxnId="{EBA6F817-BEC8-47A5-953F-FE8FD8F5705D}">
      <dgm:prSet/>
      <dgm:spPr/>
      <dgm:t>
        <a:bodyPr/>
        <a:lstStyle/>
        <a:p>
          <a:endParaRPr lang="en-US"/>
        </a:p>
      </dgm:t>
    </dgm:pt>
    <dgm:pt modelId="{23449442-CC81-4017-BEB4-2D223F479F7A}" type="sibTrans" cxnId="{EBA6F817-BEC8-47A5-953F-FE8FD8F5705D}">
      <dgm:prSet/>
      <dgm:spPr/>
      <dgm:t>
        <a:bodyPr/>
        <a:lstStyle/>
        <a:p>
          <a:endParaRPr lang="en-US"/>
        </a:p>
      </dgm:t>
    </dgm:pt>
    <dgm:pt modelId="{D9183DCA-2D3A-42F5-8169-6C6F4A72F685}">
      <dgm:prSet phldrT="[Text]" phldr="0"/>
      <dgm:spPr/>
      <dgm:t>
        <a:bodyPr/>
        <a:lstStyle/>
        <a:p>
          <a:r>
            <a:rPr lang="en-US"/>
            <a:t>2015</a:t>
          </a:r>
          <a:endParaRPr lang="en-US" dirty="0"/>
        </a:p>
      </dgm:t>
    </dgm:pt>
    <dgm:pt modelId="{8081CB0E-B8CD-4145-BA6B-4E7EDCFAA414}" type="parTrans" cxnId="{E692BA71-2A23-464F-A17F-F91AE54ABE68}">
      <dgm:prSet/>
      <dgm:spPr/>
      <dgm:t>
        <a:bodyPr/>
        <a:lstStyle/>
        <a:p>
          <a:endParaRPr lang="en-US"/>
        </a:p>
      </dgm:t>
    </dgm:pt>
    <dgm:pt modelId="{884FB529-EF09-4471-8E5E-E72B96CAE172}" type="sibTrans" cxnId="{E692BA71-2A23-464F-A17F-F91AE54ABE68}">
      <dgm:prSet/>
      <dgm:spPr/>
      <dgm:t>
        <a:bodyPr/>
        <a:lstStyle/>
        <a:p>
          <a:endParaRPr lang="en-US"/>
        </a:p>
      </dgm:t>
    </dgm:pt>
    <dgm:pt modelId="{157FD3FF-B8AD-4EB5-B27A-479DFBB91B6E}">
      <dgm:prSet phldrT="[Text]" phldr="0"/>
      <dgm:spPr/>
      <dgm:t>
        <a:bodyPr/>
        <a:lstStyle/>
        <a:p>
          <a:r>
            <a:rPr lang="en-US"/>
            <a:t>2020</a:t>
          </a:r>
          <a:endParaRPr lang="en-US" dirty="0"/>
        </a:p>
      </dgm:t>
    </dgm:pt>
    <dgm:pt modelId="{A5C53B84-80AD-4CEB-89A7-6186374107D5}" type="parTrans" cxnId="{12B7732B-16B8-4B3B-B0CD-72BA962D777A}">
      <dgm:prSet/>
      <dgm:spPr/>
      <dgm:t>
        <a:bodyPr/>
        <a:lstStyle/>
        <a:p>
          <a:endParaRPr lang="en-US"/>
        </a:p>
      </dgm:t>
    </dgm:pt>
    <dgm:pt modelId="{7E1F15D1-E2FD-47A5-82DC-88D85BA267DA}" type="sibTrans" cxnId="{12B7732B-16B8-4B3B-B0CD-72BA962D777A}">
      <dgm:prSet/>
      <dgm:spPr/>
      <dgm:t>
        <a:bodyPr/>
        <a:lstStyle/>
        <a:p>
          <a:endParaRPr lang="en-US"/>
        </a:p>
      </dgm:t>
    </dgm:pt>
    <dgm:pt modelId="{19FE9F44-DBF5-4AEE-B52A-F0D7843F8353}">
      <dgm:prSet phldrT="[Text]" phldr="0"/>
      <dgm:spPr/>
      <dgm:t>
        <a:bodyPr/>
        <a:lstStyle/>
        <a:p>
          <a:r>
            <a:rPr lang="en-US"/>
            <a:t>2025</a:t>
          </a:r>
          <a:endParaRPr lang="en-US" dirty="0"/>
        </a:p>
      </dgm:t>
    </dgm:pt>
    <dgm:pt modelId="{A31C2D4B-6523-4E61-965D-6110992C38BF}" type="parTrans" cxnId="{0BE6AAED-5C7A-4867-A513-CAE138DD941B}">
      <dgm:prSet/>
      <dgm:spPr/>
      <dgm:t>
        <a:bodyPr/>
        <a:lstStyle/>
        <a:p>
          <a:endParaRPr lang="en-US"/>
        </a:p>
      </dgm:t>
    </dgm:pt>
    <dgm:pt modelId="{FA081AB7-E388-4F4C-96CA-E2A35EA5BCAE}" type="sibTrans" cxnId="{0BE6AAED-5C7A-4867-A513-CAE138DD941B}">
      <dgm:prSet/>
      <dgm:spPr/>
      <dgm:t>
        <a:bodyPr/>
        <a:lstStyle/>
        <a:p>
          <a:endParaRPr lang="en-US"/>
        </a:p>
      </dgm:t>
    </dgm:pt>
    <dgm:pt modelId="{0FA423C5-C47A-4DB7-A25B-BCDD682B91B6}" type="pres">
      <dgm:prSet presAssocID="{CF811CB5-35C1-48AC-99D6-BBDC677E18DE}" presName="Name0" presStyleCnt="0">
        <dgm:presLayoutVars>
          <dgm:dir/>
          <dgm:animLvl val="lvl"/>
          <dgm:resizeHandles val="exact"/>
        </dgm:presLayoutVars>
      </dgm:prSet>
      <dgm:spPr/>
    </dgm:pt>
    <dgm:pt modelId="{9E19D63F-2712-4D6A-8DBA-4083A9E29F02}" type="pres">
      <dgm:prSet presAssocID="{2203C7D2-2151-4F86-87B2-DCE1F00B872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5C91EE36-946E-4D5D-864F-C926FA126A8C}" type="pres">
      <dgm:prSet presAssocID="{68F979DC-AFB3-4B35-815B-A8511B96640C}" presName="parTxOnlySpace" presStyleCnt="0"/>
      <dgm:spPr/>
    </dgm:pt>
    <dgm:pt modelId="{06F93B19-84D9-4936-B68C-863C56C63D2C}" type="pres">
      <dgm:prSet presAssocID="{5F69FC5E-8180-4F1A-9452-A8D6FA3F1218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1490E0C2-CB42-41C8-AE0E-8BA68573F13E}" type="pres">
      <dgm:prSet presAssocID="{DAFC19A2-0440-4E4E-85A7-350AD0BB6A0A}" presName="parTxOnlySpace" presStyleCnt="0"/>
      <dgm:spPr/>
    </dgm:pt>
    <dgm:pt modelId="{A67A6263-76A2-4E17-9985-14EB9E84A34B}" type="pres">
      <dgm:prSet presAssocID="{6ADED3ED-4A25-4FBD-ACA6-77BCBE373465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439F4F08-FB6D-4443-827C-F06FB7D90BFA}" type="pres">
      <dgm:prSet presAssocID="{23449442-CC81-4017-BEB4-2D223F479F7A}" presName="parTxOnlySpace" presStyleCnt="0"/>
      <dgm:spPr/>
    </dgm:pt>
    <dgm:pt modelId="{1F8D6861-10F0-425C-B003-3AFE0A396059}" type="pres">
      <dgm:prSet presAssocID="{D9183DCA-2D3A-42F5-8169-6C6F4A72F685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9B0643C5-EBB7-4F08-8690-708D06F47F02}" type="pres">
      <dgm:prSet presAssocID="{884FB529-EF09-4471-8E5E-E72B96CAE172}" presName="parTxOnlySpace" presStyleCnt="0"/>
      <dgm:spPr/>
    </dgm:pt>
    <dgm:pt modelId="{1A1CBA43-733B-4CFE-9BDB-C05AD162FC24}" type="pres">
      <dgm:prSet presAssocID="{157FD3FF-B8AD-4EB5-B27A-479DFBB91B6E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BCA881F7-241F-4CEF-8550-BE3025658135}" type="pres">
      <dgm:prSet presAssocID="{7E1F15D1-E2FD-47A5-82DC-88D85BA267DA}" presName="parTxOnlySpace" presStyleCnt="0"/>
      <dgm:spPr/>
    </dgm:pt>
    <dgm:pt modelId="{F1C76459-D459-4722-9E4B-36E6906B9425}" type="pres">
      <dgm:prSet presAssocID="{19FE9F44-DBF5-4AEE-B52A-F0D7843F8353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EBA6F817-BEC8-47A5-953F-FE8FD8F5705D}" srcId="{CF811CB5-35C1-48AC-99D6-BBDC677E18DE}" destId="{6ADED3ED-4A25-4FBD-ACA6-77BCBE373465}" srcOrd="2" destOrd="0" parTransId="{E6EFA465-9030-4400-8812-6AFA5B0A995D}" sibTransId="{23449442-CC81-4017-BEB4-2D223F479F7A}"/>
    <dgm:cxn modelId="{0E1E2E24-66B8-4E86-B1B2-94906FAFFECD}" srcId="{CF811CB5-35C1-48AC-99D6-BBDC677E18DE}" destId="{5F69FC5E-8180-4F1A-9452-A8D6FA3F1218}" srcOrd="1" destOrd="0" parTransId="{79DCD4C0-19F5-40EC-B734-35ABADD4504D}" sibTransId="{DAFC19A2-0440-4E4E-85A7-350AD0BB6A0A}"/>
    <dgm:cxn modelId="{12B7732B-16B8-4B3B-B0CD-72BA962D777A}" srcId="{CF811CB5-35C1-48AC-99D6-BBDC677E18DE}" destId="{157FD3FF-B8AD-4EB5-B27A-479DFBB91B6E}" srcOrd="4" destOrd="0" parTransId="{A5C53B84-80AD-4CEB-89A7-6186374107D5}" sibTransId="{7E1F15D1-E2FD-47A5-82DC-88D85BA267DA}"/>
    <dgm:cxn modelId="{6325A531-05AD-4E1D-A32B-EC622C90193D}" srcId="{CF811CB5-35C1-48AC-99D6-BBDC677E18DE}" destId="{2203C7D2-2151-4F86-87B2-DCE1F00B8726}" srcOrd="0" destOrd="0" parTransId="{6BFC76C8-F1A7-4544-9E0B-CDAEBAD2867C}" sibTransId="{68F979DC-AFB3-4B35-815B-A8511B96640C}"/>
    <dgm:cxn modelId="{EC41E731-07F5-4147-9C13-88258667DD37}" type="presOf" srcId="{5F69FC5E-8180-4F1A-9452-A8D6FA3F1218}" destId="{06F93B19-84D9-4936-B68C-863C56C63D2C}" srcOrd="0" destOrd="0" presId="urn:microsoft.com/office/officeart/2005/8/layout/chevron1"/>
    <dgm:cxn modelId="{20B84636-DB1B-429E-B429-70EFF2AB0836}" type="presOf" srcId="{D9183DCA-2D3A-42F5-8169-6C6F4A72F685}" destId="{1F8D6861-10F0-425C-B003-3AFE0A396059}" srcOrd="0" destOrd="0" presId="urn:microsoft.com/office/officeart/2005/8/layout/chevron1"/>
    <dgm:cxn modelId="{8F4BC465-3F5C-4B0D-8C68-DF1AB5F94E75}" type="presOf" srcId="{6ADED3ED-4A25-4FBD-ACA6-77BCBE373465}" destId="{A67A6263-76A2-4E17-9985-14EB9E84A34B}" srcOrd="0" destOrd="0" presId="urn:microsoft.com/office/officeart/2005/8/layout/chevron1"/>
    <dgm:cxn modelId="{E692BA71-2A23-464F-A17F-F91AE54ABE68}" srcId="{CF811CB5-35C1-48AC-99D6-BBDC677E18DE}" destId="{D9183DCA-2D3A-42F5-8169-6C6F4A72F685}" srcOrd="3" destOrd="0" parTransId="{8081CB0E-B8CD-4145-BA6B-4E7EDCFAA414}" sibTransId="{884FB529-EF09-4471-8E5E-E72B96CAE172}"/>
    <dgm:cxn modelId="{97ED68B0-ED84-4E2D-BC6A-C4B898D8916C}" type="presOf" srcId="{2203C7D2-2151-4F86-87B2-DCE1F00B8726}" destId="{9E19D63F-2712-4D6A-8DBA-4083A9E29F02}" srcOrd="0" destOrd="0" presId="urn:microsoft.com/office/officeart/2005/8/layout/chevron1"/>
    <dgm:cxn modelId="{83D5A0B0-A510-432F-9841-3A720FAFF44E}" type="presOf" srcId="{19FE9F44-DBF5-4AEE-B52A-F0D7843F8353}" destId="{F1C76459-D459-4722-9E4B-36E6906B9425}" srcOrd="0" destOrd="0" presId="urn:microsoft.com/office/officeart/2005/8/layout/chevron1"/>
    <dgm:cxn modelId="{F387A7D6-4A72-4654-B262-3496ABDBC719}" type="presOf" srcId="{CF811CB5-35C1-48AC-99D6-BBDC677E18DE}" destId="{0FA423C5-C47A-4DB7-A25B-BCDD682B91B6}" srcOrd="0" destOrd="0" presId="urn:microsoft.com/office/officeart/2005/8/layout/chevron1"/>
    <dgm:cxn modelId="{0BE6AAED-5C7A-4867-A513-CAE138DD941B}" srcId="{CF811CB5-35C1-48AC-99D6-BBDC677E18DE}" destId="{19FE9F44-DBF5-4AEE-B52A-F0D7843F8353}" srcOrd="5" destOrd="0" parTransId="{A31C2D4B-6523-4E61-965D-6110992C38BF}" sibTransId="{FA081AB7-E388-4F4C-96CA-E2A35EA5BCAE}"/>
    <dgm:cxn modelId="{6B5DE3EE-9AAB-497C-9EF4-E17CFD437AFA}" type="presOf" srcId="{157FD3FF-B8AD-4EB5-B27A-479DFBB91B6E}" destId="{1A1CBA43-733B-4CFE-9BDB-C05AD162FC24}" srcOrd="0" destOrd="0" presId="urn:microsoft.com/office/officeart/2005/8/layout/chevron1"/>
    <dgm:cxn modelId="{00149827-1B0F-44D6-9B5A-5E2DBDF5C41B}" type="presParOf" srcId="{0FA423C5-C47A-4DB7-A25B-BCDD682B91B6}" destId="{9E19D63F-2712-4D6A-8DBA-4083A9E29F02}" srcOrd="0" destOrd="0" presId="urn:microsoft.com/office/officeart/2005/8/layout/chevron1"/>
    <dgm:cxn modelId="{CF5B2991-B766-4689-9B70-B06E67A255DD}" type="presParOf" srcId="{0FA423C5-C47A-4DB7-A25B-BCDD682B91B6}" destId="{5C91EE36-946E-4D5D-864F-C926FA126A8C}" srcOrd="1" destOrd="0" presId="urn:microsoft.com/office/officeart/2005/8/layout/chevron1"/>
    <dgm:cxn modelId="{0E5EBEC0-CA2B-4461-A070-E4FE39888B4E}" type="presParOf" srcId="{0FA423C5-C47A-4DB7-A25B-BCDD682B91B6}" destId="{06F93B19-84D9-4936-B68C-863C56C63D2C}" srcOrd="2" destOrd="0" presId="urn:microsoft.com/office/officeart/2005/8/layout/chevron1"/>
    <dgm:cxn modelId="{547D7A90-DDA3-4FE3-9936-8E16B14658B6}" type="presParOf" srcId="{0FA423C5-C47A-4DB7-A25B-BCDD682B91B6}" destId="{1490E0C2-CB42-41C8-AE0E-8BA68573F13E}" srcOrd="3" destOrd="0" presId="urn:microsoft.com/office/officeart/2005/8/layout/chevron1"/>
    <dgm:cxn modelId="{29AA33E5-95E4-4E36-AA20-91B6D1A12104}" type="presParOf" srcId="{0FA423C5-C47A-4DB7-A25B-BCDD682B91B6}" destId="{A67A6263-76A2-4E17-9985-14EB9E84A34B}" srcOrd="4" destOrd="0" presId="urn:microsoft.com/office/officeart/2005/8/layout/chevron1"/>
    <dgm:cxn modelId="{19D4D730-234A-4601-8A79-733C8E334D50}" type="presParOf" srcId="{0FA423C5-C47A-4DB7-A25B-BCDD682B91B6}" destId="{439F4F08-FB6D-4443-827C-F06FB7D90BFA}" srcOrd="5" destOrd="0" presId="urn:microsoft.com/office/officeart/2005/8/layout/chevron1"/>
    <dgm:cxn modelId="{5B5AEF27-6B92-4911-A208-9921E5F734DF}" type="presParOf" srcId="{0FA423C5-C47A-4DB7-A25B-BCDD682B91B6}" destId="{1F8D6861-10F0-425C-B003-3AFE0A396059}" srcOrd="6" destOrd="0" presId="urn:microsoft.com/office/officeart/2005/8/layout/chevron1"/>
    <dgm:cxn modelId="{14F80E26-7D32-491C-A056-86AD11BE691E}" type="presParOf" srcId="{0FA423C5-C47A-4DB7-A25B-BCDD682B91B6}" destId="{9B0643C5-EBB7-4F08-8690-708D06F47F02}" srcOrd="7" destOrd="0" presId="urn:microsoft.com/office/officeart/2005/8/layout/chevron1"/>
    <dgm:cxn modelId="{85D87BCD-94D3-498E-B110-D079C305CB9B}" type="presParOf" srcId="{0FA423C5-C47A-4DB7-A25B-BCDD682B91B6}" destId="{1A1CBA43-733B-4CFE-9BDB-C05AD162FC24}" srcOrd="8" destOrd="0" presId="urn:microsoft.com/office/officeart/2005/8/layout/chevron1"/>
    <dgm:cxn modelId="{F1E208C2-D806-43CF-9A05-BB3A025741E6}" type="presParOf" srcId="{0FA423C5-C47A-4DB7-A25B-BCDD682B91B6}" destId="{BCA881F7-241F-4CEF-8550-BE3025658135}" srcOrd="9" destOrd="0" presId="urn:microsoft.com/office/officeart/2005/8/layout/chevron1"/>
    <dgm:cxn modelId="{E8F864CD-9BF8-4932-B645-D76807F49827}" type="presParOf" srcId="{0FA423C5-C47A-4DB7-A25B-BCDD682B91B6}" destId="{F1C76459-D459-4722-9E4B-36E6906B9425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9D63F-2712-4D6A-8DBA-4083A9E29F02}">
      <dsp:nvSpPr>
        <dsp:cNvPr id="0" name=""/>
        <dsp:cNvSpPr/>
      </dsp:nvSpPr>
      <dsp:spPr>
        <a:xfrm>
          <a:off x="5102" y="2713005"/>
          <a:ext cx="1898064" cy="75922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018" tIns="46673" rIns="46673" bIns="46673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2001</a:t>
          </a:r>
        </a:p>
      </dsp:txBody>
      <dsp:txXfrm>
        <a:off x="384715" y="2713005"/>
        <a:ext cx="1138839" cy="759225"/>
      </dsp:txXfrm>
    </dsp:sp>
    <dsp:sp modelId="{06F93B19-84D9-4936-B68C-863C56C63D2C}">
      <dsp:nvSpPr>
        <dsp:cNvPr id="0" name=""/>
        <dsp:cNvSpPr/>
      </dsp:nvSpPr>
      <dsp:spPr>
        <a:xfrm>
          <a:off x="1713360" y="2713005"/>
          <a:ext cx="1898064" cy="759225"/>
        </a:xfrm>
        <a:prstGeom prst="chevron">
          <a:avLst/>
        </a:prstGeom>
        <a:solidFill>
          <a:schemeClr val="accent3">
            <a:hueOff val="823433"/>
            <a:satOff val="4942"/>
            <a:lumOff val="3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018" tIns="46673" rIns="46673" bIns="46673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2005</a:t>
          </a:r>
        </a:p>
      </dsp:txBody>
      <dsp:txXfrm>
        <a:off x="2092973" y="2713005"/>
        <a:ext cx="1138839" cy="759225"/>
      </dsp:txXfrm>
    </dsp:sp>
    <dsp:sp modelId="{A67A6263-76A2-4E17-9985-14EB9E84A34B}">
      <dsp:nvSpPr>
        <dsp:cNvPr id="0" name=""/>
        <dsp:cNvSpPr/>
      </dsp:nvSpPr>
      <dsp:spPr>
        <a:xfrm>
          <a:off x="3421618" y="2713005"/>
          <a:ext cx="1898064" cy="759225"/>
        </a:xfrm>
        <a:prstGeom prst="chevron">
          <a:avLst/>
        </a:prstGeom>
        <a:solidFill>
          <a:schemeClr val="accent3">
            <a:hueOff val="1646865"/>
            <a:satOff val="9885"/>
            <a:lumOff val="75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018" tIns="46673" rIns="46673" bIns="46673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2010</a:t>
          </a:r>
        </a:p>
      </dsp:txBody>
      <dsp:txXfrm>
        <a:off x="3801231" y="2713005"/>
        <a:ext cx="1138839" cy="759225"/>
      </dsp:txXfrm>
    </dsp:sp>
    <dsp:sp modelId="{1F8D6861-10F0-425C-B003-3AFE0A396059}">
      <dsp:nvSpPr>
        <dsp:cNvPr id="0" name=""/>
        <dsp:cNvSpPr/>
      </dsp:nvSpPr>
      <dsp:spPr>
        <a:xfrm>
          <a:off x="5129876" y="2713005"/>
          <a:ext cx="1898064" cy="759225"/>
        </a:xfrm>
        <a:prstGeom prst="chevron">
          <a:avLst/>
        </a:prstGeom>
        <a:solidFill>
          <a:schemeClr val="accent3">
            <a:hueOff val="2470298"/>
            <a:satOff val="14827"/>
            <a:lumOff val="1129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018" tIns="46673" rIns="46673" bIns="46673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2015</a:t>
          </a:r>
          <a:endParaRPr lang="en-US" sz="3500" kern="1200" dirty="0"/>
        </a:p>
      </dsp:txBody>
      <dsp:txXfrm>
        <a:off x="5509489" y="2713005"/>
        <a:ext cx="1138839" cy="759225"/>
      </dsp:txXfrm>
    </dsp:sp>
    <dsp:sp modelId="{1A1CBA43-733B-4CFE-9BDB-C05AD162FC24}">
      <dsp:nvSpPr>
        <dsp:cNvPr id="0" name=""/>
        <dsp:cNvSpPr/>
      </dsp:nvSpPr>
      <dsp:spPr>
        <a:xfrm>
          <a:off x="6838134" y="2713005"/>
          <a:ext cx="1898064" cy="759225"/>
        </a:xfrm>
        <a:prstGeom prst="chevron">
          <a:avLst/>
        </a:prstGeom>
        <a:solidFill>
          <a:schemeClr val="accent3">
            <a:hueOff val="3293730"/>
            <a:satOff val="19770"/>
            <a:lumOff val="1506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018" tIns="46673" rIns="46673" bIns="46673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2020</a:t>
          </a:r>
          <a:endParaRPr lang="en-US" sz="3500" kern="1200" dirty="0"/>
        </a:p>
      </dsp:txBody>
      <dsp:txXfrm>
        <a:off x="7217747" y="2713005"/>
        <a:ext cx="1138839" cy="759225"/>
      </dsp:txXfrm>
    </dsp:sp>
    <dsp:sp modelId="{F1C76459-D459-4722-9E4B-36E6906B9425}">
      <dsp:nvSpPr>
        <dsp:cNvPr id="0" name=""/>
        <dsp:cNvSpPr/>
      </dsp:nvSpPr>
      <dsp:spPr>
        <a:xfrm>
          <a:off x="8546393" y="2713005"/>
          <a:ext cx="1898064" cy="759225"/>
        </a:xfrm>
        <a:prstGeom prst="chevron">
          <a:avLst/>
        </a:prstGeom>
        <a:solidFill>
          <a:schemeClr val="accent3">
            <a:hueOff val="4117163"/>
            <a:satOff val="24712"/>
            <a:lumOff val="1882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018" tIns="46673" rIns="46673" bIns="46673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2025</a:t>
          </a:r>
          <a:endParaRPr lang="en-US" sz="3500" kern="1200" dirty="0"/>
        </a:p>
      </dsp:txBody>
      <dsp:txXfrm>
        <a:off x="8926006" y="2713005"/>
        <a:ext cx="1138839" cy="7592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7D2D8-F38A-4EBD-B352-5642C4CF8410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7983E-02B1-4FBF-B373-0DACD3790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00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my personnel perception, not an institutional view. Focus on how KM evolved and when we really started to focus on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17983E-02B1-4FBF-B373-0DACD37905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039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2001: World Bank, discovery of knowledge as an asset, decision to invest, a vision</a:t>
            </a:r>
          </a:p>
          <a:p>
            <a:r>
              <a:rPr lang="en-US" dirty="0"/>
              <a:t>2005: Starting to implement the vision. Seed money from Canada to get some people trained, try out KS methods and tools, ICT-KM Program with larger scope across data-info-knowledge spectrum, KM4Dev engagement, knowledge fairs, communities of practice</a:t>
            </a:r>
          </a:p>
          <a:p>
            <a:r>
              <a:rPr lang="en-US" dirty="0"/>
              <a:t>2010: Change in course, CG prioritizes open access, Triple A, focus on data and information</a:t>
            </a:r>
          </a:p>
          <a:p>
            <a:r>
              <a:rPr lang="en-US" dirty="0"/>
              <a:t>2015: Focus on services to researchers data systems, big data</a:t>
            </a:r>
          </a:p>
          <a:p>
            <a:r>
              <a:rPr lang="en-US" dirty="0"/>
              <a:t>2020: Technology integration on the one hand, MELIA – driven KM on the other hand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17983E-02B1-4FBF-B373-0DACD379050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76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17983E-02B1-4FBF-B373-0DACD379050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87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3FA86E7-E313-08F8-5E0A-F116445F9A7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3476" y="474770"/>
            <a:ext cx="8414544" cy="180107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>
              <a:spcBef>
                <a:spcPts val="300"/>
              </a:spcBef>
              <a:buFontTx/>
              <a:buNone/>
              <a:defRPr sz="4000" b="1">
                <a:solidFill>
                  <a:srgbClr val="233C7B"/>
                </a:solidFill>
                <a:latin typeface="Barlow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FontTx/>
              <a:buNone/>
              <a:defRPr sz="4400">
                <a:latin typeface="+mj-lt"/>
              </a:defRPr>
            </a:lvl2pPr>
            <a:lvl3pPr marL="914400" indent="0">
              <a:buFontTx/>
              <a:buNone/>
              <a:defRPr sz="4400">
                <a:latin typeface="+mj-lt"/>
              </a:defRPr>
            </a:lvl3pPr>
            <a:lvl4pPr marL="1371600" indent="0">
              <a:buFontTx/>
              <a:buNone/>
              <a:defRPr sz="4400">
                <a:latin typeface="+mj-lt"/>
              </a:defRPr>
            </a:lvl4pPr>
            <a:lvl5pPr marL="1828800" indent="0">
              <a:buFontTx/>
              <a:buNone/>
              <a:defRPr sz="4400">
                <a:latin typeface="+mj-lt"/>
              </a:defRPr>
            </a:lvl5pPr>
          </a:lstStyle>
          <a:p>
            <a:pPr lvl="0"/>
            <a:r>
              <a:rPr lang="en-US" dirty="0"/>
              <a:t>Title here, Max. 3 lines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5D489E3-D52F-51A3-90CB-205096040F3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3741" y="2811463"/>
            <a:ext cx="6490652" cy="1090612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spcBef>
                <a:spcPts val="300"/>
              </a:spcBef>
              <a:buFontTx/>
              <a:buNone/>
              <a:defRPr sz="2400">
                <a:solidFill>
                  <a:srgbClr val="233C7B"/>
                </a:solidFill>
                <a:latin typeface="Barlow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FontTx/>
              <a:buNone/>
              <a:defRPr>
                <a:solidFill>
                  <a:srgbClr val="233C7B"/>
                </a:solidFill>
              </a:defRPr>
            </a:lvl2pPr>
            <a:lvl3pPr marL="914400" indent="0">
              <a:buFontTx/>
              <a:buNone/>
              <a:defRPr>
                <a:solidFill>
                  <a:srgbClr val="233C7B"/>
                </a:solidFill>
              </a:defRPr>
            </a:lvl3pPr>
            <a:lvl4pPr marL="1371600" indent="0">
              <a:buFontTx/>
              <a:buNone/>
              <a:defRPr>
                <a:solidFill>
                  <a:srgbClr val="233C7B"/>
                </a:solidFill>
              </a:defRPr>
            </a:lvl4pPr>
            <a:lvl5pPr marL="1828800" indent="0">
              <a:buFontTx/>
              <a:buNone/>
              <a:defRPr>
                <a:solidFill>
                  <a:srgbClr val="233C7B"/>
                </a:solidFill>
              </a:defRPr>
            </a:lvl5pPr>
          </a:lstStyle>
          <a:p>
            <a:pPr lvl="0"/>
            <a:r>
              <a:rPr lang="en-US" dirty="0"/>
              <a:t>Author name</a:t>
            </a:r>
          </a:p>
          <a:p>
            <a:pPr lvl="0"/>
            <a:r>
              <a:rPr lang="en-US" dirty="0"/>
              <a:t>Position</a:t>
            </a:r>
          </a:p>
          <a:p>
            <a:pPr lvl="0"/>
            <a:r>
              <a:rPr lang="en-US" dirty="0"/>
              <a:t>E-mail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1B55A3B-8701-43A0-CDD1-C3959382637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3476" y="4383088"/>
            <a:ext cx="3217862" cy="34702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FontTx/>
              <a:buNone/>
              <a:defRPr sz="1800">
                <a:solidFill>
                  <a:srgbClr val="233C7B"/>
                </a:solidFill>
                <a:latin typeface="Barlow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FontTx/>
              <a:buNone/>
              <a:defRPr sz="1800">
                <a:solidFill>
                  <a:srgbClr val="233C7B"/>
                </a:solidFill>
                <a:latin typeface="+mj-lt"/>
              </a:defRPr>
            </a:lvl2pPr>
            <a:lvl3pPr marL="914400" indent="0">
              <a:buFontTx/>
              <a:buNone/>
              <a:defRPr sz="1800">
                <a:solidFill>
                  <a:srgbClr val="233C7B"/>
                </a:solidFill>
                <a:latin typeface="+mj-lt"/>
              </a:defRPr>
            </a:lvl3pPr>
            <a:lvl4pPr marL="1371600" indent="0">
              <a:buFontTx/>
              <a:buNone/>
              <a:defRPr sz="1800">
                <a:solidFill>
                  <a:srgbClr val="233C7B"/>
                </a:solidFill>
                <a:latin typeface="+mj-lt"/>
              </a:defRPr>
            </a:lvl4pPr>
            <a:lvl5pPr marL="1828800" indent="0">
              <a:buFontTx/>
              <a:buNone/>
              <a:defRPr sz="1800">
                <a:solidFill>
                  <a:srgbClr val="233C7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Date and venue</a:t>
            </a:r>
          </a:p>
        </p:txBody>
      </p:sp>
    </p:spTree>
    <p:extLst>
      <p:ext uri="{BB962C8B-B14F-4D97-AF65-F5344CB8AC3E}">
        <p14:creationId xmlns:p14="http://schemas.microsoft.com/office/powerpoint/2010/main" val="301308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206897F-EB2B-297A-DBB6-F4EEAA3FBF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4BC7E00-B412-9097-3AF8-25130A5E7CD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14814" y="1421871"/>
            <a:ext cx="8962372" cy="263683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buFontTx/>
              <a:buNone/>
              <a:defRPr sz="4400" b="1">
                <a:solidFill>
                  <a:srgbClr val="233C7B"/>
                </a:solidFill>
                <a:latin typeface="Barlow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233C7B"/>
                </a:solidFill>
                <a:latin typeface="+mj-lt"/>
              </a:defRPr>
            </a:lvl2pPr>
            <a:lvl3pPr>
              <a:defRPr>
                <a:solidFill>
                  <a:srgbClr val="233C7B"/>
                </a:solidFill>
                <a:latin typeface="+mj-lt"/>
              </a:defRPr>
            </a:lvl3pPr>
            <a:lvl4pPr>
              <a:defRPr>
                <a:solidFill>
                  <a:srgbClr val="233C7B"/>
                </a:solidFill>
                <a:latin typeface="+mj-lt"/>
              </a:defRPr>
            </a:lvl4pPr>
            <a:lvl5pPr>
              <a:defRPr>
                <a:solidFill>
                  <a:srgbClr val="233C7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Title here</a:t>
            </a:r>
          </a:p>
        </p:txBody>
      </p:sp>
      <p:pic>
        <p:nvPicPr>
          <p:cNvPr id="2" name="Picture 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9EEAC43-D269-6940-F98C-10F36F0F9A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5249" y="228429"/>
            <a:ext cx="2515360" cy="88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059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206897F-EB2B-297A-DBB6-F4EEAA3FBF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4BC7E00-B412-9097-3AF8-25130A5E7CD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14814" y="1421871"/>
            <a:ext cx="8962372" cy="263683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buFontTx/>
              <a:buNone/>
              <a:defRPr sz="4400" b="1">
                <a:solidFill>
                  <a:srgbClr val="233C7B"/>
                </a:solidFill>
                <a:latin typeface="Barlow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233C7B"/>
                </a:solidFill>
                <a:latin typeface="+mj-lt"/>
              </a:defRPr>
            </a:lvl2pPr>
            <a:lvl3pPr>
              <a:defRPr>
                <a:solidFill>
                  <a:srgbClr val="233C7B"/>
                </a:solidFill>
                <a:latin typeface="+mj-lt"/>
              </a:defRPr>
            </a:lvl3pPr>
            <a:lvl4pPr>
              <a:defRPr>
                <a:solidFill>
                  <a:srgbClr val="233C7B"/>
                </a:solidFill>
                <a:latin typeface="+mj-lt"/>
              </a:defRPr>
            </a:lvl4pPr>
            <a:lvl5pPr>
              <a:defRPr>
                <a:solidFill>
                  <a:srgbClr val="233C7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Title here</a:t>
            </a:r>
          </a:p>
        </p:txBody>
      </p:sp>
      <p:pic>
        <p:nvPicPr>
          <p:cNvPr id="2" name="Picture 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9EEAC43-D269-6940-F98C-10F36F0F9A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5249" y="228429"/>
            <a:ext cx="2515360" cy="88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77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206897F-EB2B-297A-DBB6-F4EEAA3FBF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4BC7E00-B412-9097-3AF8-25130A5E7CD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14814" y="1421871"/>
            <a:ext cx="8962372" cy="263683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buFontTx/>
              <a:buNone/>
              <a:defRPr sz="4400" b="1">
                <a:solidFill>
                  <a:srgbClr val="233C7B"/>
                </a:solidFill>
                <a:latin typeface="Barlow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233C7B"/>
                </a:solidFill>
                <a:latin typeface="+mj-lt"/>
              </a:defRPr>
            </a:lvl2pPr>
            <a:lvl3pPr>
              <a:defRPr>
                <a:solidFill>
                  <a:srgbClr val="233C7B"/>
                </a:solidFill>
                <a:latin typeface="+mj-lt"/>
              </a:defRPr>
            </a:lvl3pPr>
            <a:lvl4pPr>
              <a:defRPr>
                <a:solidFill>
                  <a:srgbClr val="233C7B"/>
                </a:solidFill>
                <a:latin typeface="+mj-lt"/>
              </a:defRPr>
            </a:lvl4pPr>
            <a:lvl5pPr>
              <a:defRPr>
                <a:solidFill>
                  <a:srgbClr val="233C7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Title here</a:t>
            </a:r>
          </a:p>
        </p:txBody>
      </p:sp>
      <p:pic>
        <p:nvPicPr>
          <p:cNvPr id="2" name="Picture 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9EEAC43-D269-6940-F98C-10F36F0F9A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5249" y="228429"/>
            <a:ext cx="2515360" cy="88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610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UT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206897F-EB2B-297A-DBB6-F4EEAA3FBF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4BC7E00-B412-9097-3AF8-25130A5E7CD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3477" y="474770"/>
            <a:ext cx="11024492" cy="104423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spcBef>
                <a:spcPts val="200"/>
              </a:spcBef>
              <a:buFontTx/>
              <a:buNone/>
              <a:defRPr sz="4000" b="1">
                <a:solidFill>
                  <a:srgbClr val="233C7B"/>
                </a:solidFill>
                <a:latin typeface="Barlow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rgbClr val="233C7B"/>
                </a:solidFill>
                <a:latin typeface="+mj-lt"/>
              </a:defRPr>
            </a:lvl2pPr>
            <a:lvl3pPr>
              <a:defRPr>
                <a:solidFill>
                  <a:srgbClr val="233C7B"/>
                </a:solidFill>
                <a:latin typeface="+mj-lt"/>
              </a:defRPr>
            </a:lvl3pPr>
            <a:lvl4pPr>
              <a:defRPr>
                <a:solidFill>
                  <a:srgbClr val="233C7B"/>
                </a:solidFill>
                <a:latin typeface="+mj-lt"/>
              </a:defRPr>
            </a:lvl4pPr>
            <a:lvl5pPr>
              <a:defRPr>
                <a:solidFill>
                  <a:srgbClr val="233C7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Title here, Max 2 lines</a:t>
            </a:r>
          </a:p>
        </p:txBody>
      </p:sp>
      <p:pic>
        <p:nvPicPr>
          <p:cNvPr id="2" name="Picture 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9EEAC43-D269-6940-F98C-10F36F0F9A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273" y="6303410"/>
            <a:ext cx="1454727" cy="510347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48034FB-6218-4AB5-505A-8A28FC3FC8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4160" y="1849870"/>
            <a:ext cx="11023835" cy="4010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Barlow" panose="00000500000000000000" pitchFamily="2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2426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206897F-EB2B-297A-DBB6-F4EEAA3FBF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Picture 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9EEAC43-D269-6940-F98C-10F36F0F9A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273" y="6303410"/>
            <a:ext cx="1454727" cy="5103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0C431E4-941D-5B24-B818-BBC59CA9A01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23325" y="228428"/>
            <a:ext cx="3499914" cy="122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941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5284D31-E352-E6CD-9C56-D9982BAA536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ED769B1-1815-AFD4-B563-561AF71DD53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325" y="228428"/>
            <a:ext cx="3499914" cy="122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452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  <p:sldLayoutId id="2147483668" r:id="rId4"/>
    <p:sldLayoutId id="2147483669" r:id="rId5"/>
    <p:sldLayoutId id="2147483670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233C7B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lliancebioversityciat.org/" TargetMode="External"/><Relationship Id="rId2" Type="http://schemas.openxmlformats.org/officeDocument/2006/relationships/hyperlink" Target="mailto:s.staiger@cgiar.or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28BA75-BEAE-8018-8054-E7C9E8E202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3476" y="474769"/>
            <a:ext cx="8414544" cy="2200721"/>
          </a:xfrm>
        </p:spPr>
        <p:txBody>
          <a:bodyPr/>
          <a:lstStyle/>
          <a:p>
            <a:r>
              <a:rPr lang="en-US" sz="3600" dirty="0"/>
              <a:t>Measuring the Impact of KM in Ag Development – </a:t>
            </a:r>
            <a:r>
              <a:rPr lang="en-US" sz="3600" i="1" dirty="0"/>
              <a:t>Personal insights from the perspective of an international research organization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E73DC9-5EA1-E0C2-B4D3-DE5722E717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Simoen Staiger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13D727-0A1F-05C3-8B1B-CD5581E8647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13 November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0008ED-8FCF-E9EC-830A-2E64BC7057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339"/>
          <a:stretch>
            <a:fillRect/>
          </a:stretch>
        </p:blipFill>
        <p:spPr>
          <a:xfrm>
            <a:off x="3248631" y="2066308"/>
            <a:ext cx="4382090" cy="178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289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A8E0D0-8D20-FF9A-C66B-A91853269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BA83B8E-DA55-6B3B-05B5-19A627E977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1555031"/>
              </p:ext>
            </p:extLst>
          </p:nvPr>
        </p:nvGraphicFramePr>
        <p:xfrm>
          <a:off x="930943" y="2345531"/>
          <a:ext cx="10449560" cy="6185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Speech Bubble: Oval 6">
            <a:extLst>
              <a:ext uri="{FF2B5EF4-FFF2-40B4-BE49-F238E27FC236}">
                <a16:creationId xmlns:a16="http://schemas.microsoft.com/office/drawing/2014/main" id="{227649CD-ABAB-DCD3-053D-E7549D031FED}"/>
              </a:ext>
            </a:extLst>
          </p:cNvPr>
          <p:cNvSpPr/>
          <p:nvPr/>
        </p:nvSpPr>
        <p:spPr>
          <a:xfrm>
            <a:off x="643451" y="3377190"/>
            <a:ext cx="1733990" cy="1332738"/>
          </a:xfrm>
          <a:prstGeom prst="wedgeEllipseCallou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There is a world outside our institutional boundaries! </a:t>
            </a:r>
          </a:p>
        </p:txBody>
      </p:sp>
      <p:sp>
        <p:nvSpPr>
          <p:cNvPr id="8" name="Speech Bubble: Oval 7">
            <a:extLst>
              <a:ext uri="{FF2B5EF4-FFF2-40B4-BE49-F238E27FC236}">
                <a16:creationId xmlns:a16="http://schemas.microsoft.com/office/drawing/2014/main" id="{71F0F2C7-11C2-7755-E549-EBAFC29CBD98}"/>
              </a:ext>
            </a:extLst>
          </p:cNvPr>
          <p:cNvSpPr/>
          <p:nvPr/>
        </p:nvSpPr>
        <p:spPr>
          <a:xfrm>
            <a:off x="2551188" y="3377190"/>
            <a:ext cx="1733990" cy="1332738"/>
          </a:xfrm>
          <a:prstGeom prst="wedgeEllipseCallou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Let’s experiment with tools and methods!</a:t>
            </a:r>
          </a:p>
        </p:txBody>
      </p:sp>
      <p:sp>
        <p:nvSpPr>
          <p:cNvPr id="9" name="Speech Bubble: Oval 8">
            <a:extLst>
              <a:ext uri="{FF2B5EF4-FFF2-40B4-BE49-F238E27FC236}">
                <a16:creationId xmlns:a16="http://schemas.microsoft.com/office/drawing/2014/main" id="{3A155035-88B6-DF19-3220-E86B96B5EDA7}"/>
              </a:ext>
            </a:extLst>
          </p:cNvPr>
          <p:cNvSpPr/>
          <p:nvPr/>
        </p:nvSpPr>
        <p:spPr>
          <a:xfrm>
            <a:off x="4387817" y="3377190"/>
            <a:ext cx="1733990" cy="1332738"/>
          </a:xfrm>
          <a:prstGeom prst="wedgeEllipseCallou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We need policies (open access)!</a:t>
            </a:r>
          </a:p>
        </p:txBody>
      </p:sp>
      <p:sp>
        <p:nvSpPr>
          <p:cNvPr id="10" name="Speech Bubble: Oval 9">
            <a:extLst>
              <a:ext uri="{FF2B5EF4-FFF2-40B4-BE49-F238E27FC236}">
                <a16:creationId xmlns:a16="http://schemas.microsoft.com/office/drawing/2014/main" id="{BAA527C2-2E98-7B5E-7012-4A594987DB62}"/>
              </a:ext>
            </a:extLst>
          </p:cNvPr>
          <p:cNvSpPr/>
          <p:nvPr/>
        </p:nvSpPr>
        <p:spPr>
          <a:xfrm>
            <a:off x="8204573" y="3377190"/>
            <a:ext cx="1733990" cy="1332738"/>
          </a:xfrm>
          <a:prstGeom prst="wedgeEllipseCallout">
            <a:avLst/>
          </a:prstGeom>
          <a:solidFill>
            <a:srgbClr val="29BCC7"/>
          </a:solidFill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 have to apply MELIA in KM! </a:t>
            </a:r>
          </a:p>
        </p:txBody>
      </p:sp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EE461DDD-3802-B593-6998-87F968C455A2}"/>
              </a:ext>
            </a:extLst>
          </p:cNvPr>
          <p:cNvSpPr/>
          <p:nvPr/>
        </p:nvSpPr>
        <p:spPr>
          <a:xfrm>
            <a:off x="6336200" y="3377190"/>
            <a:ext cx="1733990" cy="1332738"/>
          </a:xfrm>
          <a:prstGeom prst="wedgeEllipseCallout">
            <a:avLst/>
          </a:prstGeom>
          <a:ln>
            <a:solidFill>
              <a:srgbClr val="0C947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We can apply KM in </a:t>
            </a:r>
            <a:r>
              <a:rPr lang="en-US" sz="1300" b="1" dirty="0"/>
              <a:t>collaborative</a:t>
            </a:r>
            <a:r>
              <a:rPr lang="en-US" sz="1400" b="1" dirty="0"/>
              <a:t> research!</a:t>
            </a:r>
          </a:p>
        </p:txBody>
      </p:sp>
      <p:sp>
        <p:nvSpPr>
          <p:cNvPr id="12" name="Speech Bubble: Oval 11">
            <a:extLst>
              <a:ext uri="{FF2B5EF4-FFF2-40B4-BE49-F238E27FC236}">
                <a16:creationId xmlns:a16="http://schemas.microsoft.com/office/drawing/2014/main" id="{26E31584-43D1-BC6A-8271-B7CA0A3F29E6}"/>
              </a:ext>
            </a:extLst>
          </p:cNvPr>
          <p:cNvSpPr/>
          <p:nvPr/>
        </p:nvSpPr>
        <p:spPr>
          <a:xfrm>
            <a:off x="10072946" y="3377190"/>
            <a:ext cx="1733990" cy="1332738"/>
          </a:xfrm>
          <a:prstGeom prst="wedgeEllipseCallou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Let’s focus on knowledge sharing again!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0D2AC0-27FD-7763-11E9-BB41E57D324A}"/>
              </a:ext>
            </a:extLst>
          </p:cNvPr>
          <p:cNvSpPr txBox="1"/>
          <p:nvPr/>
        </p:nvSpPr>
        <p:spPr>
          <a:xfrm rot="16200000">
            <a:off x="-86397" y="5291079"/>
            <a:ext cx="109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Timeline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C336F4-D887-01C1-BB3D-59FE6EEB38D4}"/>
              </a:ext>
            </a:extLst>
          </p:cNvPr>
          <p:cNvSpPr txBox="1"/>
          <p:nvPr/>
        </p:nvSpPr>
        <p:spPr>
          <a:xfrm rot="16200000">
            <a:off x="-143930" y="3720393"/>
            <a:ext cx="1127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Focus of</a:t>
            </a:r>
            <a:br>
              <a:rPr lang="en-US" b="1" dirty="0"/>
            </a:br>
            <a:r>
              <a:rPr lang="en-US" b="1" dirty="0"/>
              <a:t>KM  folks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CD8577-F1B2-6668-2030-ADA4C1FBC2A5}"/>
              </a:ext>
            </a:extLst>
          </p:cNvPr>
          <p:cNvSpPr txBox="1"/>
          <p:nvPr/>
        </p:nvSpPr>
        <p:spPr>
          <a:xfrm rot="16200000">
            <a:off x="-106970" y="919270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Vision of </a:t>
            </a:r>
            <a:br>
              <a:rPr lang="en-US" b="1" dirty="0"/>
            </a:br>
            <a:r>
              <a:rPr lang="en-US" b="1" dirty="0"/>
              <a:t>success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78DECE-FECC-FA42-8904-90688114285E}"/>
              </a:ext>
            </a:extLst>
          </p:cNvPr>
          <p:cNvSpPr txBox="1"/>
          <p:nvPr/>
        </p:nvSpPr>
        <p:spPr>
          <a:xfrm>
            <a:off x="755900" y="2363169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Aptos Narrow" panose="020B0004020202020204" pitchFamily="34" charset="0"/>
              </a:rPr>
              <a:t>KM strategy, program, team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A8546F-96D3-085F-C06A-8D5A5C3DC2E4}"/>
              </a:ext>
            </a:extLst>
          </p:cNvPr>
          <p:cNvSpPr txBox="1"/>
          <p:nvPr/>
        </p:nvSpPr>
        <p:spPr>
          <a:xfrm>
            <a:off x="2572912" y="2363168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32B050"/>
                </a:solidFill>
                <a:latin typeface="Aptos Narrow" panose="020B0004020202020204" pitchFamily="34" charset="0"/>
              </a:rPr>
              <a:t>Experimentation &amp; engagement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6007CA-9614-E43C-77CA-73BE050D806B}"/>
              </a:ext>
            </a:extLst>
          </p:cNvPr>
          <p:cNvSpPr txBox="1"/>
          <p:nvPr/>
        </p:nvSpPr>
        <p:spPr>
          <a:xfrm>
            <a:off x="4449463" y="2363168"/>
            <a:ext cx="211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Aptos Narrow" panose="020B0004020202020204" pitchFamily="34" charset="0"/>
              </a:rPr>
              <a:t>Institutionalization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D657A1-9507-41C5-03F7-242BE27DAAAC}"/>
              </a:ext>
            </a:extLst>
          </p:cNvPr>
          <p:cNvSpPr txBox="1"/>
          <p:nvPr/>
        </p:nvSpPr>
        <p:spPr>
          <a:xfrm>
            <a:off x="6672953" y="2363168"/>
            <a:ext cx="14629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C9470"/>
                </a:solidFill>
                <a:latin typeface="Aptos Narrow" panose="020B0004020202020204" pitchFamily="34" charset="0"/>
              </a:rPr>
              <a:t>Improvement of collab. research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BCCB3D-A7E2-1794-1089-D974AED11E04}"/>
              </a:ext>
            </a:extLst>
          </p:cNvPr>
          <p:cNvSpPr txBox="1"/>
          <p:nvPr/>
        </p:nvSpPr>
        <p:spPr>
          <a:xfrm rot="16200000">
            <a:off x="-140940" y="2701723"/>
            <a:ext cx="119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Objective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FC978A3-1B92-BE8D-40C8-EB9A668819C1}"/>
              </a:ext>
            </a:extLst>
          </p:cNvPr>
          <p:cNvSpPr txBox="1"/>
          <p:nvPr/>
        </p:nvSpPr>
        <p:spPr>
          <a:xfrm>
            <a:off x="8402709" y="2363168"/>
            <a:ext cx="1248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Aptos Narrow" panose="020B0004020202020204" pitchFamily="34" charset="0"/>
              </a:rPr>
              <a:t>Learning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680D711-9E70-6CDF-D2B1-70FA0A0A6BBB}"/>
              </a:ext>
            </a:extLst>
          </p:cNvPr>
          <p:cNvSpPr txBox="1"/>
          <p:nvPr/>
        </p:nvSpPr>
        <p:spPr>
          <a:xfrm>
            <a:off x="10329810" y="2330846"/>
            <a:ext cx="14453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Aptos Narrow" panose="020B0004020202020204" pitchFamily="34" charset="0"/>
              </a:rPr>
              <a:t>Forge collaboration of teams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41332F8-7DD2-5CCC-6FAA-EE7DA1B04B66}"/>
              </a:ext>
            </a:extLst>
          </p:cNvPr>
          <p:cNvSpPr txBox="1"/>
          <p:nvPr/>
        </p:nvSpPr>
        <p:spPr>
          <a:xfrm>
            <a:off x="855290" y="1035261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Aptos Narrow" panose="020B0004020202020204" pitchFamily="34" charset="0"/>
              </a:rPr>
              <a:t>Competitive advantage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F42FA2-529E-DC32-E762-D7702364C067}"/>
              </a:ext>
            </a:extLst>
          </p:cNvPr>
          <p:cNvSpPr txBox="1"/>
          <p:nvPr/>
        </p:nvSpPr>
        <p:spPr>
          <a:xfrm>
            <a:off x="2572912" y="1035261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32B050"/>
                </a:solidFill>
                <a:latin typeface="Aptos Narrow" panose="020B0004020202020204" pitchFamily="34" charset="0"/>
              </a:rPr>
              <a:t>Expertise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C352F0-6977-9303-AC69-DEB2696817CC}"/>
              </a:ext>
            </a:extLst>
          </p:cNvPr>
          <p:cNvSpPr txBox="1"/>
          <p:nvPr/>
        </p:nvSpPr>
        <p:spPr>
          <a:xfrm>
            <a:off x="4526486" y="1035261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Aptos Narrow" panose="020B0004020202020204" pitchFamily="34" charset="0"/>
              </a:rPr>
              <a:t>Behavior change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E5A594-C41C-7CF6-A7D3-368799A6BC1F}"/>
              </a:ext>
            </a:extLst>
          </p:cNvPr>
          <p:cNvSpPr txBox="1"/>
          <p:nvPr/>
        </p:nvSpPr>
        <p:spPr>
          <a:xfrm>
            <a:off x="6672952" y="1020833"/>
            <a:ext cx="1397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C9470"/>
                </a:solidFill>
                <a:latin typeface="Aptos Narrow" panose="020B0004020202020204" pitchFamily="34" charset="0"/>
              </a:rPr>
              <a:t>Partnerships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CB93F2-4C71-38A5-91BC-E1EC60F37795}"/>
              </a:ext>
            </a:extLst>
          </p:cNvPr>
          <p:cNvSpPr txBox="1"/>
          <p:nvPr/>
        </p:nvSpPr>
        <p:spPr>
          <a:xfrm>
            <a:off x="8325685" y="997973"/>
            <a:ext cx="1612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Aptos Narrow" panose="020B0004020202020204" pitchFamily="34" charset="0"/>
              </a:rPr>
              <a:t>Adaptive management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B8416F5-E7FF-1C2B-97E2-2DDBCCED0BC3}"/>
              </a:ext>
            </a:extLst>
          </p:cNvPr>
          <p:cNvSpPr txBox="1"/>
          <p:nvPr/>
        </p:nvSpPr>
        <p:spPr>
          <a:xfrm>
            <a:off x="10272407" y="973706"/>
            <a:ext cx="1335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Aptos Narrow" panose="020B0004020202020204" pitchFamily="34" charset="0"/>
              </a:rPr>
              <a:t>Quality research &amp; fund raising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E281E39-46A1-7212-AF44-192566CFF4A9}"/>
              </a:ext>
            </a:extLst>
          </p:cNvPr>
          <p:cNvSpPr txBox="1"/>
          <p:nvPr/>
        </p:nvSpPr>
        <p:spPr>
          <a:xfrm>
            <a:off x="2283696" y="5865895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Vision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E209E93-68F8-27E6-3E65-1C10A3AD26BD}"/>
              </a:ext>
            </a:extLst>
          </p:cNvPr>
          <p:cNvSpPr txBox="1"/>
          <p:nvPr/>
        </p:nvSpPr>
        <p:spPr>
          <a:xfrm>
            <a:off x="3678475" y="5865895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Discovery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015C8E-7008-3057-D472-CDEA4B83DD7F}"/>
              </a:ext>
            </a:extLst>
          </p:cNvPr>
          <p:cNvSpPr txBox="1"/>
          <p:nvPr/>
        </p:nvSpPr>
        <p:spPr>
          <a:xfrm>
            <a:off x="5253549" y="5865895"/>
            <a:ext cx="1939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Information mgt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7457186-6514-6E07-C9E3-F6F11E5ADF1E}"/>
              </a:ext>
            </a:extLst>
          </p:cNvPr>
          <p:cNvSpPr txBox="1"/>
          <p:nvPr/>
        </p:nvSpPr>
        <p:spPr>
          <a:xfrm>
            <a:off x="7337673" y="588314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Big data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AE994A3-3A29-89C5-870F-18D4ADB61E6D}"/>
              </a:ext>
            </a:extLst>
          </p:cNvPr>
          <p:cNvSpPr txBox="1"/>
          <p:nvPr/>
        </p:nvSpPr>
        <p:spPr>
          <a:xfrm>
            <a:off x="9225775" y="588314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AI</a:t>
            </a:r>
          </a:p>
        </p:txBody>
      </p:sp>
      <p:sp>
        <p:nvSpPr>
          <p:cNvPr id="36" name="Text Placeholder 1">
            <a:extLst>
              <a:ext uri="{FF2B5EF4-FFF2-40B4-BE49-F238E27FC236}">
                <a16:creationId xmlns:a16="http://schemas.microsoft.com/office/drawing/2014/main" id="{DD03555C-23C8-1934-2B32-96EAFCE682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477" y="180005"/>
            <a:ext cx="11024492" cy="1044237"/>
          </a:xfrm>
        </p:spPr>
        <p:txBody>
          <a:bodyPr/>
          <a:lstStyle/>
          <a:p>
            <a:r>
              <a:rPr lang="en-US" dirty="0"/>
              <a:t>Trends, priorities and KM practice over 25 years</a:t>
            </a:r>
          </a:p>
        </p:txBody>
      </p:sp>
    </p:spTree>
    <p:extLst>
      <p:ext uri="{BB962C8B-B14F-4D97-AF65-F5344CB8AC3E}">
        <p14:creationId xmlns:p14="http://schemas.microsoft.com/office/powerpoint/2010/main" val="831543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5870638-385D-9773-D656-8378B9A2F8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Critical reflections on current MELIA trends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4FAA5F-F936-6B6C-D6FA-DC1F1D4C74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457200" indent="-457200">
              <a:buFontTx/>
              <a:buChar char="-"/>
            </a:pPr>
            <a:r>
              <a:rPr lang="en-US" dirty="0"/>
              <a:t>Theories of change are becoming an instrument for planning and budget allocation</a:t>
            </a:r>
          </a:p>
          <a:p>
            <a:pPr marL="457200" indent="-457200">
              <a:buFontTx/>
              <a:buChar char="-"/>
            </a:pPr>
            <a:r>
              <a:rPr lang="en-US" dirty="0"/>
              <a:t>We experience and increased focus on impact which is beyond our sphere of control</a:t>
            </a:r>
          </a:p>
          <a:p>
            <a:pPr marL="457200" indent="-457200">
              <a:buFontTx/>
              <a:buChar char="-"/>
            </a:pPr>
            <a:r>
              <a:rPr lang="en-US" dirty="0"/>
              <a:t>The priority focus on outcomes requires investment in qualitative evaluations which is lacking</a:t>
            </a:r>
          </a:p>
          <a:p>
            <a:pPr marL="457200" indent="-457200">
              <a:buFontTx/>
              <a:buChar char="-"/>
            </a:pPr>
            <a:r>
              <a:rPr lang="en-US" dirty="0"/>
              <a:t>We do not invest in MELIA of partnerships</a:t>
            </a:r>
          </a:p>
          <a:p>
            <a:pPr marL="457200" indent="-457200">
              <a:buFontTx/>
              <a:buChar char="-"/>
            </a:pPr>
            <a:r>
              <a:rPr lang="en-US" dirty="0"/>
              <a:t>The decolonization debate related to KM and MELIA had emerged but almost disappeared (in our organization)</a:t>
            </a:r>
          </a:p>
          <a:p>
            <a:pPr marL="457200" indent="-457200">
              <a:buFontTx/>
              <a:buChar char="-"/>
            </a:pPr>
            <a:endParaRPr lang="en-US" dirty="0"/>
          </a:p>
          <a:p>
            <a:pPr marL="457200" indent="-457200">
              <a:buFontTx/>
              <a:buChar char="-"/>
            </a:pPr>
            <a:endParaRPr lang="en-US" dirty="0"/>
          </a:p>
          <a:p>
            <a:pPr marL="457200" indent="-45720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102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F3D6502-4CC8-04C3-98E1-818A585146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A diagram of a diagram&#10;&#10;AI-generated content may be incorrect.">
            <a:extLst>
              <a:ext uri="{FF2B5EF4-FFF2-40B4-BE49-F238E27FC236}">
                <a16:creationId xmlns:a16="http://schemas.microsoft.com/office/drawing/2014/main" id="{D9D17172-E1BA-740E-EABB-DE6CF71984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77" y="474770"/>
            <a:ext cx="10293723" cy="605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178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E285E6-EE4E-0FDB-570F-2FA531E26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4BC7E00-B412-9097-3AF8-25130A5E7CD9}"/>
              </a:ext>
            </a:extLst>
          </p:cNvPr>
          <p:cNvSpPr txBox="1">
            <a:spLocks/>
          </p:cNvSpPr>
          <p:nvPr/>
        </p:nvSpPr>
        <p:spPr>
          <a:xfrm>
            <a:off x="914399" y="703371"/>
            <a:ext cx="6032896" cy="157570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buFontTx/>
              <a:buNone/>
              <a:defRPr sz="13000" b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3C7B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3C7B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3C7B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3C7B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ffectLst/>
                <a:latin typeface="Barlow" panose="00000500000000000000" pitchFamily="2" charset="0"/>
              </a:rPr>
              <a:t>Thanks!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48034FB-6218-4AB5-505A-8A28FC3FC88A}"/>
              </a:ext>
            </a:extLst>
          </p:cNvPr>
          <p:cNvSpPr txBox="1">
            <a:spLocks/>
          </p:cNvSpPr>
          <p:nvPr/>
        </p:nvSpPr>
        <p:spPr>
          <a:xfrm>
            <a:off x="914399" y="2542598"/>
            <a:ext cx="6032896" cy="110114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ffectLst/>
                <a:latin typeface="Barlow" panose="00000500000000000000" pitchFamily="2" charset="0"/>
              </a:rPr>
              <a:t>Simone Staiger-Rivas </a:t>
            </a:r>
            <a:r>
              <a:rPr lang="en-US" dirty="0">
                <a:effectLst/>
                <a:latin typeface="Barlow" panose="00000500000000000000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s.staiger@cgiar.org</a:t>
            </a:r>
            <a:r>
              <a:rPr lang="en-US" dirty="0">
                <a:effectLst/>
                <a:latin typeface="Barlow" panose="00000500000000000000" pitchFamily="2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AF304E-7FC4-67FF-386C-713ECAB79043}"/>
              </a:ext>
            </a:extLst>
          </p:cNvPr>
          <p:cNvSpPr txBox="1"/>
          <p:nvPr/>
        </p:nvSpPr>
        <p:spPr>
          <a:xfrm>
            <a:off x="914399" y="4419600"/>
            <a:ext cx="2736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none" dirty="0">
                <a:solidFill>
                  <a:schemeClr val="bg1"/>
                </a:solidFill>
                <a:latin typeface="Barlow" panose="00000500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alliancebioversityciat.org</a:t>
            </a:r>
            <a:endParaRPr lang="en-US" u="none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205631"/>
      </p:ext>
    </p:extLst>
  </p:cSld>
  <p:clrMapOvr>
    <a:masterClrMapping/>
  </p:clrMapOvr>
</p:sld>
</file>

<file path=ppt/theme/theme1.xml><?xml version="1.0" encoding="utf-8"?>
<a:theme xmlns:a="http://schemas.openxmlformats.org/drawingml/2006/main" name="ENGLISH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45D8B328-E516-46B8-B986-E4517C8A6FB0}" vid="{1CE4AC54-8363-4A5F-B99D-DFEBCEB263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ddress of country offices" ma:contentTypeID="0x010100E0F93340C7CBB849B17492FE8E37D24F0800FB2578D4E6FD8B4B9956A1915D0C000B" ma:contentTypeVersion="28" ma:contentTypeDescription="" ma:contentTypeScope="" ma:versionID="30148b528184285cfb263f48b5ea0715">
  <xsd:schema xmlns:xsd="http://www.w3.org/2001/XMLSchema" xmlns:xs="http://www.w3.org/2001/XMLSchema" xmlns:p="http://schemas.microsoft.com/office/2006/metadata/properties" xmlns:ns2="9eae3afd-ffd8-4f18-9539-b4baf030797e" xmlns:ns3="950e5ad8-0a1d-4e9e-be8b-1de4cb8f9df0" targetNamespace="http://schemas.microsoft.com/office/2006/metadata/properties" ma:root="true" ma:fieldsID="21cfb07a4a39edd13cf21d4cdab61233" ns2:_="" ns3:_="">
    <xsd:import namespace="9eae3afd-ffd8-4f18-9539-b4baf030797e"/>
    <xsd:import namespace="950e5ad8-0a1d-4e9e-be8b-1de4cb8f9df0"/>
    <xsd:element name="properties">
      <xsd:complexType>
        <xsd:sequence>
          <xsd:element name="documentManagement">
            <xsd:complexType>
              <xsd:all>
                <xsd:element ref="ns2:a6ef14a850a943a6befa294ee82e32e1" minOccurs="0"/>
                <xsd:element ref="ns2:TaxCatchAll" minOccurs="0"/>
                <xsd:element ref="ns2:TaxCatchAllLabel" minOccurs="0"/>
                <xsd:element ref="ns2:oa7668b5b7354f0d9039350c832de013" minOccurs="0"/>
                <xsd:element ref="ns2:ea44675bf60d45979bb4f879feb7b38c" minOccurs="0"/>
                <xsd:element ref="ns2:nd0f1d3fcf5c4f5f8a3f1f10628ac93e" minOccurs="0"/>
                <xsd:element ref="ns2:k1df19ef36ef482185b9dfcb9b66a5c4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2:Comms_x0020_Content_x0020_Type_x0020_Name" minOccurs="0"/>
                <xsd:element ref="ns3:lcf76f155ced4ddcb4097134ff3c332f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ObjectDetectorVersions" minOccurs="0"/>
                <xsd:element ref="ns3:MediaServiceSearchProperties" minOccurs="0"/>
                <xsd:element ref="ns3:MediaLengthInSecond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ae3afd-ffd8-4f18-9539-b4baf030797e" elementFormDefault="qualified">
    <xsd:import namespace="http://schemas.microsoft.com/office/2006/documentManagement/types"/>
    <xsd:import namespace="http://schemas.microsoft.com/office/infopath/2007/PartnerControls"/>
    <xsd:element name="a6ef14a850a943a6befa294ee82e32e1" ma:index="8" ma:taxonomy="true" ma:internalName="a6ef14a850a943a6befa294ee82e32e1" ma:taxonomyFieldName="Team" ma:displayName="Team" ma:readOnly="false" ma:default="" ma:fieldId="{a6ef14a8-50a9-43a6-befa-294ee82e32e1}" ma:sspId="41616629-9183-4d38-9e3a-f9db27d53a26" ma:termSetId="9024dcef-04b6-47a8-b0e0-cc395a1cee1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f02783d2-31a3-4796-bebe-71091a306562}" ma:internalName="TaxCatchAll" ma:showField="CatchAllData" ma:web="9eae3afd-ffd8-4f18-9539-b4baf03079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f02783d2-31a3-4796-bebe-71091a306562}" ma:internalName="TaxCatchAllLabel" ma:readOnly="true" ma:showField="CatchAllDataLabel" ma:web="9eae3afd-ffd8-4f18-9539-b4baf03079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a7668b5b7354f0d9039350c832de013" ma:index="12" ma:taxonomy="true" ma:internalName="oa7668b5b7354f0d9039350c832de013" ma:taxonomyFieldName="For_x002F_by_x002F_about_x0020_whom" ma:displayName="For/by/about whom" ma:readOnly="false" ma:default="" ma:fieldId="{8a7668b5-b735-4f0d-9039-350c832de013}" ma:sspId="41616629-9183-4d38-9e3a-f9db27d53a26" ma:termSetId="48eb3701-5c72-485a-9d2c-fc1fc81268d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a44675bf60d45979bb4f879feb7b38c" ma:index="14" ma:taxonomy="true" ma:internalName="ea44675bf60d45979bb4f879feb7b38c" ma:taxonomyFieldName="Region" ma:displayName="Region" ma:readOnly="false" ma:default="" ma:fieldId="{ea44675b-f60d-4597-9bb4-f879feb7b38c}" ma:sspId="41616629-9183-4d38-9e3a-f9db27d53a26" ma:termSetId="2a021ea6-f7d2-4fba-97af-ad3d21847bb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0f1d3fcf5c4f5f8a3f1f10628ac93e" ma:index="16" ma:taxonomy="true" ma:internalName="nd0f1d3fcf5c4f5f8a3f1f10628ac93e" ma:taxonomyFieldName="Lever_x002F_Nexus" ma:displayName="Lever/Nexus" ma:readOnly="false" ma:default="" ma:fieldId="{7d0f1d3f-cf5c-4f5f-8a3f-1f10628ac93e}" ma:sspId="41616629-9183-4d38-9e3a-f9db27d53a26" ma:termSetId="9770152a-f155-4467-adce-ed548483244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1df19ef36ef482185b9dfcb9b66a5c4" ma:index="18" ma:taxonomy="true" ma:internalName="k1df19ef36ef482185b9dfcb9b66a5c4" ma:taxonomyFieldName="Document_x0020_Language" ma:displayName="Document Language" ma:default="" ma:fieldId="{41df19ef-36ef-4821-85b9-dfcb9b66a5c4}" ma:sspId="41616629-9183-4d38-9e3a-f9db27d53a26" ma:termSetId="6b88e880-2331-40cd-8e07-d3b18810b31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omms_x0020_Content_x0020_Type_x0020_Name" ma:index="24" nillable="true" ma:displayName="Comms Content Type Name" ma:default="Website" ma:internalName="Comms_x0020_Content_x0020_Type_x0020_Name">
      <xsd:simpleType>
        <xsd:restriction base="dms:Text">
          <xsd:maxLength value="255"/>
        </xsd:restriction>
      </xsd:simpleType>
    </xsd:element>
    <xsd:element name="SharedWithUsers" ma:index="3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0e5ad8-0a1d-4e9e-be8b-1de4cb8f9d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2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41616629-9183-4d38-9e3a-f9db27d53a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3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bjectDetectorVersions" ma:index="3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3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3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eae3afd-ffd8-4f18-9539-b4baf030797e" xsi:nil="true"/>
    <lcf76f155ced4ddcb4097134ff3c332f xmlns="950e5ad8-0a1d-4e9e-be8b-1de4cb8f9df0">
      <Terms xmlns="http://schemas.microsoft.com/office/infopath/2007/PartnerControls"/>
    </lcf76f155ced4ddcb4097134ff3c332f>
    <oa7668b5b7354f0d9039350c832de013 xmlns="9eae3afd-ffd8-4f18-9539-b4baf030797e">
      <Terms xmlns="http://schemas.microsoft.com/office/infopath/2007/PartnerControls"/>
    </oa7668b5b7354f0d9039350c832de013>
    <nd0f1d3fcf5c4f5f8a3f1f10628ac93e xmlns="9eae3afd-ffd8-4f18-9539-b4baf030797e">
      <Terms xmlns="http://schemas.microsoft.com/office/infopath/2007/PartnerControls"/>
    </nd0f1d3fcf5c4f5f8a3f1f10628ac93e>
    <Comms_x0020_Content_x0020_Type_x0020_Name xmlns="9eae3afd-ffd8-4f18-9539-b4baf030797e">Website</Comms_x0020_Content_x0020_Type_x0020_Name>
    <k1df19ef36ef482185b9dfcb9b66a5c4 xmlns="9eae3afd-ffd8-4f18-9539-b4baf030797e">
      <Terms xmlns="http://schemas.microsoft.com/office/infopath/2007/PartnerControls"/>
    </k1df19ef36ef482185b9dfcb9b66a5c4>
    <ea44675bf60d45979bb4f879feb7b38c xmlns="9eae3afd-ffd8-4f18-9539-b4baf030797e">
      <Terms xmlns="http://schemas.microsoft.com/office/infopath/2007/PartnerControls"/>
    </ea44675bf60d45979bb4f879feb7b38c>
    <a6ef14a850a943a6befa294ee82e32e1 xmlns="9eae3afd-ffd8-4f18-9539-b4baf030797e">
      <Terms xmlns="http://schemas.microsoft.com/office/infopath/2007/PartnerControls"/>
    </a6ef14a850a943a6befa294ee82e32e1>
  </documentManagement>
</p:properties>
</file>

<file path=customXml/itemProps1.xml><?xml version="1.0" encoding="utf-8"?>
<ds:datastoreItem xmlns:ds="http://schemas.openxmlformats.org/officeDocument/2006/customXml" ds:itemID="{91FB733F-E317-4442-99C9-3D3E310221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8979D5-6043-4318-B75D-7DA25D9BD9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eae3afd-ffd8-4f18-9539-b4baf030797e"/>
    <ds:schemaRef ds:uri="950e5ad8-0a1d-4e9e-be8b-1de4cb8f9d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36BD36C-5342-47D4-9EAB-B803E507BF68}">
  <ds:schemaRefs>
    <ds:schemaRef ds:uri="http://purl.org/dc/terms/"/>
    <ds:schemaRef ds:uri="http://purl.org/dc/dcmitype/"/>
    <ds:schemaRef ds:uri="http://www.w3.org/XML/1998/namespace"/>
    <ds:schemaRef ds:uri="http://schemas.microsoft.com/office/2006/documentManagement/types"/>
    <ds:schemaRef ds:uri="502ee33a-3b40-4e15-94e1-e0f60b0eb227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ca04920c-e8de-415c-b9de-dd3c3c3d8fdd"/>
    <ds:schemaRef ds:uri="9eae3afd-ffd8-4f18-9539-b4baf030797e"/>
    <ds:schemaRef ds:uri="950e5ad8-0a1d-4e9e-be8b-1de4cb8f9df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ENGLISH   Alliance PPT 2025</Template>
  <TotalTime>116</TotalTime>
  <Words>358</Words>
  <Application>Microsoft Office PowerPoint</Application>
  <PresentationFormat>Widescreen</PresentationFormat>
  <Paragraphs>56</Paragraphs>
  <Slides>5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Narrow</vt:lpstr>
      <vt:lpstr>Arial</vt:lpstr>
      <vt:lpstr>Barlow</vt:lpstr>
      <vt:lpstr>ENGLISH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Staiger Rivas, Simone (Alliance Bioversity-CIAT)</dc:creator>
  <cp:lastModifiedBy>Staiger Rivas, Simone (Alliance Bioversity-CIAT)</cp:lastModifiedBy>
  <cp:revision>1</cp:revision>
  <dcterms:created xsi:type="dcterms:W3CDTF">2025-11-12T18:47:22Z</dcterms:created>
  <dcterms:modified xsi:type="dcterms:W3CDTF">2025-11-12T20:43:46Z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0x010100E0F93340C7CBB849B17492FE8E37D24F0800FB2578D4E6FD8B4B9956A1915D0C000B</vt:lpwstr>
  </property>
  <property fmtid="{D5CDD505-2E9C-101B-9397-08002B2CF9AE}" pid="3" name="MediaServiceImageTags">
    <vt:lpwstr/>
  </property>
  <property fmtid="{D5CDD505-2E9C-101B-9397-08002B2CF9AE}" pid="4" name="For_x002F_by_x002F_about_x0020_whom">
    <vt:lpwstr/>
  </property>
  <property fmtid="{D5CDD505-2E9C-101B-9397-08002B2CF9AE}" pid="5" name="Region">
    <vt:lpwstr/>
  </property>
  <property fmtid="{D5CDD505-2E9C-101B-9397-08002B2CF9AE}" pid="6" name="Document_x0020_Language">
    <vt:lpwstr/>
  </property>
  <property fmtid="{D5CDD505-2E9C-101B-9397-08002B2CF9AE}" pid="7" name="Team">
    <vt:lpwstr/>
  </property>
  <property fmtid="{D5CDD505-2E9C-101B-9397-08002B2CF9AE}" pid="8" name="Lever_x002F_Nexus">
    <vt:lpwstr/>
  </property>
  <property fmtid="{D5CDD505-2E9C-101B-9397-08002B2CF9AE}" pid="9" name="For/by/about whom">
    <vt:lpwstr/>
  </property>
  <property fmtid="{D5CDD505-2E9C-101B-9397-08002B2CF9AE}" pid="10" name="Lever/Nexus">
    <vt:lpwstr/>
  </property>
  <property fmtid="{D5CDD505-2E9C-101B-9397-08002B2CF9AE}" pid="11" name="Document Language">
    <vt:lpwstr/>
  </property>
</Properties>
</file>