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24"/>
  </p:notesMasterIdLst>
  <p:handoutMasterIdLst>
    <p:handoutMasterId r:id="rId25"/>
  </p:handoutMasterIdLst>
  <p:sldIdLst>
    <p:sldId id="698" r:id="rId5"/>
    <p:sldId id="715" r:id="rId6"/>
    <p:sldId id="319" r:id="rId7"/>
    <p:sldId id="716" r:id="rId8"/>
    <p:sldId id="324" r:id="rId9"/>
    <p:sldId id="257" r:id="rId10"/>
    <p:sldId id="258" r:id="rId11"/>
    <p:sldId id="264" r:id="rId12"/>
    <p:sldId id="260" r:id="rId13"/>
    <p:sldId id="2147475692" r:id="rId14"/>
    <p:sldId id="2147480598" r:id="rId15"/>
    <p:sldId id="2147480601" r:id="rId16"/>
    <p:sldId id="2147480604" r:id="rId17"/>
    <p:sldId id="719" r:id="rId18"/>
    <p:sldId id="2147480599" r:id="rId19"/>
    <p:sldId id="2147480602" r:id="rId20"/>
    <p:sldId id="277" r:id="rId21"/>
    <p:sldId id="2147480603" r:id="rId22"/>
    <p:sldId id="688" r:id="rId2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7D5AFF-7729-AC47-8E59-EB851FC3434A}" v="16" dt="2025-09-11T10:10:58.9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10" Type="http://schemas.openxmlformats.org/officeDocument/2006/relationships/image" Target="../media/image48.svg"/><Relationship Id="rId4" Type="http://schemas.openxmlformats.org/officeDocument/2006/relationships/image" Target="../media/image42.svg"/><Relationship Id="rId9" Type="http://schemas.openxmlformats.org/officeDocument/2006/relationships/image" Target="../media/image47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10" Type="http://schemas.openxmlformats.org/officeDocument/2006/relationships/image" Target="../media/image48.svg"/><Relationship Id="rId4" Type="http://schemas.openxmlformats.org/officeDocument/2006/relationships/image" Target="../media/image42.svg"/><Relationship Id="rId9" Type="http://schemas.openxmlformats.org/officeDocument/2006/relationships/image" Target="../media/image4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8073A1-5647-A74E-BE85-F4C96BD97014}" type="doc">
      <dgm:prSet loTypeId="urn:microsoft.com/office/officeart/2005/8/layout/venn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C420CF9-CC7C-7B42-B795-57AF736291CD}">
      <dgm:prSet phldrT="[Text]"/>
      <dgm:spPr/>
      <dgm:t>
        <a:bodyPr/>
        <a:lstStyle/>
        <a:p>
          <a:r>
            <a:rPr lang="en-GB" b="1"/>
            <a:t>Policy research </a:t>
          </a:r>
          <a:r>
            <a:rPr lang="en-GB"/>
            <a:t>(impact assessment, Market systems, LMPs, policy studies, etc)</a:t>
          </a:r>
        </a:p>
      </dgm:t>
    </dgm:pt>
    <dgm:pt modelId="{AAAACD11-9295-404E-8DCA-070F4DE1D1D9}" type="parTrans" cxnId="{53886D06-1634-9446-B30B-CBBB553BADF5}">
      <dgm:prSet/>
      <dgm:spPr/>
      <dgm:t>
        <a:bodyPr/>
        <a:lstStyle/>
        <a:p>
          <a:endParaRPr lang="en-GB"/>
        </a:p>
      </dgm:t>
    </dgm:pt>
    <dgm:pt modelId="{FEB97789-CB37-9D4A-9420-15961B2499E5}" type="sibTrans" cxnId="{53886D06-1634-9446-B30B-CBBB553BADF5}">
      <dgm:prSet/>
      <dgm:spPr/>
      <dgm:t>
        <a:bodyPr/>
        <a:lstStyle/>
        <a:p>
          <a:endParaRPr lang="en-GB"/>
        </a:p>
      </dgm:t>
    </dgm:pt>
    <dgm:pt modelId="{E300AA2D-9C41-B944-A5B8-F7BD70796973}">
      <dgm:prSet phldrT="[Text]"/>
      <dgm:spPr/>
      <dgm:t>
        <a:bodyPr/>
        <a:lstStyle/>
        <a:p>
          <a:r>
            <a:rPr lang="en-GB" b="1"/>
            <a:t>Knowledge brokering  (work with AGNES, etc)</a:t>
          </a:r>
        </a:p>
      </dgm:t>
    </dgm:pt>
    <dgm:pt modelId="{D30B9E0A-C3C9-CC42-A381-9E5DE84F4D72}" type="parTrans" cxnId="{F2C91FBE-E30D-1F44-A414-F3025803EA95}">
      <dgm:prSet/>
      <dgm:spPr/>
      <dgm:t>
        <a:bodyPr/>
        <a:lstStyle/>
        <a:p>
          <a:endParaRPr lang="en-GB"/>
        </a:p>
      </dgm:t>
    </dgm:pt>
    <dgm:pt modelId="{8B22FF94-BC23-4A4F-B158-3D43F001DE0F}" type="sibTrans" cxnId="{F2C91FBE-E30D-1F44-A414-F3025803EA95}">
      <dgm:prSet/>
      <dgm:spPr/>
      <dgm:t>
        <a:bodyPr/>
        <a:lstStyle/>
        <a:p>
          <a:endParaRPr lang="en-GB"/>
        </a:p>
      </dgm:t>
    </dgm:pt>
    <dgm:pt modelId="{1707530A-3796-D444-957C-7A4C30AA66A6}">
      <dgm:prSet phldrT="[Text]"/>
      <dgm:spPr/>
      <dgm:t>
        <a:bodyPr/>
        <a:lstStyle/>
        <a:p>
          <a:r>
            <a:rPr lang="en-GB" b="1"/>
            <a:t> Actively engaging to unblock specific social, institutional barriers</a:t>
          </a:r>
        </a:p>
      </dgm:t>
    </dgm:pt>
    <dgm:pt modelId="{341A41EC-02DF-554C-A271-7B0985346AA7}" type="parTrans" cxnId="{15A2F301-4B51-CD46-BEF5-717BCD0A543B}">
      <dgm:prSet/>
      <dgm:spPr/>
      <dgm:t>
        <a:bodyPr/>
        <a:lstStyle/>
        <a:p>
          <a:endParaRPr lang="en-GB"/>
        </a:p>
      </dgm:t>
    </dgm:pt>
    <dgm:pt modelId="{D0FF1A43-462D-4846-AB87-3C1BD1DE8D48}" type="sibTrans" cxnId="{15A2F301-4B51-CD46-BEF5-717BCD0A543B}">
      <dgm:prSet/>
      <dgm:spPr/>
      <dgm:t>
        <a:bodyPr/>
        <a:lstStyle/>
        <a:p>
          <a:endParaRPr lang="en-GB"/>
        </a:p>
      </dgm:t>
    </dgm:pt>
    <dgm:pt modelId="{753E109B-6860-9045-874E-0C98063CDAFC}">
      <dgm:prSet phldrT="[Text]"/>
      <dgm:spPr/>
      <dgm:t>
        <a:bodyPr/>
        <a:lstStyle/>
        <a:p>
          <a:r>
            <a:rPr lang="en-GB" b="1"/>
            <a:t>Coalition building /thought leadership</a:t>
          </a:r>
        </a:p>
        <a:p>
          <a:r>
            <a:rPr lang="en-GB" b="0"/>
            <a:t>Advocating evidence based messages and points of view </a:t>
          </a:r>
        </a:p>
      </dgm:t>
    </dgm:pt>
    <dgm:pt modelId="{2B40E0BA-2C09-6943-99DD-5E369DC2DBD4}" type="parTrans" cxnId="{8CA0E083-A0DE-B94D-A3C1-24E58550BAFA}">
      <dgm:prSet/>
      <dgm:spPr/>
      <dgm:t>
        <a:bodyPr/>
        <a:lstStyle/>
        <a:p>
          <a:endParaRPr lang="en-GB"/>
        </a:p>
      </dgm:t>
    </dgm:pt>
    <dgm:pt modelId="{FFB25FB2-4F90-AE49-A931-C1C0F03ECD7B}" type="sibTrans" cxnId="{8CA0E083-A0DE-B94D-A3C1-24E58550BAFA}">
      <dgm:prSet/>
      <dgm:spPr/>
      <dgm:t>
        <a:bodyPr/>
        <a:lstStyle/>
        <a:p>
          <a:endParaRPr lang="en-GB"/>
        </a:p>
      </dgm:t>
    </dgm:pt>
    <dgm:pt modelId="{51F75E88-AD17-D149-BAB1-A8B931BB0B68}">
      <dgm:prSet/>
      <dgm:spPr/>
      <dgm:t>
        <a:bodyPr/>
        <a:lstStyle/>
        <a:p>
          <a:r>
            <a:rPr lang="en-GB" b="1"/>
            <a:t>Synthesis, sense making (global reviews, synthesis, message development) </a:t>
          </a:r>
        </a:p>
      </dgm:t>
    </dgm:pt>
    <dgm:pt modelId="{62AE98DD-173E-6147-A731-5BBA75BAB832}" type="parTrans" cxnId="{3E60E48F-99DF-8A42-85D8-F4B00E007D09}">
      <dgm:prSet/>
      <dgm:spPr/>
      <dgm:t>
        <a:bodyPr/>
        <a:lstStyle/>
        <a:p>
          <a:endParaRPr lang="en-GB"/>
        </a:p>
      </dgm:t>
    </dgm:pt>
    <dgm:pt modelId="{A1C0614A-D363-1E40-BCDD-A86B96DF61E1}" type="sibTrans" cxnId="{3E60E48F-99DF-8A42-85D8-F4B00E007D09}">
      <dgm:prSet/>
      <dgm:spPr/>
      <dgm:t>
        <a:bodyPr/>
        <a:lstStyle/>
        <a:p>
          <a:endParaRPr lang="en-GB"/>
        </a:p>
      </dgm:t>
    </dgm:pt>
    <dgm:pt modelId="{92A86649-A18B-774F-BB50-90BCC3C5388D}">
      <dgm:prSet phldrT="[Text]"/>
      <dgm:spPr/>
      <dgm:t>
        <a:bodyPr/>
        <a:lstStyle/>
        <a:p>
          <a:r>
            <a:rPr lang="en-GB" b="1"/>
            <a:t>Monitoring, evaluation and learning to track progress</a:t>
          </a:r>
        </a:p>
      </dgm:t>
    </dgm:pt>
    <dgm:pt modelId="{773AE263-A988-614B-A818-C04B431F54DE}" type="parTrans" cxnId="{7642D611-6498-314B-B8F2-8326B14F2E5E}">
      <dgm:prSet/>
      <dgm:spPr/>
    </dgm:pt>
    <dgm:pt modelId="{B40B312E-C7C3-4144-9F1B-4205AECC4E71}" type="sibTrans" cxnId="{7642D611-6498-314B-B8F2-8326B14F2E5E}">
      <dgm:prSet/>
      <dgm:spPr/>
    </dgm:pt>
    <dgm:pt modelId="{5DFA6D49-C374-3945-A98F-9F66D8ECF84D}" type="pres">
      <dgm:prSet presAssocID="{A48073A1-5647-A74E-BE85-F4C96BD97014}" presName="Name0" presStyleCnt="0">
        <dgm:presLayoutVars>
          <dgm:dir/>
          <dgm:resizeHandles val="exact"/>
        </dgm:presLayoutVars>
      </dgm:prSet>
      <dgm:spPr/>
    </dgm:pt>
    <dgm:pt modelId="{2843FB06-B1B4-AA47-992B-C9C964012CB8}" type="pres">
      <dgm:prSet presAssocID="{EC420CF9-CC7C-7B42-B795-57AF736291CD}" presName="Name5" presStyleLbl="vennNode1" presStyleIdx="0" presStyleCnt="6">
        <dgm:presLayoutVars>
          <dgm:bulletEnabled val="1"/>
        </dgm:presLayoutVars>
      </dgm:prSet>
      <dgm:spPr/>
    </dgm:pt>
    <dgm:pt modelId="{2CF37729-54FF-2849-A505-CD3596EACB2A}" type="pres">
      <dgm:prSet presAssocID="{FEB97789-CB37-9D4A-9420-15961B2499E5}" presName="space" presStyleCnt="0"/>
      <dgm:spPr/>
    </dgm:pt>
    <dgm:pt modelId="{A27CAE29-2533-FC4E-A705-C44EE3461605}" type="pres">
      <dgm:prSet presAssocID="{51F75E88-AD17-D149-BAB1-A8B931BB0B68}" presName="Name5" presStyleLbl="vennNode1" presStyleIdx="1" presStyleCnt="6">
        <dgm:presLayoutVars>
          <dgm:bulletEnabled val="1"/>
        </dgm:presLayoutVars>
      </dgm:prSet>
      <dgm:spPr/>
    </dgm:pt>
    <dgm:pt modelId="{6C161D67-578C-BC4A-8A60-3187A157E331}" type="pres">
      <dgm:prSet presAssocID="{A1C0614A-D363-1E40-BCDD-A86B96DF61E1}" presName="space" presStyleCnt="0"/>
      <dgm:spPr/>
    </dgm:pt>
    <dgm:pt modelId="{9452BA1E-EF86-3A42-84B7-DB20BC11F08D}" type="pres">
      <dgm:prSet presAssocID="{E300AA2D-9C41-B944-A5B8-F7BD70796973}" presName="Name5" presStyleLbl="vennNode1" presStyleIdx="2" presStyleCnt="6">
        <dgm:presLayoutVars>
          <dgm:bulletEnabled val="1"/>
        </dgm:presLayoutVars>
      </dgm:prSet>
      <dgm:spPr/>
    </dgm:pt>
    <dgm:pt modelId="{9D07C1FE-AC1C-0D41-8009-850799C0C13B}" type="pres">
      <dgm:prSet presAssocID="{8B22FF94-BC23-4A4F-B158-3D43F001DE0F}" presName="space" presStyleCnt="0"/>
      <dgm:spPr/>
    </dgm:pt>
    <dgm:pt modelId="{349CD881-F67D-1145-B5F8-E361FFE8DAF7}" type="pres">
      <dgm:prSet presAssocID="{753E109B-6860-9045-874E-0C98063CDAFC}" presName="Name5" presStyleLbl="vennNode1" presStyleIdx="3" presStyleCnt="6" custLinFactNeighborX="256" custLinFactNeighborY="809">
        <dgm:presLayoutVars>
          <dgm:bulletEnabled val="1"/>
        </dgm:presLayoutVars>
      </dgm:prSet>
      <dgm:spPr/>
    </dgm:pt>
    <dgm:pt modelId="{A24933FF-04DB-674D-BC32-429EBD804796}" type="pres">
      <dgm:prSet presAssocID="{FFB25FB2-4F90-AE49-A931-C1C0F03ECD7B}" presName="space" presStyleCnt="0"/>
      <dgm:spPr/>
    </dgm:pt>
    <dgm:pt modelId="{E77A0E6C-2A04-3D4C-BC3B-C3C1182EB76C}" type="pres">
      <dgm:prSet presAssocID="{1707530A-3796-D444-957C-7A4C30AA66A6}" presName="Name5" presStyleLbl="vennNode1" presStyleIdx="4" presStyleCnt="6">
        <dgm:presLayoutVars>
          <dgm:bulletEnabled val="1"/>
        </dgm:presLayoutVars>
      </dgm:prSet>
      <dgm:spPr/>
    </dgm:pt>
    <dgm:pt modelId="{5C09A7BF-FA17-1B46-A499-34FFAC6C7B2D}" type="pres">
      <dgm:prSet presAssocID="{D0FF1A43-462D-4846-AB87-3C1BD1DE8D48}" presName="space" presStyleCnt="0"/>
      <dgm:spPr/>
    </dgm:pt>
    <dgm:pt modelId="{C78B4E4E-A5F1-9841-A8DF-38F57884A84C}" type="pres">
      <dgm:prSet presAssocID="{92A86649-A18B-774F-BB50-90BCC3C5388D}" presName="Name5" presStyleLbl="vennNode1" presStyleIdx="5" presStyleCnt="6">
        <dgm:presLayoutVars>
          <dgm:bulletEnabled val="1"/>
        </dgm:presLayoutVars>
      </dgm:prSet>
      <dgm:spPr/>
    </dgm:pt>
  </dgm:ptLst>
  <dgm:cxnLst>
    <dgm:cxn modelId="{15A2F301-4B51-CD46-BEF5-717BCD0A543B}" srcId="{A48073A1-5647-A74E-BE85-F4C96BD97014}" destId="{1707530A-3796-D444-957C-7A4C30AA66A6}" srcOrd="4" destOrd="0" parTransId="{341A41EC-02DF-554C-A271-7B0985346AA7}" sibTransId="{D0FF1A43-462D-4846-AB87-3C1BD1DE8D48}"/>
    <dgm:cxn modelId="{D0C21304-12E7-C542-B583-DE8B4A4F22CC}" type="presOf" srcId="{51F75E88-AD17-D149-BAB1-A8B931BB0B68}" destId="{A27CAE29-2533-FC4E-A705-C44EE3461605}" srcOrd="0" destOrd="0" presId="urn:microsoft.com/office/officeart/2005/8/layout/venn3"/>
    <dgm:cxn modelId="{09DAA204-234D-5C49-B8F4-A05468D2B297}" type="presOf" srcId="{92A86649-A18B-774F-BB50-90BCC3C5388D}" destId="{C78B4E4E-A5F1-9841-A8DF-38F57884A84C}" srcOrd="0" destOrd="0" presId="urn:microsoft.com/office/officeart/2005/8/layout/venn3"/>
    <dgm:cxn modelId="{53886D06-1634-9446-B30B-CBBB553BADF5}" srcId="{A48073A1-5647-A74E-BE85-F4C96BD97014}" destId="{EC420CF9-CC7C-7B42-B795-57AF736291CD}" srcOrd="0" destOrd="0" parTransId="{AAAACD11-9295-404E-8DCA-070F4DE1D1D9}" sibTransId="{FEB97789-CB37-9D4A-9420-15961B2499E5}"/>
    <dgm:cxn modelId="{7642D611-6498-314B-B8F2-8326B14F2E5E}" srcId="{A48073A1-5647-A74E-BE85-F4C96BD97014}" destId="{92A86649-A18B-774F-BB50-90BCC3C5388D}" srcOrd="5" destOrd="0" parTransId="{773AE263-A988-614B-A818-C04B431F54DE}" sibTransId="{B40B312E-C7C3-4144-9F1B-4205AECC4E71}"/>
    <dgm:cxn modelId="{68BC7012-3DDA-0B44-B706-4607618AC933}" type="presOf" srcId="{753E109B-6860-9045-874E-0C98063CDAFC}" destId="{349CD881-F67D-1145-B5F8-E361FFE8DAF7}" srcOrd="0" destOrd="0" presId="urn:microsoft.com/office/officeart/2005/8/layout/venn3"/>
    <dgm:cxn modelId="{8712322E-6975-824E-A021-93AB20EE727C}" type="presOf" srcId="{1707530A-3796-D444-957C-7A4C30AA66A6}" destId="{E77A0E6C-2A04-3D4C-BC3B-C3C1182EB76C}" srcOrd="0" destOrd="0" presId="urn:microsoft.com/office/officeart/2005/8/layout/venn3"/>
    <dgm:cxn modelId="{888B4B41-C74C-2044-9FB5-2DF1334716B6}" type="presOf" srcId="{A48073A1-5647-A74E-BE85-F4C96BD97014}" destId="{5DFA6D49-C374-3945-A98F-9F66D8ECF84D}" srcOrd="0" destOrd="0" presId="urn:microsoft.com/office/officeart/2005/8/layout/venn3"/>
    <dgm:cxn modelId="{8CA0E083-A0DE-B94D-A3C1-24E58550BAFA}" srcId="{A48073A1-5647-A74E-BE85-F4C96BD97014}" destId="{753E109B-6860-9045-874E-0C98063CDAFC}" srcOrd="3" destOrd="0" parTransId="{2B40E0BA-2C09-6943-99DD-5E369DC2DBD4}" sibTransId="{FFB25FB2-4F90-AE49-A931-C1C0F03ECD7B}"/>
    <dgm:cxn modelId="{3E60E48F-99DF-8A42-85D8-F4B00E007D09}" srcId="{A48073A1-5647-A74E-BE85-F4C96BD97014}" destId="{51F75E88-AD17-D149-BAB1-A8B931BB0B68}" srcOrd="1" destOrd="0" parTransId="{62AE98DD-173E-6147-A731-5BBA75BAB832}" sibTransId="{A1C0614A-D363-1E40-BCDD-A86B96DF61E1}"/>
    <dgm:cxn modelId="{FE6F4291-65FF-3643-9595-8B086E3EF28C}" type="presOf" srcId="{E300AA2D-9C41-B944-A5B8-F7BD70796973}" destId="{9452BA1E-EF86-3A42-84B7-DB20BC11F08D}" srcOrd="0" destOrd="0" presId="urn:microsoft.com/office/officeart/2005/8/layout/venn3"/>
    <dgm:cxn modelId="{F2C91FBE-E30D-1F44-A414-F3025803EA95}" srcId="{A48073A1-5647-A74E-BE85-F4C96BD97014}" destId="{E300AA2D-9C41-B944-A5B8-F7BD70796973}" srcOrd="2" destOrd="0" parTransId="{D30B9E0A-C3C9-CC42-A381-9E5DE84F4D72}" sibTransId="{8B22FF94-BC23-4A4F-B158-3D43F001DE0F}"/>
    <dgm:cxn modelId="{CE36B2D2-60B5-054A-9D00-D55750A46572}" type="presOf" srcId="{EC420CF9-CC7C-7B42-B795-57AF736291CD}" destId="{2843FB06-B1B4-AA47-992B-C9C964012CB8}" srcOrd="0" destOrd="0" presId="urn:microsoft.com/office/officeart/2005/8/layout/venn3"/>
    <dgm:cxn modelId="{69B045A7-37C9-644C-BB2C-DA5B92F0118E}" type="presParOf" srcId="{5DFA6D49-C374-3945-A98F-9F66D8ECF84D}" destId="{2843FB06-B1B4-AA47-992B-C9C964012CB8}" srcOrd="0" destOrd="0" presId="urn:microsoft.com/office/officeart/2005/8/layout/venn3"/>
    <dgm:cxn modelId="{D2D76972-4494-494B-9A42-2EABBE134106}" type="presParOf" srcId="{5DFA6D49-C374-3945-A98F-9F66D8ECF84D}" destId="{2CF37729-54FF-2849-A505-CD3596EACB2A}" srcOrd="1" destOrd="0" presId="urn:microsoft.com/office/officeart/2005/8/layout/venn3"/>
    <dgm:cxn modelId="{3588553B-751B-DA48-A9AE-1417048BF346}" type="presParOf" srcId="{5DFA6D49-C374-3945-A98F-9F66D8ECF84D}" destId="{A27CAE29-2533-FC4E-A705-C44EE3461605}" srcOrd="2" destOrd="0" presId="urn:microsoft.com/office/officeart/2005/8/layout/venn3"/>
    <dgm:cxn modelId="{85B7FECE-20AD-B742-AEBA-A1835141F85D}" type="presParOf" srcId="{5DFA6D49-C374-3945-A98F-9F66D8ECF84D}" destId="{6C161D67-578C-BC4A-8A60-3187A157E331}" srcOrd="3" destOrd="0" presId="urn:microsoft.com/office/officeart/2005/8/layout/venn3"/>
    <dgm:cxn modelId="{CEF45AFB-F0C3-E544-8258-BEF8317FCFAB}" type="presParOf" srcId="{5DFA6D49-C374-3945-A98F-9F66D8ECF84D}" destId="{9452BA1E-EF86-3A42-84B7-DB20BC11F08D}" srcOrd="4" destOrd="0" presId="urn:microsoft.com/office/officeart/2005/8/layout/venn3"/>
    <dgm:cxn modelId="{F23825BA-2A82-F54E-8619-3BFC53D0280C}" type="presParOf" srcId="{5DFA6D49-C374-3945-A98F-9F66D8ECF84D}" destId="{9D07C1FE-AC1C-0D41-8009-850799C0C13B}" srcOrd="5" destOrd="0" presId="urn:microsoft.com/office/officeart/2005/8/layout/venn3"/>
    <dgm:cxn modelId="{59AF252B-745C-3847-BC69-E44B1F2301E9}" type="presParOf" srcId="{5DFA6D49-C374-3945-A98F-9F66D8ECF84D}" destId="{349CD881-F67D-1145-B5F8-E361FFE8DAF7}" srcOrd="6" destOrd="0" presId="urn:microsoft.com/office/officeart/2005/8/layout/venn3"/>
    <dgm:cxn modelId="{7212B9F5-D477-A749-AF54-1242D192B5AB}" type="presParOf" srcId="{5DFA6D49-C374-3945-A98F-9F66D8ECF84D}" destId="{A24933FF-04DB-674D-BC32-429EBD804796}" srcOrd="7" destOrd="0" presId="urn:microsoft.com/office/officeart/2005/8/layout/venn3"/>
    <dgm:cxn modelId="{164AF817-5955-EB49-A8D1-C082E43CC7E6}" type="presParOf" srcId="{5DFA6D49-C374-3945-A98F-9F66D8ECF84D}" destId="{E77A0E6C-2A04-3D4C-BC3B-C3C1182EB76C}" srcOrd="8" destOrd="0" presId="urn:microsoft.com/office/officeart/2005/8/layout/venn3"/>
    <dgm:cxn modelId="{8FB415FA-FCA0-6E49-8F3F-E913A825AFC9}" type="presParOf" srcId="{5DFA6D49-C374-3945-A98F-9F66D8ECF84D}" destId="{5C09A7BF-FA17-1B46-A499-34FFAC6C7B2D}" srcOrd="9" destOrd="0" presId="urn:microsoft.com/office/officeart/2005/8/layout/venn3"/>
    <dgm:cxn modelId="{6DD1858C-2029-1942-9930-03B3D24855DC}" type="presParOf" srcId="{5DFA6D49-C374-3945-A98F-9F66D8ECF84D}" destId="{C78B4E4E-A5F1-9841-A8DF-38F57884A84C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3DED32-1A73-486A-9189-3B47E14B860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34DB3C5F-6756-4C0E-B3A6-88DA6BED6E54}">
      <dgm:prSet/>
      <dgm:spPr/>
      <dgm:t>
        <a:bodyPr/>
        <a:lstStyle/>
        <a:p>
          <a:r>
            <a:rPr lang="en-GB"/>
            <a:t>Ensure repositories are open access and can be used to synthesize information </a:t>
          </a:r>
          <a:endParaRPr lang="en-US"/>
        </a:p>
      </dgm:t>
    </dgm:pt>
    <dgm:pt modelId="{FAF03D66-05C3-4799-9163-40948DDE0FBE}" type="parTrans" cxnId="{1391FF6F-A561-4971-BE42-F2A74848BE93}">
      <dgm:prSet/>
      <dgm:spPr/>
      <dgm:t>
        <a:bodyPr/>
        <a:lstStyle/>
        <a:p>
          <a:endParaRPr lang="en-US"/>
        </a:p>
      </dgm:t>
    </dgm:pt>
    <dgm:pt modelId="{75431137-C34F-45A3-9579-BDA394833039}" type="sibTrans" cxnId="{1391FF6F-A561-4971-BE42-F2A74848BE93}">
      <dgm:prSet/>
      <dgm:spPr/>
      <dgm:t>
        <a:bodyPr/>
        <a:lstStyle/>
        <a:p>
          <a:endParaRPr lang="en-US"/>
        </a:p>
      </dgm:t>
    </dgm:pt>
    <dgm:pt modelId="{F45D3121-E1A0-4962-8DE9-0B49ABC79125}">
      <dgm:prSet/>
      <dgm:spPr/>
      <dgm:t>
        <a:bodyPr/>
        <a:lstStyle/>
        <a:p>
          <a:r>
            <a:rPr lang="en-GB"/>
            <a:t>Develop innovative ways to communicate and package for speed and local relevance</a:t>
          </a:r>
          <a:endParaRPr lang="en-US"/>
        </a:p>
      </dgm:t>
    </dgm:pt>
    <dgm:pt modelId="{B75C70E7-8F87-428F-8E37-9DC62B1945F0}" type="parTrans" cxnId="{8E276D5C-B6E8-488E-8315-5CB14F0BDAB6}">
      <dgm:prSet/>
      <dgm:spPr/>
      <dgm:t>
        <a:bodyPr/>
        <a:lstStyle/>
        <a:p>
          <a:endParaRPr lang="en-US"/>
        </a:p>
      </dgm:t>
    </dgm:pt>
    <dgm:pt modelId="{76EACCCE-732C-4F5D-AD96-740E1A4C6021}" type="sibTrans" cxnId="{8E276D5C-B6E8-488E-8315-5CB14F0BDAB6}">
      <dgm:prSet/>
      <dgm:spPr/>
      <dgm:t>
        <a:bodyPr/>
        <a:lstStyle/>
        <a:p>
          <a:endParaRPr lang="en-US"/>
        </a:p>
      </dgm:t>
    </dgm:pt>
    <dgm:pt modelId="{DC0A5A01-E033-467A-A207-52E6C6C58C80}">
      <dgm:prSet/>
      <dgm:spPr/>
      <dgm:t>
        <a:bodyPr/>
        <a:lstStyle/>
        <a:p>
          <a:r>
            <a:rPr lang="en-GB"/>
            <a:t>Convene dialogues and support engagement – process facilitation </a:t>
          </a:r>
          <a:endParaRPr lang="en-US"/>
        </a:p>
      </dgm:t>
    </dgm:pt>
    <dgm:pt modelId="{4F1E3CA2-277C-40EE-B299-2D88297B5268}" type="parTrans" cxnId="{E11DFFDE-E7AC-468E-8C79-4417D4E0D797}">
      <dgm:prSet/>
      <dgm:spPr/>
      <dgm:t>
        <a:bodyPr/>
        <a:lstStyle/>
        <a:p>
          <a:endParaRPr lang="en-US"/>
        </a:p>
      </dgm:t>
    </dgm:pt>
    <dgm:pt modelId="{63A7B9B2-F06B-480D-8A2A-B8E60C91D881}" type="sibTrans" cxnId="{E11DFFDE-E7AC-468E-8C79-4417D4E0D797}">
      <dgm:prSet/>
      <dgm:spPr/>
      <dgm:t>
        <a:bodyPr/>
        <a:lstStyle/>
        <a:p>
          <a:endParaRPr lang="en-US"/>
        </a:p>
      </dgm:t>
    </dgm:pt>
    <dgm:pt modelId="{195F9324-2DF3-4391-B0D6-6B7791559360}">
      <dgm:prSet/>
      <dgm:spPr/>
      <dgm:t>
        <a:bodyPr/>
        <a:lstStyle/>
        <a:p>
          <a:r>
            <a:rPr lang="en-GB"/>
            <a:t>Support process documentation, measure uptake</a:t>
          </a:r>
          <a:endParaRPr lang="en-US"/>
        </a:p>
      </dgm:t>
    </dgm:pt>
    <dgm:pt modelId="{4F5769DD-3ED0-4E73-B450-F6E37759A67F}" type="parTrans" cxnId="{D3DAB46B-54EE-42F7-98E8-C6DBA04DFC88}">
      <dgm:prSet/>
      <dgm:spPr/>
      <dgm:t>
        <a:bodyPr/>
        <a:lstStyle/>
        <a:p>
          <a:endParaRPr lang="en-US"/>
        </a:p>
      </dgm:t>
    </dgm:pt>
    <dgm:pt modelId="{1DEB4484-6D7D-4259-90FF-9F45675D9D08}" type="sibTrans" cxnId="{D3DAB46B-54EE-42F7-98E8-C6DBA04DFC88}">
      <dgm:prSet/>
      <dgm:spPr/>
      <dgm:t>
        <a:bodyPr/>
        <a:lstStyle/>
        <a:p>
          <a:endParaRPr lang="en-US"/>
        </a:p>
      </dgm:t>
    </dgm:pt>
    <dgm:pt modelId="{15736079-840D-4289-AC08-695DD69E01ED}">
      <dgm:prSet/>
      <dgm:spPr/>
      <dgm:t>
        <a:bodyPr/>
        <a:lstStyle/>
        <a:p>
          <a:r>
            <a:rPr lang="en-GB"/>
            <a:t>Map demand and stakeholders</a:t>
          </a:r>
          <a:endParaRPr lang="en-US"/>
        </a:p>
      </dgm:t>
    </dgm:pt>
    <dgm:pt modelId="{873B8A7D-5E86-4290-9B03-AC34B7913C7C}" type="parTrans" cxnId="{533B6644-CFA6-4AE6-83E6-F320AE9CBBA8}">
      <dgm:prSet/>
      <dgm:spPr/>
      <dgm:t>
        <a:bodyPr/>
        <a:lstStyle/>
        <a:p>
          <a:endParaRPr lang="en-US"/>
        </a:p>
      </dgm:t>
    </dgm:pt>
    <dgm:pt modelId="{FF057DA6-DF59-475D-857A-3397ECBAA3DA}" type="sibTrans" cxnId="{533B6644-CFA6-4AE6-83E6-F320AE9CBBA8}">
      <dgm:prSet/>
      <dgm:spPr/>
      <dgm:t>
        <a:bodyPr/>
        <a:lstStyle/>
        <a:p>
          <a:endParaRPr lang="en-US"/>
        </a:p>
      </dgm:t>
    </dgm:pt>
    <dgm:pt modelId="{F77F6A7F-ECD0-4D47-9127-0BC433717013}" type="pres">
      <dgm:prSet presAssocID="{DB3DED32-1A73-486A-9189-3B47E14B8601}" presName="root" presStyleCnt="0">
        <dgm:presLayoutVars>
          <dgm:dir/>
          <dgm:resizeHandles val="exact"/>
        </dgm:presLayoutVars>
      </dgm:prSet>
      <dgm:spPr/>
    </dgm:pt>
    <dgm:pt modelId="{3683F7F9-50F0-4B3F-8100-E49DD9AF52CB}" type="pres">
      <dgm:prSet presAssocID="{34DB3C5F-6756-4C0E-B3A6-88DA6BED6E54}" presName="compNode" presStyleCnt="0"/>
      <dgm:spPr/>
    </dgm:pt>
    <dgm:pt modelId="{1A3A7659-815B-4381-A57A-8069CB780CE0}" type="pres">
      <dgm:prSet presAssocID="{34DB3C5F-6756-4C0E-B3A6-88DA6BED6E54}" presName="bgRect" presStyleLbl="bgShp" presStyleIdx="0" presStyleCnt="5"/>
      <dgm:spPr/>
    </dgm:pt>
    <dgm:pt modelId="{725662CA-8DCC-4CA7-B45A-AF909061447D}" type="pres">
      <dgm:prSet presAssocID="{34DB3C5F-6756-4C0E-B3A6-88DA6BED6E5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BC8F3178-45ED-448D-9932-DC89E934F62D}" type="pres">
      <dgm:prSet presAssocID="{34DB3C5F-6756-4C0E-B3A6-88DA6BED6E54}" presName="spaceRect" presStyleCnt="0"/>
      <dgm:spPr/>
    </dgm:pt>
    <dgm:pt modelId="{8E7385BA-CC7E-4BE4-A160-505AFCD02F44}" type="pres">
      <dgm:prSet presAssocID="{34DB3C5F-6756-4C0E-B3A6-88DA6BED6E54}" presName="parTx" presStyleLbl="revTx" presStyleIdx="0" presStyleCnt="5">
        <dgm:presLayoutVars>
          <dgm:chMax val="0"/>
          <dgm:chPref val="0"/>
        </dgm:presLayoutVars>
      </dgm:prSet>
      <dgm:spPr/>
    </dgm:pt>
    <dgm:pt modelId="{57E3BBFF-FAA4-43EF-BC10-DC30F4EC2A78}" type="pres">
      <dgm:prSet presAssocID="{75431137-C34F-45A3-9579-BDA394833039}" presName="sibTrans" presStyleCnt="0"/>
      <dgm:spPr/>
    </dgm:pt>
    <dgm:pt modelId="{CFA137DA-5817-4A4A-8B0B-FD2958680AA1}" type="pres">
      <dgm:prSet presAssocID="{F45D3121-E1A0-4962-8DE9-0B49ABC79125}" presName="compNode" presStyleCnt="0"/>
      <dgm:spPr/>
    </dgm:pt>
    <dgm:pt modelId="{E7D7EA0F-381D-413B-B5E1-5CDADD4E33F7}" type="pres">
      <dgm:prSet presAssocID="{F45D3121-E1A0-4962-8DE9-0B49ABC79125}" presName="bgRect" presStyleLbl="bgShp" presStyleIdx="1" presStyleCnt="5"/>
      <dgm:spPr/>
    </dgm:pt>
    <dgm:pt modelId="{160165A3-147F-4101-8AFC-0977B9928C89}" type="pres">
      <dgm:prSet presAssocID="{F45D3121-E1A0-4962-8DE9-0B49ABC79125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B7E04A91-A935-430A-BEE5-E8D83CD9A2D2}" type="pres">
      <dgm:prSet presAssocID="{F45D3121-E1A0-4962-8DE9-0B49ABC79125}" presName="spaceRect" presStyleCnt="0"/>
      <dgm:spPr/>
    </dgm:pt>
    <dgm:pt modelId="{69FF0517-B8F5-4A39-A3BB-C4819A4446CB}" type="pres">
      <dgm:prSet presAssocID="{F45D3121-E1A0-4962-8DE9-0B49ABC79125}" presName="parTx" presStyleLbl="revTx" presStyleIdx="1" presStyleCnt="5">
        <dgm:presLayoutVars>
          <dgm:chMax val="0"/>
          <dgm:chPref val="0"/>
        </dgm:presLayoutVars>
      </dgm:prSet>
      <dgm:spPr/>
    </dgm:pt>
    <dgm:pt modelId="{D2A06D95-B611-43FC-AC0B-151C124CC341}" type="pres">
      <dgm:prSet presAssocID="{76EACCCE-732C-4F5D-AD96-740E1A4C6021}" presName="sibTrans" presStyleCnt="0"/>
      <dgm:spPr/>
    </dgm:pt>
    <dgm:pt modelId="{F02B4F15-B894-4ECF-8FAD-0BF25BD61354}" type="pres">
      <dgm:prSet presAssocID="{DC0A5A01-E033-467A-A207-52E6C6C58C80}" presName="compNode" presStyleCnt="0"/>
      <dgm:spPr/>
    </dgm:pt>
    <dgm:pt modelId="{7618A2CF-09DF-4FC7-ABAF-4B3289C801F4}" type="pres">
      <dgm:prSet presAssocID="{DC0A5A01-E033-467A-A207-52E6C6C58C80}" presName="bgRect" presStyleLbl="bgShp" presStyleIdx="2" presStyleCnt="5"/>
      <dgm:spPr/>
    </dgm:pt>
    <dgm:pt modelId="{2DF4C9B5-8C78-41D1-9C67-A6B7D2A60911}" type="pres">
      <dgm:prSet presAssocID="{DC0A5A01-E033-467A-A207-52E6C6C58C80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057DDF92-BD2A-48CF-B6E9-8140475B9E3D}" type="pres">
      <dgm:prSet presAssocID="{DC0A5A01-E033-467A-A207-52E6C6C58C80}" presName="spaceRect" presStyleCnt="0"/>
      <dgm:spPr/>
    </dgm:pt>
    <dgm:pt modelId="{2C7C61AE-139D-4D42-9A56-56824D8B0C43}" type="pres">
      <dgm:prSet presAssocID="{DC0A5A01-E033-467A-A207-52E6C6C58C80}" presName="parTx" presStyleLbl="revTx" presStyleIdx="2" presStyleCnt="5">
        <dgm:presLayoutVars>
          <dgm:chMax val="0"/>
          <dgm:chPref val="0"/>
        </dgm:presLayoutVars>
      </dgm:prSet>
      <dgm:spPr/>
    </dgm:pt>
    <dgm:pt modelId="{58506998-9269-42B8-BD1D-6C31169EB9DE}" type="pres">
      <dgm:prSet presAssocID="{63A7B9B2-F06B-480D-8A2A-B8E60C91D881}" presName="sibTrans" presStyleCnt="0"/>
      <dgm:spPr/>
    </dgm:pt>
    <dgm:pt modelId="{F08D475D-7533-4DEF-B601-E9B201C757F4}" type="pres">
      <dgm:prSet presAssocID="{195F9324-2DF3-4391-B0D6-6B7791559360}" presName="compNode" presStyleCnt="0"/>
      <dgm:spPr/>
    </dgm:pt>
    <dgm:pt modelId="{9336F3B8-7DE2-40B5-A0B8-31B0FB52D007}" type="pres">
      <dgm:prSet presAssocID="{195F9324-2DF3-4391-B0D6-6B7791559360}" presName="bgRect" presStyleLbl="bgShp" presStyleIdx="3" presStyleCnt="5"/>
      <dgm:spPr/>
    </dgm:pt>
    <dgm:pt modelId="{C8C0222E-ED0A-46F9-8DF5-18B06DB5E238}" type="pres">
      <dgm:prSet presAssocID="{195F9324-2DF3-4391-B0D6-6B779155936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2C584219-CAF4-4781-B4BF-13A6BD91651B}" type="pres">
      <dgm:prSet presAssocID="{195F9324-2DF3-4391-B0D6-6B7791559360}" presName="spaceRect" presStyleCnt="0"/>
      <dgm:spPr/>
    </dgm:pt>
    <dgm:pt modelId="{46A11A03-5079-488D-837D-8AB512DDEEF3}" type="pres">
      <dgm:prSet presAssocID="{195F9324-2DF3-4391-B0D6-6B7791559360}" presName="parTx" presStyleLbl="revTx" presStyleIdx="3" presStyleCnt="5">
        <dgm:presLayoutVars>
          <dgm:chMax val="0"/>
          <dgm:chPref val="0"/>
        </dgm:presLayoutVars>
      </dgm:prSet>
      <dgm:spPr/>
    </dgm:pt>
    <dgm:pt modelId="{B8A42644-E6DE-4E5B-8770-EED75D7CB5E8}" type="pres">
      <dgm:prSet presAssocID="{1DEB4484-6D7D-4259-90FF-9F45675D9D08}" presName="sibTrans" presStyleCnt="0"/>
      <dgm:spPr/>
    </dgm:pt>
    <dgm:pt modelId="{15A1DBB8-7E72-4957-B103-134C113F4F1B}" type="pres">
      <dgm:prSet presAssocID="{15736079-840D-4289-AC08-695DD69E01ED}" presName="compNode" presStyleCnt="0"/>
      <dgm:spPr/>
    </dgm:pt>
    <dgm:pt modelId="{7ABF916C-F1B3-4864-AFCC-993663711F23}" type="pres">
      <dgm:prSet presAssocID="{15736079-840D-4289-AC08-695DD69E01ED}" presName="bgRect" presStyleLbl="bgShp" presStyleIdx="4" presStyleCnt="5"/>
      <dgm:spPr/>
    </dgm:pt>
    <dgm:pt modelId="{F8EA7976-399E-4B55-927B-49B382ADF1D9}" type="pres">
      <dgm:prSet presAssocID="{15736079-840D-4289-AC08-695DD69E01E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52FA00C0-2340-4503-A7DD-62C189BF0ECD}" type="pres">
      <dgm:prSet presAssocID="{15736079-840D-4289-AC08-695DD69E01ED}" presName="spaceRect" presStyleCnt="0"/>
      <dgm:spPr/>
    </dgm:pt>
    <dgm:pt modelId="{C0762963-46D3-4ACE-A208-84999C1F4265}" type="pres">
      <dgm:prSet presAssocID="{15736079-840D-4289-AC08-695DD69E01E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8E276D5C-B6E8-488E-8315-5CB14F0BDAB6}" srcId="{DB3DED32-1A73-486A-9189-3B47E14B8601}" destId="{F45D3121-E1A0-4962-8DE9-0B49ABC79125}" srcOrd="1" destOrd="0" parTransId="{B75C70E7-8F87-428F-8E37-9DC62B1945F0}" sibTransId="{76EACCCE-732C-4F5D-AD96-740E1A4C6021}"/>
    <dgm:cxn modelId="{F5925D41-6403-4D46-834D-55C91898DF73}" type="presOf" srcId="{15736079-840D-4289-AC08-695DD69E01ED}" destId="{C0762963-46D3-4ACE-A208-84999C1F4265}" srcOrd="0" destOrd="0" presId="urn:microsoft.com/office/officeart/2018/2/layout/IconVerticalSolidList"/>
    <dgm:cxn modelId="{533B6644-CFA6-4AE6-83E6-F320AE9CBBA8}" srcId="{DB3DED32-1A73-486A-9189-3B47E14B8601}" destId="{15736079-840D-4289-AC08-695DD69E01ED}" srcOrd="4" destOrd="0" parTransId="{873B8A7D-5E86-4290-9B03-AC34B7913C7C}" sibTransId="{FF057DA6-DF59-475D-857A-3397ECBAA3DA}"/>
    <dgm:cxn modelId="{D3DAB46B-54EE-42F7-98E8-C6DBA04DFC88}" srcId="{DB3DED32-1A73-486A-9189-3B47E14B8601}" destId="{195F9324-2DF3-4391-B0D6-6B7791559360}" srcOrd="3" destOrd="0" parTransId="{4F5769DD-3ED0-4E73-B450-F6E37759A67F}" sibTransId="{1DEB4484-6D7D-4259-90FF-9F45675D9D08}"/>
    <dgm:cxn modelId="{1391FF6F-A561-4971-BE42-F2A74848BE93}" srcId="{DB3DED32-1A73-486A-9189-3B47E14B8601}" destId="{34DB3C5F-6756-4C0E-B3A6-88DA6BED6E54}" srcOrd="0" destOrd="0" parTransId="{FAF03D66-05C3-4799-9163-40948DDE0FBE}" sibTransId="{75431137-C34F-45A3-9579-BDA394833039}"/>
    <dgm:cxn modelId="{30A4F471-5E3C-40C1-AC38-7B07962FF1C1}" type="presOf" srcId="{DB3DED32-1A73-486A-9189-3B47E14B8601}" destId="{F77F6A7F-ECD0-4D47-9127-0BC433717013}" srcOrd="0" destOrd="0" presId="urn:microsoft.com/office/officeart/2018/2/layout/IconVerticalSolidList"/>
    <dgm:cxn modelId="{30B2889E-5C4D-4588-B956-73D6D1CD16D3}" type="presOf" srcId="{DC0A5A01-E033-467A-A207-52E6C6C58C80}" destId="{2C7C61AE-139D-4D42-9A56-56824D8B0C43}" srcOrd="0" destOrd="0" presId="urn:microsoft.com/office/officeart/2018/2/layout/IconVerticalSolidList"/>
    <dgm:cxn modelId="{A1A541A7-E21A-4759-8FEF-53FAE1831A08}" type="presOf" srcId="{195F9324-2DF3-4391-B0D6-6B7791559360}" destId="{46A11A03-5079-488D-837D-8AB512DDEEF3}" srcOrd="0" destOrd="0" presId="urn:microsoft.com/office/officeart/2018/2/layout/IconVerticalSolidList"/>
    <dgm:cxn modelId="{289886D9-13C2-46BF-9063-5BA112B44325}" type="presOf" srcId="{F45D3121-E1A0-4962-8DE9-0B49ABC79125}" destId="{69FF0517-B8F5-4A39-A3BB-C4819A4446CB}" srcOrd="0" destOrd="0" presId="urn:microsoft.com/office/officeart/2018/2/layout/IconVerticalSolidList"/>
    <dgm:cxn modelId="{E11DFFDE-E7AC-468E-8C79-4417D4E0D797}" srcId="{DB3DED32-1A73-486A-9189-3B47E14B8601}" destId="{DC0A5A01-E033-467A-A207-52E6C6C58C80}" srcOrd="2" destOrd="0" parTransId="{4F1E3CA2-277C-40EE-B299-2D88297B5268}" sibTransId="{63A7B9B2-F06B-480D-8A2A-B8E60C91D881}"/>
    <dgm:cxn modelId="{D9A6C2EB-6A14-4317-91A0-8F9A2305270B}" type="presOf" srcId="{34DB3C5F-6756-4C0E-B3A6-88DA6BED6E54}" destId="{8E7385BA-CC7E-4BE4-A160-505AFCD02F44}" srcOrd="0" destOrd="0" presId="urn:microsoft.com/office/officeart/2018/2/layout/IconVerticalSolidList"/>
    <dgm:cxn modelId="{889D6820-812E-4232-B670-CD187F13180C}" type="presParOf" srcId="{F77F6A7F-ECD0-4D47-9127-0BC433717013}" destId="{3683F7F9-50F0-4B3F-8100-E49DD9AF52CB}" srcOrd="0" destOrd="0" presId="urn:microsoft.com/office/officeart/2018/2/layout/IconVerticalSolidList"/>
    <dgm:cxn modelId="{72D93577-8F12-42C0-9198-FD4A35916A4D}" type="presParOf" srcId="{3683F7F9-50F0-4B3F-8100-E49DD9AF52CB}" destId="{1A3A7659-815B-4381-A57A-8069CB780CE0}" srcOrd="0" destOrd="0" presId="urn:microsoft.com/office/officeart/2018/2/layout/IconVerticalSolidList"/>
    <dgm:cxn modelId="{C1964D33-06A8-46A3-A903-F0CB9AA13458}" type="presParOf" srcId="{3683F7F9-50F0-4B3F-8100-E49DD9AF52CB}" destId="{725662CA-8DCC-4CA7-B45A-AF909061447D}" srcOrd="1" destOrd="0" presId="urn:microsoft.com/office/officeart/2018/2/layout/IconVerticalSolidList"/>
    <dgm:cxn modelId="{B22CBA63-58B2-4605-BF69-C016B304338E}" type="presParOf" srcId="{3683F7F9-50F0-4B3F-8100-E49DD9AF52CB}" destId="{BC8F3178-45ED-448D-9932-DC89E934F62D}" srcOrd="2" destOrd="0" presId="urn:microsoft.com/office/officeart/2018/2/layout/IconVerticalSolidList"/>
    <dgm:cxn modelId="{E856823E-7340-4E61-A8CC-3470EB2B788E}" type="presParOf" srcId="{3683F7F9-50F0-4B3F-8100-E49DD9AF52CB}" destId="{8E7385BA-CC7E-4BE4-A160-505AFCD02F44}" srcOrd="3" destOrd="0" presId="urn:microsoft.com/office/officeart/2018/2/layout/IconVerticalSolidList"/>
    <dgm:cxn modelId="{36442641-9E8F-4F70-A21E-ED262CFA2D0E}" type="presParOf" srcId="{F77F6A7F-ECD0-4D47-9127-0BC433717013}" destId="{57E3BBFF-FAA4-43EF-BC10-DC30F4EC2A78}" srcOrd="1" destOrd="0" presId="urn:microsoft.com/office/officeart/2018/2/layout/IconVerticalSolidList"/>
    <dgm:cxn modelId="{31CDC39F-6C9B-4FDA-AF0E-7FA7F49ADE72}" type="presParOf" srcId="{F77F6A7F-ECD0-4D47-9127-0BC433717013}" destId="{CFA137DA-5817-4A4A-8B0B-FD2958680AA1}" srcOrd="2" destOrd="0" presId="urn:microsoft.com/office/officeart/2018/2/layout/IconVerticalSolidList"/>
    <dgm:cxn modelId="{20596375-9A0B-4B3F-B3D8-08ABCA9CF0F1}" type="presParOf" srcId="{CFA137DA-5817-4A4A-8B0B-FD2958680AA1}" destId="{E7D7EA0F-381D-413B-B5E1-5CDADD4E33F7}" srcOrd="0" destOrd="0" presId="urn:microsoft.com/office/officeart/2018/2/layout/IconVerticalSolidList"/>
    <dgm:cxn modelId="{4AADAE7C-5CA6-4E13-893F-E449DFDBE558}" type="presParOf" srcId="{CFA137DA-5817-4A4A-8B0B-FD2958680AA1}" destId="{160165A3-147F-4101-8AFC-0977B9928C89}" srcOrd="1" destOrd="0" presId="urn:microsoft.com/office/officeart/2018/2/layout/IconVerticalSolidList"/>
    <dgm:cxn modelId="{58AD1BE7-66A8-4AFD-8A68-0BED9869B294}" type="presParOf" srcId="{CFA137DA-5817-4A4A-8B0B-FD2958680AA1}" destId="{B7E04A91-A935-430A-BEE5-E8D83CD9A2D2}" srcOrd="2" destOrd="0" presId="urn:microsoft.com/office/officeart/2018/2/layout/IconVerticalSolidList"/>
    <dgm:cxn modelId="{4F5A5377-6880-422A-B2D9-46C1D3A0F4CB}" type="presParOf" srcId="{CFA137DA-5817-4A4A-8B0B-FD2958680AA1}" destId="{69FF0517-B8F5-4A39-A3BB-C4819A4446CB}" srcOrd="3" destOrd="0" presId="urn:microsoft.com/office/officeart/2018/2/layout/IconVerticalSolidList"/>
    <dgm:cxn modelId="{C3C963AD-34D5-4DCE-B083-252B37AC257B}" type="presParOf" srcId="{F77F6A7F-ECD0-4D47-9127-0BC433717013}" destId="{D2A06D95-B611-43FC-AC0B-151C124CC341}" srcOrd="3" destOrd="0" presId="urn:microsoft.com/office/officeart/2018/2/layout/IconVerticalSolidList"/>
    <dgm:cxn modelId="{BF3D4768-1E08-4FDB-9EA4-0DE5D2E415F5}" type="presParOf" srcId="{F77F6A7F-ECD0-4D47-9127-0BC433717013}" destId="{F02B4F15-B894-4ECF-8FAD-0BF25BD61354}" srcOrd="4" destOrd="0" presId="urn:microsoft.com/office/officeart/2018/2/layout/IconVerticalSolidList"/>
    <dgm:cxn modelId="{BACBD3F3-1A35-4604-B7E0-369E458B9BA5}" type="presParOf" srcId="{F02B4F15-B894-4ECF-8FAD-0BF25BD61354}" destId="{7618A2CF-09DF-4FC7-ABAF-4B3289C801F4}" srcOrd="0" destOrd="0" presId="urn:microsoft.com/office/officeart/2018/2/layout/IconVerticalSolidList"/>
    <dgm:cxn modelId="{1C4D4EC1-9958-499C-A2BA-DDA3949EA18B}" type="presParOf" srcId="{F02B4F15-B894-4ECF-8FAD-0BF25BD61354}" destId="{2DF4C9B5-8C78-41D1-9C67-A6B7D2A60911}" srcOrd="1" destOrd="0" presId="urn:microsoft.com/office/officeart/2018/2/layout/IconVerticalSolidList"/>
    <dgm:cxn modelId="{F62BDE5B-81E7-4431-B8E1-0AA521C50A11}" type="presParOf" srcId="{F02B4F15-B894-4ECF-8FAD-0BF25BD61354}" destId="{057DDF92-BD2A-48CF-B6E9-8140475B9E3D}" srcOrd="2" destOrd="0" presId="urn:microsoft.com/office/officeart/2018/2/layout/IconVerticalSolidList"/>
    <dgm:cxn modelId="{214BCBC1-D06F-4F2A-9CE7-9F59056DC826}" type="presParOf" srcId="{F02B4F15-B894-4ECF-8FAD-0BF25BD61354}" destId="{2C7C61AE-139D-4D42-9A56-56824D8B0C43}" srcOrd="3" destOrd="0" presId="urn:microsoft.com/office/officeart/2018/2/layout/IconVerticalSolidList"/>
    <dgm:cxn modelId="{28262752-0777-4D42-8DB9-6B13ADCD2519}" type="presParOf" srcId="{F77F6A7F-ECD0-4D47-9127-0BC433717013}" destId="{58506998-9269-42B8-BD1D-6C31169EB9DE}" srcOrd="5" destOrd="0" presId="urn:microsoft.com/office/officeart/2018/2/layout/IconVerticalSolidList"/>
    <dgm:cxn modelId="{3FBC46ED-1B22-4502-81C1-A4BF5E936537}" type="presParOf" srcId="{F77F6A7F-ECD0-4D47-9127-0BC433717013}" destId="{F08D475D-7533-4DEF-B601-E9B201C757F4}" srcOrd="6" destOrd="0" presId="urn:microsoft.com/office/officeart/2018/2/layout/IconVerticalSolidList"/>
    <dgm:cxn modelId="{A99A9B01-4619-4B06-AD9E-8EDCF81D599B}" type="presParOf" srcId="{F08D475D-7533-4DEF-B601-E9B201C757F4}" destId="{9336F3B8-7DE2-40B5-A0B8-31B0FB52D007}" srcOrd="0" destOrd="0" presId="urn:microsoft.com/office/officeart/2018/2/layout/IconVerticalSolidList"/>
    <dgm:cxn modelId="{409AD2F9-B66A-407A-AF7D-6879861AE99B}" type="presParOf" srcId="{F08D475D-7533-4DEF-B601-E9B201C757F4}" destId="{C8C0222E-ED0A-46F9-8DF5-18B06DB5E238}" srcOrd="1" destOrd="0" presId="urn:microsoft.com/office/officeart/2018/2/layout/IconVerticalSolidList"/>
    <dgm:cxn modelId="{799B274E-6809-4862-A80B-43426EA70AEA}" type="presParOf" srcId="{F08D475D-7533-4DEF-B601-E9B201C757F4}" destId="{2C584219-CAF4-4781-B4BF-13A6BD91651B}" srcOrd="2" destOrd="0" presId="urn:microsoft.com/office/officeart/2018/2/layout/IconVerticalSolidList"/>
    <dgm:cxn modelId="{42760B5F-D7B5-4F50-925F-202A648216AC}" type="presParOf" srcId="{F08D475D-7533-4DEF-B601-E9B201C757F4}" destId="{46A11A03-5079-488D-837D-8AB512DDEEF3}" srcOrd="3" destOrd="0" presId="urn:microsoft.com/office/officeart/2018/2/layout/IconVerticalSolidList"/>
    <dgm:cxn modelId="{DB75895B-16B8-41C0-9C94-2A2FCB1CA4E8}" type="presParOf" srcId="{F77F6A7F-ECD0-4D47-9127-0BC433717013}" destId="{B8A42644-E6DE-4E5B-8770-EED75D7CB5E8}" srcOrd="7" destOrd="0" presId="urn:microsoft.com/office/officeart/2018/2/layout/IconVerticalSolidList"/>
    <dgm:cxn modelId="{282C4383-F5B0-4E25-B756-3BF5427C27FF}" type="presParOf" srcId="{F77F6A7F-ECD0-4D47-9127-0BC433717013}" destId="{15A1DBB8-7E72-4957-B103-134C113F4F1B}" srcOrd="8" destOrd="0" presId="urn:microsoft.com/office/officeart/2018/2/layout/IconVerticalSolidList"/>
    <dgm:cxn modelId="{EA30272A-FA5B-445A-8C26-5F2745CFB2DB}" type="presParOf" srcId="{15A1DBB8-7E72-4957-B103-134C113F4F1B}" destId="{7ABF916C-F1B3-4864-AFCC-993663711F23}" srcOrd="0" destOrd="0" presId="urn:microsoft.com/office/officeart/2018/2/layout/IconVerticalSolidList"/>
    <dgm:cxn modelId="{9AA9447A-B7B0-46EF-A9C5-D4A1758E6426}" type="presParOf" srcId="{15A1DBB8-7E72-4957-B103-134C113F4F1B}" destId="{F8EA7976-399E-4B55-927B-49B382ADF1D9}" srcOrd="1" destOrd="0" presId="urn:microsoft.com/office/officeart/2018/2/layout/IconVerticalSolidList"/>
    <dgm:cxn modelId="{DB79056B-B73C-4695-A740-FD2AF0EFE121}" type="presParOf" srcId="{15A1DBB8-7E72-4957-B103-134C113F4F1B}" destId="{52FA00C0-2340-4503-A7DD-62C189BF0ECD}" srcOrd="2" destOrd="0" presId="urn:microsoft.com/office/officeart/2018/2/layout/IconVerticalSolidList"/>
    <dgm:cxn modelId="{24229B30-7BCE-47E8-A8A9-CBDD54BEFBFD}" type="presParOf" srcId="{15A1DBB8-7E72-4957-B103-134C113F4F1B}" destId="{C0762963-46D3-4ACE-A208-84999C1F426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3FB06-B1B4-AA47-992B-C9C964012CB8}">
      <dsp:nvSpPr>
        <dsp:cNvPr id="0" name=""/>
        <dsp:cNvSpPr/>
      </dsp:nvSpPr>
      <dsp:spPr>
        <a:xfrm>
          <a:off x="1341" y="1284337"/>
          <a:ext cx="2197597" cy="21975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941" tIns="17780" rIns="120941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Policy research </a:t>
          </a:r>
          <a:r>
            <a:rPr lang="en-GB" sz="1400" kern="1200"/>
            <a:t>(impact assessment, Market systems, LMPs, policy studies, etc)</a:t>
          </a:r>
        </a:p>
      </dsp:txBody>
      <dsp:txXfrm>
        <a:off x="323172" y="1606168"/>
        <a:ext cx="1553935" cy="1553935"/>
      </dsp:txXfrm>
    </dsp:sp>
    <dsp:sp modelId="{A27CAE29-2533-FC4E-A705-C44EE3461605}">
      <dsp:nvSpPr>
        <dsp:cNvPr id="0" name=""/>
        <dsp:cNvSpPr/>
      </dsp:nvSpPr>
      <dsp:spPr>
        <a:xfrm>
          <a:off x="1759419" y="1284337"/>
          <a:ext cx="2197597" cy="21975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941" tIns="17780" rIns="120941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Synthesis, sense making (global reviews, synthesis, message development) </a:t>
          </a:r>
        </a:p>
      </dsp:txBody>
      <dsp:txXfrm>
        <a:off x="2081250" y="1606168"/>
        <a:ext cx="1553935" cy="1553935"/>
      </dsp:txXfrm>
    </dsp:sp>
    <dsp:sp modelId="{9452BA1E-EF86-3A42-84B7-DB20BC11F08D}">
      <dsp:nvSpPr>
        <dsp:cNvPr id="0" name=""/>
        <dsp:cNvSpPr/>
      </dsp:nvSpPr>
      <dsp:spPr>
        <a:xfrm>
          <a:off x="3517498" y="1284337"/>
          <a:ext cx="2197597" cy="21975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941" tIns="17780" rIns="120941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Knowledge brokering  (work with AGNES, etc)</a:t>
          </a:r>
        </a:p>
      </dsp:txBody>
      <dsp:txXfrm>
        <a:off x="3839329" y="1606168"/>
        <a:ext cx="1553935" cy="1553935"/>
      </dsp:txXfrm>
    </dsp:sp>
    <dsp:sp modelId="{349CD881-F67D-1145-B5F8-E361FFE8DAF7}">
      <dsp:nvSpPr>
        <dsp:cNvPr id="0" name=""/>
        <dsp:cNvSpPr/>
      </dsp:nvSpPr>
      <dsp:spPr>
        <a:xfrm>
          <a:off x="5276701" y="1302116"/>
          <a:ext cx="2197597" cy="21975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941" tIns="17780" rIns="120941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Coalition building /thought leadership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/>
            <a:t>Advocating evidence based messages and points of view </a:t>
          </a:r>
        </a:p>
      </dsp:txBody>
      <dsp:txXfrm>
        <a:off x="5598532" y="1623947"/>
        <a:ext cx="1553935" cy="1553935"/>
      </dsp:txXfrm>
    </dsp:sp>
    <dsp:sp modelId="{E77A0E6C-2A04-3D4C-BC3B-C3C1182EB76C}">
      <dsp:nvSpPr>
        <dsp:cNvPr id="0" name=""/>
        <dsp:cNvSpPr/>
      </dsp:nvSpPr>
      <dsp:spPr>
        <a:xfrm>
          <a:off x="7033654" y="1284337"/>
          <a:ext cx="2197597" cy="21975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941" tIns="17780" rIns="120941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 Actively engaging to unblock specific social, institutional barriers</a:t>
          </a:r>
        </a:p>
      </dsp:txBody>
      <dsp:txXfrm>
        <a:off x="7355485" y="1606168"/>
        <a:ext cx="1553935" cy="1553935"/>
      </dsp:txXfrm>
    </dsp:sp>
    <dsp:sp modelId="{C78B4E4E-A5F1-9841-A8DF-38F57884A84C}">
      <dsp:nvSpPr>
        <dsp:cNvPr id="0" name=""/>
        <dsp:cNvSpPr/>
      </dsp:nvSpPr>
      <dsp:spPr>
        <a:xfrm>
          <a:off x="8791732" y="1284337"/>
          <a:ext cx="2197597" cy="21975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941" tIns="17780" rIns="120941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Monitoring, evaluation and learning to track progress</a:t>
          </a:r>
        </a:p>
      </dsp:txBody>
      <dsp:txXfrm>
        <a:off x="9113563" y="1606168"/>
        <a:ext cx="1553935" cy="15539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3A7659-815B-4381-A57A-8069CB780CE0}">
      <dsp:nvSpPr>
        <dsp:cNvPr id="0" name=""/>
        <dsp:cNvSpPr/>
      </dsp:nvSpPr>
      <dsp:spPr>
        <a:xfrm>
          <a:off x="0" y="3571"/>
          <a:ext cx="7606145" cy="76080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5662CA-8DCC-4CA7-B45A-AF909061447D}">
      <dsp:nvSpPr>
        <dsp:cNvPr id="0" name=""/>
        <dsp:cNvSpPr/>
      </dsp:nvSpPr>
      <dsp:spPr>
        <a:xfrm>
          <a:off x="230144" y="174753"/>
          <a:ext cx="418445" cy="4184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7385BA-CC7E-4BE4-A160-505AFCD02F44}">
      <dsp:nvSpPr>
        <dsp:cNvPr id="0" name=""/>
        <dsp:cNvSpPr/>
      </dsp:nvSpPr>
      <dsp:spPr>
        <a:xfrm>
          <a:off x="878734" y="3571"/>
          <a:ext cx="6727410" cy="76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519" tIns="80519" rIns="80519" bIns="80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Ensure repositories are open access and can be used to synthesize information </a:t>
          </a:r>
          <a:endParaRPr lang="en-US" sz="1900" kern="1200"/>
        </a:p>
      </dsp:txBody>
      <dsp:txXfrm>
        <a:off x="878734" y="3571"/>
        <a:ext cx="6727410" cy="760809"/>
      </dsp:txXfrm>
    </dsp:sp>
    <dsp:sp modelId="{E7D7EA0F-381D-413B-B5E1-5CDADD4E33F7}">
      <dsp:nvSpPr>
        <dsp:cNvPr id="0" name=""/>
        <dsp:cNvSpPr/>
      </dsp:nvSpPr>
      <dsp:spPr>
        <a:xfrm>
          <a:off x="0" y="954583"/>
          <a:ext cx="7606145" cy="76080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0165A3-147F-4101-8AFC-0977B9928C89}">
      <dsp:nvSpPr>
        <dsp:cNvPr id="0" name=""/>
        <dsp:cNvSpPr/>
      </dsp:nvSpPr>
      <dsp:spPr>
        <a:xfrm>
          <a:off x="230144" y="1125765"/>
          <a:ext cx="418445" cy="41844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F0517-B8F5-4A39-A3BB-C4819A4446CB}">
      <dsp:nvSpPr>
        <dsp:cNvPr id="0" name=""/>
        <dsp:cNvSpPr/>
      </dsp:nvSpPr>
      <dsp:spPr>
        <a:xfrm>
          <a:off x="878734" y="954583"/>
          <a:ext cx="6727410" cy="76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519" tIns="80519" rIns="80519" bIns="80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Develop innovative ways to communicate and package for speed and local relevance</a:t>
          </a:r>
          <a:endParaRPr lang="en-US" sz="1900" kern="1200"/>
        </a:p>
      </dsp:txBody>
      <dsp:txXfrm>
        <a:off x="878734" y="954583"/>
        <a:ext cx="6727410" cy="760809"/>
      </dsp:txXfrm>
    </dsp:sp>
    <dsp:sp modelId="{7618A2CF-09DF-4FC7-ABAF-4B3289C801F4}">
      <dsp:nvSpPr>
        <dsp:cNvPr id="0" name=""/>
        <dsp:cNvSpPr/>
      </dsp:nvSpPr>
      <dsp:spPr>
        <a:xfrm>
          <a:off x="0" y="1905595"/>
          <a:ext cx="7606145" cy="76080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F4C9B5-8C78-41D1-9C67-A6B7D2A60911}">
      <dsp:nvSpPr>
        <dsp:cNvPr id="0" name=""/>
        <dsp:cNvSpPr/>
      </dsp:nvSpPr>
      <dsp:spPr>
        <a:xfrm>
          <a:off x="230144" y="2076777"/>
          <a:ext cx="418445" cy="41844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7C61AE-139D-4D42-9A56-56824D8B0C43}">
      <dsp:nvSpPr>
        <dsp:cNvPr id="0" name=""/>
        <dsp:cNvSpPr/>
      </dsp:nvSpPr>
      <dsp:spPr>
        <a:xfrm>
          <a:off x="878734" y="1905595"/>
          <a:ext cx="6727410" cy="76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519" tIns="80519" rIns="80519" bIns="80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Convene dialogues and support engagement – process facilitation </a:t>
          </a:r>
          <a:endParaRPr lang="en-US" sz="1900" kern="1200"/>
        </a:p>
      </dsp:txBody>
      <dsp:txXfrm>
        <a:off x="878734" y="1905595"/>
        <a:ext cx="6727410" cy="760809"/>
      </dsp:txXfrm>
    </dsp:sp>
    <dsp:sp modelId="{9336F3B8-7DE2-40B5-A0B8-31B0FB52D007}">
      <dsp:nvSpPr>
        <dsp:cNvPr id="0" name=""/>
        <dsp:cNvSpPr/>
      </dsp:nvSpPr>
      <dsp:spPr>
        <a:xfrm>
          <a:off x="0" y="2856607"/>
          <a:ext cx="7606145" cy="76080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C0222E-ED0A-46F9-8DF5-18B06DB5E238}">
      <dsp:nvSpPr>
        <dsp:cNvPr id="0" name=""/>
        <dsp:cNvSpPr/>
      </dsp:nvSpPr>
      <dsp:spPr>
        <a:xfrm>
          <a:off x="230144" y="3027789"/>
          <a:ext cx="418445" cy="41844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A11A03-5079-488D-837D-8AB512DDEEF3}">
      <dsp:nvSpPr>
        <dsp:cNvPr id="0" name=""/>
        <dsp:cNvSpPr/>
      </dsp:nvSpPr>
      <dsp:spPr>
        <a:xfrm>
          <a:off x="878734" y="2856607"/>
          <a:ext cx="6727410" cy="76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519" tIns="80519" rIns="80519" bIns="80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Support process documentation, measure uptake</a:t>
          </a:r>
          <a:endParaRPr lang="en-US" sz="1900" kern="1200"/>
        </a:p>
      </dsp:txBody>
      <dsp:txXfrm>
        <a:off x="878734" y="2856607"/>
        <a:ext cx="6727410" cy="760809"/>
      </dsp:txXfrm>
    </dsp:sp>
    <dsp:sp modelId="{7ABF916C-F1B3-4864-AFCC-993663711F23}">
      <dsp:nvSpPr>
        <dsp:cNvPr id="0" name=""/>
        <dsp:cNvSpPr/>
      </dsp:nvSpPr>
      <dsp:spPr>
        <a:xfrm>
          <a:off x="0" y="3807618"/>
          <a:ext cx="7606145" cy="76080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EA7976-399E-4B55-927B-49B382ADF1D9}">
      <dsp:nvSpPr>
        <dsp:cNvPr id="0" name=""/>
        <dsp:cNvSpPr/>
      </dsp:nvSpPr>
      <dsp:spPr>
        <a:xfrm>
          <a:off x="230144" y="3978800"/>
          <a:ext cx="418445" cy="41844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62963-46D3-4ACE-A208-84999C1F4265}">
      <dsp:nvSpPr>
        <dsp:cNvPr id="0" name=""/>
        <dsp:cNvSpPr/>
      </dsp:nvSpPr>
      <dsp:spPr>
        <a:xfrm>
          <a:off x="878734" y="3807618"/>
          <a:ext cx="6727410" cy="76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519" tIns="80519" rIns="80519" bIns="80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Map demand and stakeholders</a:t>
          </a:r>
          <a:endParaRPr lang="en-US" sz="1900" kern="1200"/>
        </a:p>
      </dsp:txBody>
      <dsp:txXfrm>
        <a:off x="878734" y="3807618"/>
        <a:ext cx="6727410" cy="7608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11/09/2025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CBECE31-2F36-483D-9ACF-869BD7C9843F}" type="slidenum">
              <a:rPr lang="en-US" smtClean="0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Synthesize recurring barriers across systematic reviews; emphasize timeliness, relationships, and format.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  <p:extLst>
      <p:ext uri="{BB962C8B-B14F-4D97-AF65-F5344CB8AC3E}">
        <p14:creationId xmlns:p14="http://schemas.microsoft.com/office/powerpoint/2010/main" val="3688641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Underline that stories + data + trusted messengers work together; tailor to agriculture context with local examples.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Show examples from agriculture or One Health where possible; stress alignment to decision cycles.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4111" y="1481905"/>
            <a:ext cx="15279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lives, better planet </a:t>
            </a:r>
          </a:p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86" y="-24691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98684E-32D5-A648-A288-0FC950941D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30" y="5220769"/>
            <a:ext cx="12192000" cy="163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9548" y="1169768"/>
            <a:ext cx="15279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lives, better planet </a:t>
            </a:r>
            <a:b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889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D8C7F-DDDD-435F-A638-31DDCD5C50E1}" type="datetime1">
              <a:rPr lang="en-US"/>
              <a:pPr>
                <a:defRPr/>
              </a:pPr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Hatfield Consultants.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B79B5-F4ED-445A-97B4-1DB8835D4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3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5015" y="1250557"/>
            <a:ext cx="15279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lives, better planet </a:t>
            </a:r>
            <a:b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08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3255" y="1250557"/>
            <a:ext cx="15279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lives, better planet </a:t>
            </a:r>
            <a:b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484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1210" y="1246188"/>
            <a:ext cx="15279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lives, better planet </a:t>
            </a:r>
            <a:b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8789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8510" y="1246188"/>
            <a:ext cx="15279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lives, better planet </a:t>
            </a:r>
            <a:b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239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  <p:sldLayoutId id="2147485715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5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788" y="1630363"/>
            <a:ext cx="10688637" cy="139065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/>
              <a:t>Bridging KM, research and policy for food system transformation </a:t>
            </a:r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3513138"/>
            <a:ext cx="6357938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>
                <a:solidFill>
                  <a:srgbClr val="292929"/>
                </a:solidFill>
                <a:latin typeface="Calibri" panose="020F0502020204030204" pitchFamily="34" charset="0"/>
              </a:rPr>
              <a:t>Michael Victor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>
                <a:solidFill>
                  <a:srgbClr val="292929"/>
                </a:solidFill>
                <a:latin typeface="Calibri" panose="020F0502020204030204" pitchFamily="34" charset="0"/>
              </a:rPr>
              <a:t>Head, Communications, advocacy and knowledge management</a:t>
            </a: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4649788"/>
            <a:ext cx="5057775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>
                <a:solidFill>
                  <a:srgbClr val="292929"/>
                </a:solidFill>
                <a:latin typeface="Calibri" panose="020F0502020204030204" pitchFamily="34" charset="0"/>
              </a:rPr>
              <a:t>KMAg4Dev webinar series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22E6FA3D-9775-8A3C-6880-3D91C19360FF}"/>
              </a:ext>
            </a:extLst>
          </p:cNvPr>
          <p:cNvSpPr txBox="1"/>
          <p:nvPr/>
        </p:nvSpPr>
        <p:spPr bwMode="auto">
          <a:xfrm>
            <a:off x="625965" y="1408197"/>
            <a:ext cx="11040624" cy="1694306"/>
          </a:xfrm>
          <a:prstGeom prst="rect">
            <a:avLst/>
          </a:prstGeom>
          <a:solidFill>
            <a:srgbClr val="414F66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00" tIns="108000" rIns="1800000" bIns="432000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sz="2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ILRI’s mission is that:</a:t>
            </a:r>
          </a:p>
          <a:p>
            <a:pPr algn="ctr"/>
            <a:r>
              <a:rPr lang="en-GB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300 million peoples’ lives in low- and middle-income countries are improved through livestock science that contributes to equitable and resilient livestock systems in order to deliver food systems transformation with climate and environmental benefits.</a:t>
            </a:r>
            <a:endParaRPr lang="en-KE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6CE71B-09A2-DD10-3D4D-F39293F6AE57}"/>
              </a:ext>
            </a:extLst>
          </p:cNvPr>
          <p:cNvSpPr txBox="1"/>
          <p:nvPr/>
        </p:nvSpPr>
        <p:spPr bwMode="auto">
          <a:xfrm>
            <a:off x="10799303" y="1032330"/>
            <a:ext cx="114509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6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sp>
        <p:nvSpPr>
          <p:cNvPr id="7" name="TextBox 276">
            <a:extLst>
              <a:ext uri="{FF2B5EF4-FFF2-40B4-BE49-F238E27FC236}">
                <a16:creationId xmlns:a16="http://schemas.microsoft.com/office/drawing/2014/main" id="{5E2392D1-E811-3A99-C3F3-5858FFC14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637" y="406706"/>
            <a:ext cx="10034028" cy="52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KE" sz="3400" b="1" i="0" u="none" strike="noStrike" kern="1200" cap="none" spc="0" normalizeH="0" baseline="0" noProof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Strategic Mission and objectives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E7B35B-7D79-4745-9D0B-E979D77A619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8637" y="3979270"/>
            <a:ext cx="3491358" cy="1520472"/>
          </a:xfrm>
        </p:spPr>
        <p:txBody>
          <a:bodyPr/>
          <a:lstStyle/>
          <a:p>
            <a:r>
              <a:rPr lang="en-GB" sz="2400" i="1">
                <a:solidFill>
                  <a:srgbClr val="414F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Strategic objective 1: </a:t>
            </a:r>
            <a:br>
              <a:rPr lang="en-GB" sz="2400" i="1">
                <a:solidFill>
                  <a:srgbClr val="414F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i="1">
                <a:solidFill>
                  <a:srgbClr val="414F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Co-design and deployment of</a:t>
            </a:r>
            <a:r>
              <a:rPr lang="en-GB" sz="2400">
                <a:solidFill>
                  <a:srgbClr val="414F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i="1">
                <a:solidFill>
                  <a:srgbClr val="414F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sustainable science-based livestock solutions</a:t>
            </a:r>
            <a:endParaRPr lang="en-GB" sz="2400">
              <a:solidFill>
                <a:srgbClr val="414F6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>
              <a:solidFill>
                <a:srgbClr val="414F6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KE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495652-2230-CDB2-04CF-0B3038E253E6}"/>
              </a:ext>
            </a:extLst>
          </p:cNvPr>
          <p:cNvSpPr txBox="1"/>
          <p:nvPr/>
        </p:nvSpPr>
        <p:spPr bwMode="auto">
          <a:xfrm>
            <a:off x="8468924" y="3979270"/>
            <a:ext cx="294132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2400" i="1">
                <a:solidFill>
                  <a:srgbClr val="414F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Strategic objective 2: Leveraging science for policy and investment decisions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7AF8E7D-B893-C0D6-CB57-213BE658F960}"/>
              </a:ext>
            </a:extLst>
          </p:cNvPr>
          <p:cNvGrpSpPr/>
          <p:nvPr/>
        </p:nvGrpSpPr>
        <p:grpSpPr>
          <a:xfrm>
            <a:off x="4313872" y="2890487"/>
            <a:ext cx="3564258" cy="3564256"/>
            <a:chOff x="4210568" y="2660995"/>
            <a:chExt cx="3770866" cy="3770864"/>
          </a:xfrm>
        </p:grpSpPr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D3C41F27-CCF4-5BDA-DB94-40B0897C8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210568" y="2660995"/>
              <a:ext cx="3770866" cy="377086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1E9F2F0-795F-9E72-23AB-C430A65E15B1}"/>
                </a:ext>
              </a:extLst>
            </p:cNvPr>
            <p:cNvSpPr txBox="1"/>
            <p:nvPr/>
          </p:nvSpPr>
          <p:spPr bwMode="auto">
            <a:xfrm>
              <a:off x="4404816" y="3500823"/>
              <a:ext cx="700833" cy="423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charset="0"/>
                  <a:ea typeface="MS PGothic" pitchFamily="34" charset="-128"/>
                  <a:cs typeface="+mn-cs"/>
                </a:rPr>
                <a:t>Objective 1</a:t>
              </a:r>
              <a:endParaRPr kumimoji="0" lang="en-GB" sz="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B12CF2C-EED4-1E5A-1F89-E281CE87A36D}"/>
                </a:ext>
              </a:extLst>
            </p:cNvPr>
            <p:cNvSpPr txBox="1"/>
            <p:nvPr/>
          </p:nvSpPr>
          <p:spPr bwMode="auto">
            <a:xfrm>
              <a:off x="7080215" y="3500823"/>
              <a:ext cx="700833" cy="423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charset="0"/>
                  <a:ea typeface="MS PGothic" pitchFamily="34" charset="-128"/>
                  <a:cs typeface="+mn-cs"/>
                </a:rPr>
                <a:t>Objective 2</a:t>
              </a:r>
              <a:endParaRPr kumimoji="0" lang="en-GB" sz="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endParaRPr>
            </a:p>
          </p:txBody>
        </p:sp>
      </p:grpSp>
      <p:grpSp>
        <p:nvGrpSpPr>
          <p:cNvPr id="15" name="Graphic 6">
            <a:extLst>
              <a:ext uri="{FF2B5EF4-FFF2-40B4-BE49-F238E27FC236}">
                <a16:creationId xmlns:a16="http://schemas.microsoft.com/office/drawing/2014/main" id="{850668DA-4229-4995-44B2-7033C77BB20C}"/>
              </a:ext>
            </a:extLst>
          </p:cNvPr>
          <p:cNvGrpSpPr/>
          <p:nvPr/>
        </p:nvGrpSpPr>
        <p:grpSpPr>
          <a:xfrm>
            <a:off x="10967535" y="312370"/>
            <a:ext cx="796382" cy="677001"/>
            <a:chOff x="4464293" y="855658"/>
            <a:chExt cx="1033799" cy="878828"/>
          </a:xfrm>
          <a:solidFill>
            <a:srgbClr val="712C3D"/>
          </a:solidFill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054DB4E-7AEF-85D8-F296-C03757E3D9AB}"/>
                </a:ext>
              </a:extLst>
            </p:cNvPr>
            <p:cNvSpPr/>
            <p:nvPr/>
          </p:nvSpPr>
          <p:spPr>
            <a:xfrm>
              <a:off x="4992078" y="1607995"/>
              <a:ext cx="570" cy="9525"/>
            </a:xfrm>
            <a:custGeom>
              <a:avLst/>
              <a:gdLst>
                <a:gd name="connsiteX0" fmla="*/ 476 w 570"/>
                <a:gd name="connsiteY0" fmla="*/ 0 h 9525"/>
                <a:gd name="connsiteX1" fmla="*/ 190 w 570"/>
                <a:gd name="connsiteY1" fmla="*/ 0 h 9525"/>
                <a:gd name="connsiteX2" fmla="*/ 0 w 570"/>
                <a:gd name="connsiteY2" fmla="*/ 0 h 9525"/>
                <a:gd name="connsiteX3" fmla="*/ 571 w 570"/>
                <a:gd name="connsiteY3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0" h="9525">
                  <a:moveTo>
                    <a:pt x="476" y="0"/>
                  </a:moveTo>
                  <a:lnTo>
                    <a:pt x="190" y="0"/>
                  </a:lnTo>
                  <a:cubicBezTo>
                    <a:pt x="190" y="0"/>
                    <a:pt x="0" y="0"/>
                    <a:pt x="0" y="0"/>
                  </a:cubicBezTo>
                  <a:cubicBezTo>
                    <a:pt x="190" y="0"/>
                    <a:pt x="381" y="0"/>
                    <a:pt x="571" y="0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E87A2E9C-6AD9-1EE3-BD4D-1414DC5B93AA}"/>
                </a:ext>
              </a:extLst>
            </p:cNvPr>
            <p:cNvSpPr/>
            <p:nvPr/>
          </p:nvSpPr>
          <p:spPr>
            <a:xfrm>
              <a:off x="4989562" y="1607613"/>
              <a:ext cx="42" cy="9525"/>
            </a:xfrm>
            <a:custGeom>
              <a:avLst/>
              <a:gdLst>
                <a:gd name="connsiteX0" fmla="*/ 42 w 42"/>
                <a:gd name="connsiteY0" fmla="*/ 0 h 9525"/>
                <a:gd name="connsiteX1" fmla="*/ 42 w 42"/>
                <a:gd name="connsiteY1" fmla="*/ 0 h 9525"/>
                <a:gd name="connsiteX2" fmla="*/ 42 w 42"/>
                <a:gd name="connsiteY2" fmla="*/ 0 h 9525"/>
                <a:gd name="connsiteX3" fmla="*/ 42 w 42"/>
                <a:gd name="connsiteY3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" h="9525">
                  <a:moveTo>
                    <a:pt x="42" y="0"/>
                  </a:moveTo>
                  <a:cubicBezTo>
                    <a:pt x="42" y="0"/>
                    <a:pt x="-53" y="0"/>
                    <a:pt x="42" y="0"/>
                  </a:cubicBezTo>
                  <a:lnTo>
                    <a:pt x="42" y="0"/>
                  </a:ln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71FE0788-4ED2-A8C7-4ED3-48A8D41ED400}"/>
                </a:ext>
              </a:extLst>
            </p:cNvPr>
            <p:cNvSpPr/>
            <p:nvPr/>
          </p:nvSpPr>
          <p:spPr>
            <a:xfrm>
              <a:off x="4992364" y="1609233"/>
              <a:ext cx="380" cy="666"/>
            </a:xfrm>
            <a:custGeom>
              <a:avLst/>
              <a:gdLst>
                <a:gd name="connsiteX0" fmla="*/ 381 w 380"/>
                <a:gd name="connsiteY0" fmla="*/ 95 h 666"/>
                <a:gd name="connsiteX1" fmla="*/ 285 w 380"/>
                <a:gd name="connsiteY1" fmla="*/ 286 h 666"/>
                <a:gd name="connsiteX2" fmla="*/ 0 w 380"/>
                <a:gd name="connsiteY2" fmla="*/ 667 h 666"/>
                <a:gd name="connsiteX3" fmla="*/ 381 w 380"/>
                <a:gd name="connsiteY3" fmla="*/ 95 h 666"/>
                <a:gd name="connsiteX4" fmla="*/ 381 w 380"/>
                <a:gd name="connsiteY4" fmla="*/ 95 h 666"/>
                <a:gd name="connsiteX5" fmla="*/ 381 w 380"/>
                <a:gd name="connsiteY5" fmla="*/ 0 h 666"/>
                <a:gd name="connsiteX6" fmla="*/ 381 w 380"/>
                <a:gd name="connsiteY6" fmla="*/ 0 h 666"/>
                <a:gd name="connsiteX7" fmla="*/ 381 w 380"/>
                <a:gd name="connsiteY7" fmla="*/ 0 h 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0" h="666">
                  <a:moveTo>
                    <a:pt x="381" y="95"/>
                  </a:moveTo>
                  <a:cubicBezTo>
                    <a:pt x="381" y="95"/>
                    <a:pt x="190" y="381"/>
                    <a:pt x="285" y="286"/>
                  </a:cubicBezTo>
                  <a:cubicBezTo>
                    <a:pt x="285" y="381"/>
                    <a:pt x="95" y="571"/>
                    <a:pt x="0" y="667"/>
                  </a:cubicBezTo>
                  <a:cubicBezTo>
                    <a:pt x="0" y="571"/>
                    <a:pt x="190" y="381"/>
                    <a:pt x="381" y="95"/>
                  </a:cubicBezTo>
                  <a:lnTo>
                    <a:pt x="381" y="95"/>
                  </a:lnTo>
                  <a:cubicBezTo>
                    <a:pt x="381" y="95"/>
                    <a:pt x="381" y="95"/>
                    <a:pt x="381" y="0"/>
                  </a:cubicBezTo>
                  <a:lnTo>
                    <a:pt x="381" y="0"/>
                  </a:lnTo>
                  <a:cubicBezTo>
                    <a:pt x="381" y="0"/>
                    <a:pt x="381" y="0"/>
                    <a:pt x="381" y="0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8443F0B-04DB-DB18-406D-7619F013F2DA}"/>
                </a:ext>
              </a:extLst>
            </p:cNvPr>
            <p:cNvSpPr/>
            <p:nvPr/>
          </p:nvSpPr>
          <p:spPr>
            <a:xfrm>
              <a:off x="4989794" y="1607804"/>
              <a:ext cx="9515" cy="95"/>
            </a:xfrm>
            <a:custGeom>
              <a:avLst/>
              <a:gdLst>
                <a:gd name="connsiteX0" fmla="*/ 0 w 9515"/>
                <a:gd name="connsiteY0" fmla="*/ 0 h 95"/>
                <a:gd name="connsiteX1" fmla="*/ 0 w 9515"/>
                <a:gd name="connsiteY1" fmla="*/ 0 h 95"/>
                <a:gd name="connsiteX2" fmla="*/ 0 w 9515"/>
                <a:gd name="connsiteY2" fmla="*/ 0 h 95"/>
                <a:gd name="connsiteX3" fmla="*/ 0 w 9515"/>
                <a:gd name="connsiteY3" fmla="*/ 95 h 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15" h="9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95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C04D2A1-6EF8-0DA2-6067-52FBE5128C06}"/>
                </a:ext>
              </a:extLst>
            </p:cNvPr>
            <p:cNvSpPr/>
            <p:nvPr/>
          </p:nvSpPr>
          <p:spPr>
            <a:xfrm>
              <a:off x="4990270" y="1608661"/>
              <a:ext cx="285" cy="857"/>
            </a:xfrm>
            <a:custGeom>
              <a:avLst/>
              <a:gdLst>
                <a:gd name="connsiteX0" fmla="*/ 190 w 285"/>
                <a:gd name="connsiteY0" fmla="*/ 286 h 857"/>
                <a:gd name="connsiteX1" fmla="*/ 0 w 285"/>
                <a:gd name="connsiteY1" fmla="*/ 0 h 857"/>
                <a:gd name="connsiteX2" fmla="*/ 0 w 285"/>
                <a:gd name="connsiteY2" fmla="*/ 191 h 857"/>
                <a:gd name="connsiteX3" fmla="*/ 285 w 285"/>
                <a:gd name="connsiteY3" fmla="*/ 857 h 857"/>
                <a:gd name="connsiteX4" fmla="*/ 95 w 285"/>
                <a:gd name="connsiteY4" fmla="*/ 381 h 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" h="857">
                  <a:moveTo>
                    <a:pt x="190" y="286"/>
                  </a:moveTo>
                  <a:cubicBezTo>
                    <a:pt x="190" y="286"/>
                    <a:pt x="95" y="95"/>
                    <a:pt x="0" y="0"/>
                  </a:cubicBezTo>
                  <a:cubicBezTo>
                    <a:pt x="0" y="0"/>
                    <a:pt x="0" y="95"/>
                    <a:pt x="0" y="191"/>
                  </a:cubicBezTo>
                  <a:cubicBezTo>
                    <a:pt x="95" y="381"/>
                    <a:pt x="190" y="571"/>
                    <a:pt x="285" y="857"/>
                  </a:cubicBezTo>
                  <a:cubicBezTo>
                    <a:pt x="285" y="667"/>
                    <a:pt x="95" y="476"/>
                    <a:pt x="95" y="381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2C7AE89-2926-7745-ED3E-368B5D82054B}"/>
                </a:ext>
              </a:extLst>
            </p:cNvPr>
            <p:cNvSpPr/>
            <p:nvPr/>
          </p:nvSpPr>
          <p:spPr>
            <a:xfrm>
              <a:off x="4990175" y="1608471"/>
              <a:ext cx="9515" cy="190"/>
            </a:xfrm>
            <a:custGeom>
              <a:avLst/>
              <a:gdLst>
                <a:gd name="connsiteX0" fmla="*/ 0 w 9515"/>
                <a:gd name="connsiteY0" fmla="*/ 0 h 190"/>
                <a:gd name="connsiteX1" fmla="*/ 0 w 9515"/>
                <a:gd name="connsiteY1" fmla="*/ 191 h 190"/>
                <a:gd name="connsiteX2" fmla="*/ 0 w 9515"/>
                <a:gd name="connsiteY2" fmla="*/ 191 h 190"/>
                <a:gd name="connsiteX3" fmla="*/ 0 w 9515"/>
                <a:gd name="connsiteY3" fmla="*/ 191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15" h="190">
                  <a:moveTo>
                    <a:pt x="0" y="0"/>
                  </a:moveTo>
                  <a:cubicBezTo>
                    <a:pt x="0" y="0"/>
                    <a:pt x="0" y="95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BB4B1CA-E0C0-1C62-B81A-FAA7DB28E4EA}"/>
                </a:ext>
              </a:extLst>
            </p:cNvPr>
            <p:cNvSpPr/>
            <p:nvPr/>
          </p:nvSpPr>
          <p:spPr>
            <a:xfrm>
              <a:off x="4992744" y="1607995"/>
              <a:ext cx="761" cy="1238"/>
            </a:xfrm>
            <a:custGeom>
              <a:avLst/>
              <a:gdLst>
                <a:gd name="connsiteX0" fmla="*/ 0 w 761"/>
                <a:gd name="connsiteY0" fmla="*/ 1238 h 1238"/>
                <a:gd name="connsiteX1" fmla="*/ 761 w 761"/>
                <a:gd name="connsiteY1" fmla="*/ 0 h 1238"/>
                <a:gd name="connsiteX2" fmla="*/ 0 w 761"/>
                <a:gd name="connsiteY2" fmla="*/ 1238 h 1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1" h="1238">
                  <a:moveTo>
                    <a:pt x="0" y="1238"/>
                  </a:moveTo>
                  <a:lnTo>
                    <a:pt x="761" y="0"/>
                  </a:lnTo>
                  <a:lnTo>
                    <a:pt x="0" y="1238"/>
                  </a:lnTo>
                  <a:close/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53E8156D-AF03-7D28-3F6A-B5DEC84AA027}"/>
                </a:ext>
              </a:extLst>
            </p:cNvPr>
            <p:cNvSpPr/>
            <p:nvPr/>
          </p:nvSpPr>
          <p:spPr>
            <a:xfrm>
              <a:off x="4992744" y="1609233"/>
              <a:ext cx="9515" cy="9525"/>
            </a:xfrm>
            <a:custGeom>
              <a:avLst/>
              <a:gdLst>
                <a:gd name="connsiteX0" fmla="*/ 0 w 9515"/>
                <a:gd name="connsiteY0" fmla="*/ 0 h 9525"/>
                <a:gd name="connsiteX1" fmla="*/ 0 w 9515"/>
                <a:gd name="connsiteY1" fmla="*/ 0 h 9525"/>
                <a:gd name="connsiteX2" fmla="*/ 0 w 9515"/>
                <a:gd name="connsiteY2" fmla="*/ 0 h 9525"/>
                <a:gd name="connsiteX3" fmla="*/ 0 w 9515"/>
                <a:gd name="connsiteY3" fmla="*/ 0 h 9525"/>
                <a:gd name="connsiteX4" fmla="*/ 0 w 9515"/>
                <a:gd name="connsiteY4" fmla="*/ 0 h 9525"/>
                <a:gd name="connsiteX5" fmla="*/ 0 w 9515"/>
                <a:gd name="connsiteY5" fmla="*/ 0 h 9525"/>
                <a:gd name="connsiteX6" fmla="*/ 0 w 9515"/>
                <a:gd name="connsiteY6" fmla="*/ 0 h 9525"/>
                <a:gd name="connsiteX7" fmla="*/ 0 w 9515"/>
                <a:gd name="connsiteY7" fmla="*/ 0 h 9525"/>
                <a:gd name="connsiteX8" fmla="*/ 0 w 9515"/>
                <a:gd name="connsiteY8" fmla="*/ 0 h 9525"/>
                <a:gd name="connsiteX9" fmla="*/ 0 w 9515"/>
                <a:gd name="connsiteY9" fmla="*/ 0 h 9525"/>
                <a:gd name="connsiteX10" fmla="*/ 0 w 9515"/>
                <a:gd name="connsiteY10" fmla="*/ 0 h 9525"/>
                <a:gd name="connsiteX11" fmla="*/ 0 w 9515"/>
                <a:gd name="connsiteY11" fmla="*/ 0 h 9525"/>
                <a:gd name="connsiteX12" fmla="*/ 0 w 9515"/>
                <a:gd name="connsiteY12" fmla="*/ 0 h 9525"/>
                <a:gd name="connsiteX13" fmla="*/ 0 w 9515"/>
                <a:gd name="connsiteY13" fmla="*/ 0 h 9525"/>
                <a:gd name="connsiteX14" fmla="*/ 0 w 9515"/>
                <a:gd name="connsiteY14" fmla="*/ 0 h 9525"/>
                <a:gd name="connsiteX15" fmla="*/ 0 w 9515"/>
                <a:gd name="connsiteY15" fmla="*/ 0 h 9525"/>
                <a:gd name="connsiteX16" fmla="*/ 0 w 9515"/>
                <a:gd name="connsiteY16" fmla="*/ 0 h 9525"/>
                <a:gd name="connsiteX17" fmla="*/ 0 w 9515"/>
                <a:gd name="connsiteY17" fmla="*/ 0 h 9525"/>
                <a:gd name="connsiteX18" fmla="*/ 0 w 9515"/>
                <a:gd name="connsiteY18" fmla="*/ 0 h 9525"/>
                <a:gd name="connsiteX19" fmla="*/ 0 w 9515"/>
                <a:gd name="connsiteY19" fmla="*/ 0 h 9525"/>
                <a:gd name="connsiteX20" fmla="*/ 0 w 9515"/>
                <a:gd name="connsiteY20" fmla="*/ 0 h 9525"/>
                <a:gd name="connsiteX21" fmla="*/ 0 w 9515"/>
                <a:gd name="connsiteY21" fmla="*/ 0 h 9525"/>
                <a:gd name="connsiteX22" fmla="*/ 0 w 9515"/>
                <a:gd name="connsiteY22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515" h="952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7BB623E2-EE64-DFBE-4ACD-9C974D2C31CE}"/>
                </a:ext>
              </a:extLst>
            </p:cNvPr>
            <p:cNvSpPr/>
            <p:nvPr/>
          </p:nvSpPr>
          <p:spPr>
            <a:xfrm>
              <a:off x="4992839" y="1609138"/>
              <a:ext cx="9515" cy="9525"/>
            </a:xfrm>
            <a:custGeom>
              <a:avLst/>
              <a:gdLst>
                <a:gd name="connsiteX0" fmla="*/ 0 w 9515"/>
                <a:gd name="connsiteY0" fmla="*/ 0 h 9525"/>
                <a:gd name="connsiteX1" fmla="*/ 0 w 9515"/>
                <a:gd name="connsiteY1" fmla="*/ 0 h 9525"/>
                <a:gd name="connsiteX2" fmla="*/ 0 w 9515"/>
                <a:gd name="connsiteY2" fmla="*/ 0 h 9525"/>
                <a:gd name="connsiteX3" fmla="*/ 0 w 9515"/>
                <a:gd name="connsiteY3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15" h="952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96B7BA6-967F-BF2F-CF6A-C4BB13960353}"/>
                </a:ext>
              </a:extLst>
            </p:cNvPr>
            <p:cNvSpPr/>
            <p:nvPr/>
          </p:nvSpPr>
          <p:spPr>
            <a:xfrm>
              <a:off x="4989699" y="1607709"/>
              <a:ext cx="9515" cy="9525"/>
            </a:xfrm>
            <a:custGeom>
              <a:avLst/>
              <a:gdLst>
                <a:gd name="connsiteX0" fmla="*/ 0 w 9515"/>
                <a:gd name="connsiteY0" fmla="*/ 0 h 9525"/>
                <a:gd name="connsiteX1" fmla="*/ 0 w 9515"/>
                <a:gd name="connsiteY1" fmla="*/ 0 h 9525"/>
                <a:gd name="connsiteX2" fmla="*/ 0 w 9515"/>
                <a:gd name="connsiteY2" fmla="*/ 0 h 9525"/>
                <a:gd name="connsiteX3" fmla="*/ 0 w 9515"/>
                <a:gd name="connsiteY3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15" h="952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A83F9CE-2B02-0CA7-2791-502783FDE110}"/>
                </a:ext>
              </a:extLst>
            </p:cNvPr>
            <p:cNvSpPr/>
            <p:nvPr/>
          </p:nvSpPr>
          <p:spPr>
            <a:xfrm>
              <a:off x="4992744" y="1609042"/>
              <a:ext cx="95" cy="190"/>
            </a:xfrm>
            <a:custGeom>
              <a:avLst/>
              <a:gdLst>
                <a:gd name="connsiteX0" fmla="*/ 95 w 95"/>
                <a:gd name="connsiteY0" fmla="*/ 95 h 190"/>
                <a:gd name="connsiteX1" fmla="*/ 95 w 95"/>
                <a:gd name="connsiteY1" fmla="*/ 0 h 190"/>
                <a:gd name="connsiteX2" fmla="*/ 95 w 95"/>
                <a:gd name="connsiteY2" fmla="*/ 0 h 190"/>
                <a:gd name="connsiteX3" fmla="*/ 95 w 95"/>
                <a:gd name="connsiteY3" fmla="*/ 0 h 190"/>
                <a:gd name="connsiteX4" fmla="*/ 0 w 95"/>
                <a:gd name="connsiteY4" fmla="*/ 190 h 190"/>
                <a:gd name="connsiteX5" fmla="*/ 0 w 95"/>
                <a:gd name="connsiteY5" fmla="*/ 95 h 190"/>
                <a:gd name="connsiteX6" fmla="*/ 95 w 95"/>
                <a:gd name="connsiteY6" fmla="*/ 0 h 190"/>
                <a:gd name="connsiteX7" fmla="*/ 95 w 95"/>
                <a:gd name="connsiteY7" fmla="*/ 95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" h="190">
                  <a:moveTo>
                    <a:pt x="95" y="95"/>
                  </a:moveTo>
                  <a:lnTo>
                    <a:pt x="95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0" y="190"/>
                  </a:lnTo>
                  <a:lnTo>
                    <a:pt x="0" y="95"/>
                  </a:lnTo>
                  <a:lnTo>
                    <a:pt x="95" y="0"/>
                  </a:lnTo>
                  <a:lnTo>
                    <a:pt x="95" y="95"/>
                  </a:ln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FFBB1E34-7336-CAF0-6BA1-416F337037EE}"/>
                </a:ext>
              </a:extLst>
            </p:cNvPr>
            <p:cNvSpPr/>
            <p:nvPr/>
          </p:nvSpPr>
          <p:spPr>
            <a:xfrm>
              <a:off x="4818641" y="1475155"/>
              <a:ext cx="264076" cy="259331"/>
            </a:xfrm>
            <a:custGeom>
              <a:avLst/>
              <a:gdLst>
                <a:gd name="connsiteX0" fmla="*/ 260411 w 264076"/>
                <a:gd name="connsiteY0" fmla="*/ 74832 h 259331"/>
                <a:gd name="connsiteX1" fmla="*/ 255558 w 264076"/>
                <a:gd name="connsiteY1" fmla="*/ 69308 h 259331"/>
                <a:gd name="connsiteX2" fmla="*/ 245662 w 264076"/>
                <a:gd name="connsiteY2" fmla="*/ 49686 h 259331"/>
                <a:gd name="connsiteX3" fmla="*/ 233101 w 264076"/>
                <a:gd name="connsiteY3" fmla="*/ 37589 h 259331"/>
                <a:gd name="connsiteX4" fmla="*/ 224632 w 264076"/>
                <a:gd name="connsiteY4" fmla="*/ 21968 h 259331"/>
                <a:gd name="connsiteX5" fmla="*/ 216924 w 264076"/>
                <a:gd name="connsiteY5" fmla="*/ 10538 h 259331"/>
                <a:gd name="connsiteX6" fmla="*/ 198844 w 264076"/>
                <a:gd name="connsiteY6" fmla="*/ 4347 h 259331"/>
                <a:gd name="connsiteX7" fmla="*/ 185427 w 264076"/>
                <a:gd name="connsiteY7" fmla="*/ 4061 h 259331"/>
                <a:gd name="connsiteX8" fmla="*/ 152693 w 264076"/>
                <a:gd name="connsiteY8" fmla="*/ 727 h 259331"/>
                <a:gd name="connsiteX9" fmla="*/ 127857 w 264076"/>
                <a:gd name="connsiteY9" fmla="*/ 1680 h 259331"/>
                <a:gd name="connsiteX10" fmla="*/ 106351 w 264076"/>
                <a:gd name="connsiteY10" fmla="*/ 8919 h 259331"/>
                <a:gd name="connsiteX11" fmla="*/ 91031 w 264076"/>
                <a:gd name="connsiteY11" fmla="*/ 16920 h 259331"/>
                <a:gd name="connsiteX12" fmla="*/ 78185 w 264076"/>
                <a:gd name="connsiteY12" fmla="*/ 25111 h 259331"/>
                <a:gd name="connsiteX13" fmla="*/ 53634 w 264076"/>
                <a:gd name="connsiteY13" fmla="*/ 40542 h 259331"/>
                <a:gd name="connsiteX14" fmla="*/ 43262 w 264076"/>
                <a:gd name="connsiteY14" fmla="*/ 47495 h 259331"/>
                <a:gd name="connsiteX15" fmla="*/ 29940 w 264076"/>
                <a:gd name="connsiteY15" fmla="*/ 53782 h 259331"/>
                <a:gd name="connsiteX16" fmla="*/ 6721 w 264076"/>
                <a:gd name="connsiteY16" fmla="*/ 86643 h 259331"/>
                <a:gd name="connsiteX17" fmla="*/ 3581 w 264076"/>
                <a:gd name="connsiteY17" fmla="*/ 125791 h 259331"/>
                <a:gd name="connsiteX18" fmla="*/ 23469 w 264076"/>
                <a:gd name="connsiteY18" fmla="*/ 146746 h 259331"/>
                <a:gd name="connsiteX19" fmla="*/ 42786 w 264076"/>
                <a:gd name="connsiteY19" fmla="*/ 155318 h 259331"/>
                <a:gd name="connsiteX20" fmla="*/ 41644 w 264076"/>
                <a:gd name="connsiteY20" fmla="*/ 157318 h 259331"/>
                <a:gd name="connsiteX21" fmla="*/ 44118 w 264076"/>
                <a:gd name="connsiteY21" fmla="*/ 165891 h 259331"/>
                <a:gd name="connsiteX22" fmla="*/ 47354 w 264076"/>
                <a:gd name="connsiteY22" fmla="*/ 192561 h 259331"/>
                <a:gd name="connsiteX23" fmla="*/ 69906 w 264076"/>
                <a:gd name="connsiteY23" fmla="*/ 190275 h 259331"/>
                <a:gd name="connsiteX24" fmla="*/ 70572 w 264076"/>
                <a:gd name="connsiteY24" fmla="*/ 198562 h 259331"/>
                <a:gd name="connsiteX25" fmla="*/ 79326 w 264076"/>
                <a:gd name="connsiteY25" fmla="*/ 200657 h 259331"/>
                <a:gd name="connsiteX26" fmla="*/ 83513 w 264076"/>
                <a:gd name="connsiteY26" fmla="*/ 198371 h 259331"/>
                <a:gd name="connsiteX27" fmla="*/ 84084 w 264076"/>
                <a:gd name="connsiteY27" fmla="*/ 203229 h 259331"/>
                <a:gd name="connsiteX28" fmla="*/ 102069 w 264076"/>
                <a:gd name="connsiteY28" fmla="*/ 192180 h 259331"/>
                <a:gd name="connsiteX29" fmla="*/ 110633 w 264076"/>
                <a:gd name="connsiteY29" fmla="*/ 184941 h 259331"/>
                <a:gd name="connsiteX30" fmla="*/ 120054 w 264076"/>
                <a:gd name="connsiteY30" fmla="*/ 172749 h 259331"/>
                <a:gd name="connsiteX31" fmla="*/ 126905 w 264076"/>
                <a:gd name="connsiteY31" fmla="*/ 150175 h 259331"/>
                <a:gd name="connsiteX32" fmla="*/ 120815 w 264076"/>
                <a:gd name="connsiteY32" fmla="*/ 121885 h 259331"/>
                <a:gd name="connsiteX33" fmla="*/ 87415 w 264076"/>
                <a:gd name="connsiteY33" fmla="*/ 95692 h 259331"/>
                <a:gd name="connsiteX34" fmla="*/ 72190 w 264076"/>
                <a:gd name="connsiteY34" fmla="*/ 93882 h 259331"/>
                <a:gd name="connsiteX35" fmla="*/ 70667 w 264076"/>
                <a:gd name="connsiteY35" fmla="*/ 94358 h 259331"/>
                <a:gd name="connsiteX36" fmla="*/ 70382 w 264076"/>
                <a:gd name="connsiteY36" fmla="*/ 95025 h 259331"/>
                <a:gd name="connsiteX37" fmla="*/ 69716 w 264076"/>
                <a:gd name="connsiteY37" fmla="*/ 96359 h 259331"/>
                <a:gd name="connsiteX38" fmla="*/ 69335 w 264076"/>
                <a:gd name="connsiteY38" fmla="*/ 95120 h 259331"/>
                <a:gd name="connsiteX39" fmla="*/ 63340 w 264076"/>
                <a:gd name="connsiteY39" fmla="*/ 104931 h 259331"/>
                <a:gd name="connsiteX40" fmla="*/ 61627 w 264076"/>
                <a:gd name="connsiteY40" fmla="*/ 102359 h 259331"/>
                <a:gd name="connsiteX41" fmla="*/ 49162 w 264076"/>
                <a:gd name="connsiteY41" fmla="*/ 100740 h 259331"/>
                <a:gd name="connsiteX42" fmla="*/ 43072 w 264076"/>
                <a:gd name="connsiteY42" fmla="*/ 91691 h 259331"/>
                <a:gd name="connsiteX43" fmla="*/ 49352 w 264076"/>
                <a:gd name="connsiteY43" fmla="*/ 80833 h 259331"/>
                <a:gd name="connsiteX44" fmla="*/ 62579 w 264076"/>
                <a:gd name="connsiteY44" fmla="*/ 68164 h 259331"/>
                <a:gd name="connsiteX45" fmla="*/ 84560 w 264076"/>
                <a:gd name="connsiteY45" fmla="*/ 53305 h 259331"/>
                <a:gd name="connsiteX46" fmla="*/ 93029 w 264076"/>
                <a:gd name="connsiteY46" fmla="*/ 49019 h 259331"/>
                <a:gd name="connsiteX47" fmla="*/ 177053 w 264076"/>
                <a:gd name="connsiteY47" fmla="*/ 45400 h 259331"/>
                <a:gd name="connsiteX48" fmla="*/ 210549 w 264076"/>
                <a:gd name="connsiteY48" fmla="*/ 65212 h 259331"/>
                <a:gd name="connsiteX49" fmla="*/ 228153 w 264076"/>
                <a:gd name="connsiteY49" fmla="*/ 91691 h 259331"/>
                <a:gd name="connsiteX50" fmla="*/ 224632 w 264076"/>
                <a:gd name="connsiteY50" fmla="*/ 108741 h 259331"/>
                <a:gd name="connsiteX51" fmla="*/ 207979 w 264076"/>
                <a:gd name="connsiteY51" fmla="*/ 116266 h 259331"/>
                <a:gd name="connsiteX52" fmla="*/ 197893 w 264076"/>
                <a:gd name="connsiteY52" fmla="*/ 116456 h 259331"/>
                <a:gd name="connsiteX53" fmla="*/ 183809 w 264076"/>
                <a:gd name="connsiteY53" fmla="*/ 116075 h 259331"/>
                <a:gd name="connsiteX54" fmla="*/ 176292 w 264076"/>
                <a:gd name="connsiteY54" fmla="*/ 116361 h 259331"/>
                <a:gd name="connsiteX55" fmla="*/ 167442 w 264076"/>
                <a:gd name="connsiteY55" fmla="*/ 117694 h 259331"/>
                <a:gd name="connsiteX56" fmla="*/ 160020 w 264076"/>
                <a:gd name="connsiteY56" fmla="*/ 122267 h 259331"/>
                <a:gd name="connsiteX57" fmla="*/ 156119 w 264076"/>
                <a:gd name="connsiteY57" fmla="*/ 130839 h 259331"/>
                <a:gd name="connsiteX58" fmla="*/ 159830 w 264076"/>
                <a:gd name="connsiteY58" fmla="*/ 144269 h 259331"/>
                <a:gd name="connsiteX59" fmla="*/ 178766 w 264076"/>
                <a:gd name="connsiteY59" fmla="*/ 153318 h 259331"/>
                <a:gd name="connsiteX60" fmla="*/ 189424 w 264076"/>
                <a:gd name="connsiteY60" fmla="*/ 155413 h 259331"/>
                <a:gd name="connsiteX61" fmla="*/ 205505 w 264076"/>
                <a:gd name="connsiteY61" fmla="*/ 167225 h 259331"/>
                <a:gd name="connsiteX62" fmla="*/ 211976 w 264076"/>
                <a:gd name="connsiteY62" fmla="*/ 201229 h 259331"/>
                <a:gd name="connsiteX63" fmla="*/ 189424 w 264076"/>
                <a:gd name="connsiteY63" fmla="*/ 224946 h 259331"/>
                <a:gd name="connsiteX64" fmla="*/ 159639 w 264076"/>
                <a:gd name="connsiteY64" fmla="*/ 236281 h 259331"/>
                <a:gd name="connsiteX65" fmla="*/ 111775 w 264076"/>
                <a:gd name="connsiteY65" fmla="*/ 249901 h 259331"/>
                <a:gd name="connsiteX66" fmla="*/ 102926 w 264076"/>
                <a:gd name="connsiteY66" fmla="*/ 259331 h 259331"/>
                <a:gd name="connsiteX67" fmla="*/ 131758 w 264076"/>
                <a:gd name="connsiteY67" fmla="*/ 252092 h 259331"/>
                <a:gd name="connsiteX68" fmla="*/ 167633 w 264076"/>
                <a:gd name="connsiteY68" fmla="*/ 242377 h 259331"/>
                <a:gd name="connsiteX69" fmla="*/ 199225 w 264076"/>
                <a:gd name="connsiteY69" fmla="*/ 226565 h 259331"/>
                <a:gd name="connsiteX70" fmla="*/ 217114 w 264076"/>
                <a:gd name="connsiteY70" fmla="*/ 205896 h 259331"/>
                <a:gd name="connsiteX71" fmla="*/ 220160 w 264076"/>
                <a:gd name="connsiteY71" fmla="*/ 180083 h 259331"/>
                <a:gd name="connsiteX72" fmla="*/ 221206 w 264076"/>
                <a:gd name="connsiteY72" fmla="*/ 184084 h 259331"/>
                <a:gd name="connsiteX73" fmla="*/ 217114 w 264076"/>
                <a:gd name="connsiteY73" fmla="*/ 205896 h 259331"/>
                <a:gd name="connsiteX74" fmla="*/ 197417 w 264076"/>
                <a:gd name="connsiteY74" fmla="*/ 228946 h 259331"/>
                <a:gd name="connsiteX75" fmla="*/ 228819 w 264076"/>
                <a:gd name="connsiteY75" fmla="*/ 198943 h 259331"/>
                <a:gd name="connsiteX76" fmla="*/ 225203 w 264076"/>
                <a:gd name="connsiteY76" fmla="*/ 171796 h 259331"/>
                <a:gd name="connsiteX77" fmla="*/ 213784 w 264076"/>
                <a:gd name="connsiteY77" fmla="*/ 154651 h 259331"/>
                <a:gd name="connsiteX78" fmla="*/ 217876 w 264076"/>
                <a:gd name="connsiteY78" fmla="*/ 154651 h 259331"/>
                <a:gd name="connsiteX79" fmla="*/ 219493 w 264076"/>
                <a:gd name="connsiteY79" fmla="*/ 154461 h 259331"/>
                <a:gd name="connsiteX80" fmla="*/ 227772 w 264076"/>
                <a:gd name="connsiteY80" fmla="*/ 166272 h 259331"/>
                <a:gd name="connsiteX81" fmla="*/ 225679 w 264076"/>
                <a:gd name="connsiteY81" fmla="*/ 161319 h 259331"/>
                <a:gd name="connsiteX82" fmla="*/ 220445 w 264076"/>
                <a:gd name="connsiteY82" fmla="*/ 154366 h 259331"/>
                <a:gd name="connsiteX83" fmla="*/ 221968 w 264076"/>
                <a:gd name="connsiteY83" fmla="*/ 154175 h 259331"/>
                <a:gd name="connsiteX84" fmla="*/ 225679 w 264076"/>
                <a:gd name="connsiteY84" fmla="*/ 161319 h 259331"/>
                <a:gd name="connsiteX85" fmla="*/ 231959 w 264076"/>
                <a:gd name="connsiteY85" fmla="*/ 175511 h 259331"/>
                <a:gd name="connsiteX86" fmla="*/ 233767 w 264076"/>
                <a:gd name="connsiteY86" fmla="*/ 179988 h 259331"/>
                <a:gd name="connsiteX87" fmla="*/ 233767 w 264076"/>
                <a:gd name="connsiteY87" fmla="*/ 179797 h 259331"/>
                <a:gd name="connsiteX88" fmla="*/ 227391 w 264076"/>
                <a:gd name="connsiteY88" fmla="*/ 153318 h 259331"/>
                <a:gd name="connsiteX89" fmla="*/ 235099 w 264076"/>
                <a:gd name="connsiteY89" fmla="*/ 150937 h 259331"/>
                <a:gd name="connsiteX90" fmla="*/ 258603 w 264076"/>
                <a:gd name="connsiteY90" fmla="*/ 128077 h 259331"/>
                <a:gd name="connsiteX91" fmla="*/ 263932 w 264076"/>
                <a:gd name="connsiteY91" fmla="*/ 95120 h 259331"/>
                <a:gd name="connsiteX92" fmla="*/ 260601 w 264076"/>
                <a:gd name="connsiteY92" fmla="*/ 74927 h 259331"/>
                <a:gd name="connsiteX93" fmla="*/ 73141 w 264076"/>
                <a:gd name="connsiteY93" fmla="*/ 148175 h 259331"/>
                <a:gd name="connsiteX94" fmla="*/ 73141 w 264076"/>
                <a:gd name="connsiteY94" fmla="*/ 148175 h 259331"/>
                <a:gd name="connsiteX95" fmla="*/ 73141 w 264076"/>
                <a:gd name="connsiteY95" fmla="*/ 148175 h 259331"/>
                <a:gd name="connsiteX96" fmla="*/ 177053 w 264076"/>
                <a:gd name="connsiteY96" fmla="*/ 129505 h 259331"/>
                <a:gd name="connsiteX97" fmla="*/ 177244 w 264076"/>
                <a:gd name="connsiteY97" fmla="*/ 129220 h 259331"/>
                <a:gd name="connsiteX98" fmla="*/ 177244 w 264076"/>
                <a:gd name="connsiteY98" fmla="*/ 129315 h 259331"/>
                <a:gd name="connsiteX99" fmla="*/ 176958 w 264076"/>
                <a:gd name="connsiteY99" fmla="*/ 129791 h 259331"/>
                <a:gd name="connsiteX100" fmla="*/ 176958 w 264076"/>
                <a:gd name="connsiteY100" fmla="*/ 129791 h 259331"/>
                <a:gd name="connsiteX101" fmla="*/ 177148 w 264076"/>
                <a:gd name="connsiteY101" fmla="*/ 129410 h 259331"/>
                <a:gd name="connsiteX102" fmla="*/ 171058 w 264076"/>
                <a:gd name="connsiteY102" fmla="*/ 132458 h 259331"/>
                <a:gd name="connsiteX103" fmla="*/ 171058 w 264076"/>
                <a:gd name="connsiteY103" fmla="*/ 132458 h 259331"/>
                <a:gd name="connsiteX104" fmla="*/ 171058 w 264076"/>
                <a:gd name="connsiteY104" fmla="*/ 132458 h 259331"/>
                <a:gd name="connsiteX105" fmla="*/ 170963 w 264076"/>
                <a:gd name="connsiteY105" fmla="*/ 132458 h 259331"/>
                <a:gd name="connsiteX106" fmla="*/ 170963 w 264076"/>
                <a:gd name="connsiteY106" fmla="*/ 132458 h 259331"/>
                <a:gd name="connsiteX107" fmla="*/ 170963 w 264076"/>
                <a:gd name="connsiteY107" fmla="*/ 132458 h 259331"/>
                <a:gd name="connsiteX108" fmla="*/ 171058 w 264076"/>
                <a:gd name="connsiteY108" fmla="*/ 132554 h 259331"/>
                <a:gd name="connsiteX109" fmla="*/ 171058 w 264076"/>
                <a:gd name="connsiteY109" fmla="*/ 132554 h 259331"/>
                <a:gd name="connsiteX110" fmla="*/ 171058 w 264076"/>
                <a:gd name="connsiteY110" fmla="*/ 132554 h 259331"/>
                <a:gd name="connsiteX111" fmla="*/ 171058 w 264076"/>
                <a:gd name="connsiteY111" fmla="*/ 132554 h 259331"/>
                <a:gd name="connsiteX112" fmla="*/ 171058 w 264076"/>
                <a:gd name="connsiteY112" fmla="*/ 132554 h 259331"/>
                <a:gd name="connsiteX113" fmla="*/ 171058 w 264076"/>
                <a:gd name="connsiteY113" fmla="*/ 132554 h 259331"/>
                <a:gd name="connsiteX114" fmla="*/ 171058 w 264076"/>
                <a:gd name="connsiteY114" fmla="*/ 132554 h 259331"/>
                <a:gd name="connsiteX115" fmla="*/ 171058 w 264076"/>
                <a:gd name="connsiteY115" fmla="*/ 132554 h 259331"/>
                <a:gd name="connsiteX116" fmla="*/ 171058 w 264076"/>
                <a:gd name="connsiteY116" fmla="*/ 132649 h 259331"/>
                <a:gd name="connsiteX117" fmla="*/ 171058 w 264076"/>
                <a:gd name="connsiteY117" fmla="*/ 132649 h 259331"/>
                <a:gd name="connsiteX118" fmla="*/ 171058 w 264076"/>
                <a:gd name="connsiteY118" fmla="*/ 132649 h 259331"/>
                <a:gd name="connsiteX119" fmla="*/ 171058 w 264076"/>
                <a:gd name="connsiteY119" fmla="*/ 132649 h 259331"/>
                <a:gd name="connsiteX120" fmla="*/ 171058 w 264076"/>
                <a:gd name="connsiteY120" fmla="*/ 132649 h 259331"/>
                <a:gd name="connsiteX121" fmla="*/ 171058 w 264076"/>
                <a:gd name="connsiteY121" fmla="*/ 132649 h 259331"/>
                <a:gd name="connsiteX122" fmla="*/ 170868 w 264076"/>
                <a:gd name="connsiteY122" fmla="*/ 132363 h 259331"/>
                <a:gd name="connsiteX123" fmla="*/ 170868 w 264076"/>
                <a:gd name="connsiteY123" fmla="*/ 132363 h 259331"/>
                <a:gd name="connsiteX124" fmla="*/ 171058 w 264076"/>
                <a:gd name="connsiteY124" fmla="*/ 132458 h 259331"/>
                <a:gd name="connsiteX125" fmla="*/ 171153 w 264076"/>
                <a:gd name="connsiteY125" fmla="*/ 132458 h 259331"/>
                <a:gd name="connsiteX126" fmla="*/ 171249 w 264076"/>
                <a:gd name="connsiteY126" fmla="*/ 132458 h 259331"/>
                <a:gd name="connsiteX127" fmla="*/ 171344 w 264076"/>
                <a:gd name="connsiteY127" fmla="*/ 132458 h 259331"/>
                <a:gd name="connsiteX128" fmla="*/ 171153 w 264076"/>
                <a:gd name="connsiteY128" fmla="*/ 132458 h 259331"/>
                <a:gd name="connsiteX129" fmla="*/ 170963 w 264076"/>
                <a:gd name="connsiteY129" fmla="*/ 132458 h 259331"/>
                <a:gd name="connsiteX130" fmla="*/ 178100 w 264076"/>
                <a:gd name="connsiteY130" fmla="*/ 135792 h 259331"/>
                <a:gd name="connsiteX131" fmla="*/ 173628 w 264076"/>
                <a:gd name="connsiteY131" fmla="*/ 136078 h 259331"/>
                <a:gd name="connsiteX132" fmla="*/ 172961 w 264076"/>
                <a:gd name="connsiteY132" fmla="*/ 136078 h 259331"/>
                <a:gd name="connsiteX133" fmla="*/ 172961 w 264076"/>
                <a:gd name="connsiteY133" fmla="*/ 136173 h 259331"/>
                <a:gd name="connsiteX134" fmla="*/ 172866 w 264076"/>
                <a:gd name="connsiteY134" fmla="*/ 136173 h 259331"/>
                <a:gd name="connsiteX135" fmla="*/ 172866 w 264076"/>
                <a:gd name="connsiteY135" fmla="*/ 136078 h 259331"/>
                <a:gd name="connsiteX136" fmla="*/ 172866 w 264076"/>
                <a:gd name="connsiteY136" fmla="*/ 136078 h 259331"/>
                <a:gd name="connsiteX137" fmla="*/ 172866 w 264076"/>
                <a:gd name="connsiteY137" fmla="*/ 136078 h 259331"/>
                <a:gd name="connsiteX138" fmla="*/ 172866 w 264076"/>
                <a:gd name="connsiteY138" fmla="*/ 136078 h 259331"/>
                <a:gd name="connsiteX139" fmla="*/ 172866 w 264076"/>
                <a:gd name="connsiteY139" fmla="*/ 135887 h 259331"/>
                <a:gd name="connsiteX140" fmla="*/ 172866 w 264076"/>
                <a:gd name="connsiteY140" fmla="*/ 135887 h 259331"/>
                <a:gd name="connsiteX141" fmla="*/ 172771 w 264076"/>
                <a:gd name="connsiteY141" fmla="*/ 135506 h 259331"/>
                <a:gd name="connsiteX142" fmla="*/ 172771 w 264076"/>
                <a:gd name="connsiteY142" fmla="*/ 135411 h 259331"/>
                <a:gd name="connsiteX143" fmla="*/ 172771 w 264076"/>
                <a:gd name="connsiteY143" fmla="*/ 135601 h 259331"/>
                <a:gd name="connsiteX144" fmla="*/ 172676 w 264076"/>
                <a:gd name="connsiteY144" fmla="*/ 135316 h 259331"/>
                <a:gd name="connsiteX145" fmla="*/ 172010 w 264076"/>
                <a:gd name="connsiteY145" fmla="*/ 133696 h 259331"/>
                <a:gd name="connsiteX146" fmla="*/ 172010 w 264076"/>
                <a:gd name="connsiteY146" fmla="*/ 133601 h 259331"/>
                <a:gd name="connsiteX147" fmla="*/ 172961 w 264076"/>
                <a:gd name="connsiteY147" fmla="*/ 135792 h 259331"/>
                <a:gd name="connsiteX148" fmla="*/ 173152 w 264076"/>
                <a:gd name="connsiteY148" fmla="*/ 136268 h 259331"/>
                <a:gd name="connsiteX149" fmla="*/ 171724 w 264076"/>
                <a:gd name="connsiteY149" fmla="*/ 133411 h 259331"/>
                <a:gd name="connsiteX150" fmla="*/ 171724 w 264076"/>
                <a:gd name="connsiteY150" fmla="*/ 133030 h 259331"/>
                <a:gd name="connsiteX151" fmla="*/ 172010 w 264076"/>
                <a:gd name="connsiteY151" fmla="*/ 133411 h 259331"/>
                <a:gd name="connsiteX152" fmla="*/ 172010 w 264076"/>
                <a:gd name="connsiteY152" fmla="*/ 133220 h 259331"/>
                <a:gd name="connsiteX153" fmla="*/ 172105 w 264076"/>
                <a:gd name="connsiteY153" fmla="*/ 133411 h 259331"/>
                <a:gd name="connsiteX154" fmla="*/ 172105 w 264076"/>
                <a:gd name="connsiteY154" fmla="*/ 133411 h 259331"/>
                <a:gd name="connsiteX155" fmla="*/ 171915 w 264076"/>
                <a:gd name="connsiteY155" fmla="*/ 133030 h 259331"/>
                <a:gd name="connsiteX156" fmla="*/ 171820 w 264076"/>
                <a:gd name="connsiteY156" fmla="*/ 132839 h 259331"/>
                <a:gd name="connsiteX157" fmla="*/ 171820 w 264076"/>
                <a:gd name="connsiteY157" fmla="*/ 132839 h 259331"/>
                <a:gd name="connsiteX158" fmla="*/ 171820 w 264076"/>
                <a:gd name="connsiteY158" fmla="*/ 132839 h 259331"/>
                <a:gd name="connsiteX159" fmla="*/ 172390 w 264076"/>
                <a:gd name="connsiteY159" fmla="*/ 132744 h 259331"/>
                <a:gd name="connsiteX160" fmla="*/ 172200 w 264076"/>
                <a:gd name="connsiteY160" fmla="*/ 132744 h 259331"/>
                <a:gd name="connsiteX161" fmla="*/ 172200 w 264076"/>
                <a:gd name="connsiteY161" fmla="*/ 132744 h 259331"/>
                <a:gd name="connsiteX162" fmla="*/ 172486 w 264076"/>
                <a:gd name="connsiteY162" fmla="*/ 132744 h 259331"/>
                <a:gd name="connsiteX163" fmla="*/ 172486 w 264076"/>
                <a:gd name="connsiteY163" fmla="*/ 132744 h 259331"/>
                <a:gd name="connsiteX164" fmla="*/ 172866 w 264076"/>
                <a:gd name="connsiteY164" fmla="*/ 132744 h 259331"/>
                <a:gd name="connsiteX165" fmla="*/ 172581 w 264076"/>
                <a:gd name="connsiteY165" fmla="*/ 132744 h 259331"/>
                <a:gd name="connsiteX166" fmla="*/ 174198 w 264076"/>
                <a:gd name="connsiteY166" fmla="*/ 132839 h 259331"/>
                <a:gd name="connsiteX167" fmla="*/ 174389 w 264076"/>
                <a:gd name="connsiteY167" fmla="*/ 132839 h 259331"/>
                <a:gd name="connsiteX168" fmla="*/ 172676 w 264076"/>
                <a:gd name="connsiteY168" fmla="*/ 132744 h 259331"/>
                <a:gd name="connsiteX169" fmla="*/ 172581 w 264076"/>
                <a:gd name="connsiteY169" fmla="*/ 132744 h 259331"/>
                <a:gd name="connsiteX170" fmla="*/ 172390 w 264076"/>
                <a:gd name="connsiteY170" fmla="*/ 132744 h 259331"/>
                <a:gd name="connsiteX171" fmla="*/ 172676 w 264076"/>
                <a:gd name="connsiteY171" fmla="*/ 132744 h 259331"/>
                <a:gd name="connsiteX172" fmla="*/ 175721 w 264076"/>
                <a:gd name="connsiteY172" fmla="*/ 132554 h 259331"/>
                <a:gd name="connsiteX173" fmla="*/ 175721 w 264076"/>
                <a:gd name="connsiteY173" fmla="*/ 132649 h 259331"/>
                <a:gd name="connsiteX174" fmla="*/ 176197 w 264076"/>
                <a:gd name="connsiteY174" fmla="*/ 132554 h 259331"/>
                <a:gd name="connsiteX175" fmla="*/ 175911 w 264076"/>
                <a:gd name="connsiteY175" fmla="*/ 132649 h 259331"/>
                <a:gd name="connsiteX176" fmla="*/ 175626 w 264076"/>
                <a:gd name="connsiteY176" fmla="*/ 132649 h 259331"/>
                <a:gd name="connsiteX177" fmla="*/ 175626 w 264076"/>
                <a:gd name="connsiteY177" fmla="*/ 132649 h 259331"/>
                <a:gd name="connsiteX178" fmla="*/ 175626 w 264076"/>
                <a:gd name="connsiteY178" fmla="*/ 132649 h 259331"/>
                <a:gd name="connsiteX179" fmla="*/ 174769 w 264076"/>
                <a:gd name="connsiteY179" fmla="*/ 132839 h 259331"/>
                <a:gd name="connsiteX180" fmla="*/ 175626 w 264076"/>
                <a:gd name="connsiteY180" fmla="*/ 132649 h 259331"/>
                <a:gd name="connsiteX181" fmla="*/ 175626 w 264076"/>
                <a:gd name="connsiteY181" fmla="*/ 132649 h 259331"/>
                <a:gd name="connsiteX182" fmla="*/ 175626 w 264076"/>
                <a:gd name="connsiteY182" fmla="*/ 132649 h 259331"/>
                <a:gd name="connsiteX183" fmla="*/ 175245 w 264076"/>
                <a:gd name="connsiteY183" fmla="*/ 132649 h 259331"/>
                <a:gd name="connsiteX184" fmla="*/ 175531 w 264076"/>
                <a:gd name="connsiteY184" fmla="*/ 132649 h 259331"/>
                <a:gd name="connsiteX185" fmla="*/ 175531 w 264076"/>
                <a:gd name="connsiteY185" fmla="*/ 132649 h 259331"/>
                <a:gd name="connsiteX186" fmla="*/ 174865 w 264076"/>
                <a:gd name="connsiteY186" fmla="*/ 133696 h 259331"/>
                <a:gd name="connsiteX187" fmla="*/ 174865 w 264076"/>
                <a:gd name="connsiteY187" fmla="*/ 133696 h 259331"/>
                <a:gd name="connsiteX188" fmla="*/ 174865 w 264076"/>
                <a:gd name="connsiteY188" fmla="*/ 133696 h 259331"/>
                <a:gd name="connsiteX189" fmla="*/ 174865 w 264076"/>
                <a:gd name="connsiteY189" fmla="*/ 133887 h 259331"/>
                <a:gd name="connsiteX190" fmla="*/ 174769 w 264076"/>
                <a:gd name="connsiteY190" fmla="*/ 133887 h 259331"/>
                <a:gd name="connsiteX191" fmla="*/ 174769 w 264076"/>
                <a:gd name="connsiteY191" fmla="*/ 133887 h 259331"/>
                <a:gd name="connsiteX192" fmla="*/ 174769 w 264076"/>
                <a:gd name="connsiteY192" fmla="*/ 133887 h 259331"/>
                <a:gd name="connsiteX193" fmla="*/ 174769 w 264076"/>
                <a:gd name="connsiteY193" fmla="*/ 133887 h 259331"/>
                <a:gd name="connsiteX194" fmla="*/ 175055 w 264076"/>
                <a:gd name="connsiteY194" fmla="*/ 133601 h 259331"/>
                <a:gd name="connsiteX195" fmla="*/ 175721 w 264076"/>
                <a:gd name="connsiteY195" fmla="*/ 132934 h 259331"/>
                <a:gd name="connsiteX196" fmla="*/ 175721 w 264076"/>
                <a:gd name="connsiteY196" fmla="*/ 132934 h 259331"/>
                <a:gd name="connsiteX197" fmla="*/ 175436 w 264076"/>
                <a:gd name="connsiteY197" fmla="*/ 133220 h 259331"/>
                <a:gd name="connsiteX198" fmla="*/ 175245 w 264076"/>
                <a:gd name="connsiteY198" fmla="*/ 133506 h 259331"/>
                <a:gd name="connsiteX199" fmla="*/ 175245 w 264076"/>
                <a:gd name="connsiteY199" fmla="*/ 133411 h 259331"/>
                <a:gd name="connsiteX200" fmla="*/ 175055 w 264076"/>
                <a:gd name="connsiteY200" fmla="*/ 133601 h 259331"/>
                <a:gd name="connsiteX201" fmla="*/ 174960 w 264076"/>
                <a:gd name="connsiteY201" fmla="*/ 133601 h 259331"/>
                <a:gd name="connsiteX202" fmla="*/ 174960 w 264076"/>
                <a:gd name="connsiteY202" fmla="*/ 133887 h 259331"/>
                <a:gd name="connsiteX203" fmla="*/ 174960 w 264076"/>
                <a:gd name="connsiteY203" fmla="*/ 133887 h 259331"/>
                <a:gd name="connsiteX204" fmla="*/ 175531 w 264076"/>
                <a:gd name="connsiteY204" fmla="*/ 133030 h 259331"/>
                <a:gd name="connsiteX205" fmla="*/ 175531 w 264076"/>
                <a:gd name="connsiteY205" fmla="*/ 133030 h 259331"/>
                <a:gd name="connsiteX206" fmla="*/ 175531 w 264076"/>
                <a:gd name="connsiteY206" fmla="*/ 133030 h 259331"/>
                <a:gd name="connsiteX207" fmla="*/ 175531 w 264076"/>
                <a:gd name="connsiteY207" fmla="*/ 133030 h 259331"/>
                <a:gd name="connsiteX208" fmla="*/ 175150 w 264076"/>
                <a:gd name="connsiteY208" fmla="*/ 133506 h 259331"/>
                <a:gd name="connsiteX209" fmla="*/ 175245 w 264076"/>
                <a:gd name="connsiteY209" fmla="*/ 133315 h 259331"/>
                <a:gd name="connsiteX210" fmla="*/ 175436 w 264076"/>
                <a:gd name="connsiteY210" fmla="*/ 133030 h 259331"/>
                <a:gd name="connsiteX211" fmla="*/ 175436 w 264076"/>
                <a:gd name="connsiteY211" fmla="*/ 133030 h 259331"/>
                <a:gd name="connsiteX212" fmla="*/ 175436 w 264076"/>
                <a:gd name="connsiteY212" fmla="*/ 133030 h 259331"/>
                <a:gd name="connsiteX213" fmla="*/ 175721 w 264076"/>
                <a:gd name="connsiteY213" fmla="*/ 132744 h 259331"/>
                <a:gd name="connsiteX214" fmla="*/ 175340 w 264076"/>
                <a:gd name="connsiteY214" fmla="*/ 133125 h 259331"/>
                <a:gd name="connsiteX215" fmla="*/ 175436 w 264076"/>
                <a:gd name="connsiteY215" fmla="*/ 133125 h 259331"/>
                <a:gd name="connsiteX216" fmla="*/ 175911 w 264076"/>
                <a:gd name="connsiteY216" fmla="*/ 133315 h 259331"/>
                <a:gd name="connsiteX217" fmla="*/ 179052 w 264076"/>
                <a:gd name="connsiteY217" fmla="*/ 134173 h 259331"/>
                <a:gd name="connsiteX218" fmla="*/ 190280 w 264076"/>
                <a:gd name="connsiteY218" fmla="*/ 135887 h 259331"/>
                <a:gd name="connsiteX219" fmla="*/ 191422 w 264076"/>
                <a:gd name="connsiteY219" fmla="*/ 136363 h 259331"/>
                <a:gd name="connsiteX220" fmla="*/ 178481 w 264076"/>
                <a:gd name="connsiteY220" fmla="*/ 135792 h 259331"/>
                <a:gd name="connsiteX221" fmla="*/ 197322 w 264076"/>
                <a:gd name="connsiteY221" fmla="*/ 140935 h 259331"/>
                <a:gd name="connsiteX222" fmla="*/ 193420 w 264076"/>
                <a:gd name="connsiteY222" fmla="*/ 140459 h 259331"/>
                <a:gd name="connsiteX223" fmla="*/ 187425 w 264076"/>
                <a:gd name="connsiteY223" fmla="*/ 139792 h 259331"/>
                <a:gd name="connsiteX224" fmla="*/ 187140 w 264076"/>
                <a:gd name="connsiteY224" fmla="*/ 139792 h 259331"/>
                <a:gd name="connsiteX225" fmla="*/ 193230 w 264076"/>
                <a:gd name="connsiteY225" fmla="*/ 140364 h 259331"/>
                <a:gd name="connsiteX226" fmla="*/ 202365 w 264076"/>
                <a:gd name="connsiteY226" fmla="*/ 141507 h 259331"/>
                <a:gd name="connsiteX227" fmla="*/ 197227 w 264076"/>
                <a:gd name="connsiteY227" fmla="*/ 141031 h 259331"/>
                <a:gd name="connsiteX228" fmla="*/ 198464 w 264076"/>
                <a:gd name="connsiteY228" fmla="*/ 137030 h 259331"/>
                <a:gd name="connsiteX229" fmla="*/ 198273 w 264076"/>
                <a:gd name="connsiteY229" fmla="*/ 137030 h 259331"/>
                <a:gd name="connsiteX230" fmla="*/ 184475 w 264076"/>
                <a:gd name="connsiteY230" fmla="*/ 132934 h 259331"/>
                <a:gd name="connsiteX231" fmla="*/ 189709 w 264076"/>
                <a:gd name="connsiteY231" fmla="*/ 133220 h 259331"/>
                <a:gd name="connsiteX232" fmla="*/ 196846 w 264076"/>
                <a:gd name="connsiteY232" fmla="*/ 134173 h 259331"/>
                <a:gd name="connsiteX233" fmla="*/ 198749 w 264076"/>
                <a:gd name="connsiteY233" fmla="*/ 134363 h 259331"/>
                <a:gd name="connsiteX234" fmla="*/ 204744 w 264076"/>
                <a:gd name="connsiteY234" fmla="*/ 137411 h 259331"/>
                <a:gd name="connsiteX235" fmla="*/ 198464 w 264076"/>
                <a:gd name="connsiteY235" fmla="*/ 137030 h 259331"/>
                <a:gd name="connsiteX236" fmla="*/ 224727 w 264076"/>
                <a:gd name="connsiteY236" fmla="*/ 136078 h 259331"/>
                <a:gd name="connsiteX237" fmla="*/ 214355 w 264076"/>
                <a:gd name="connsiteY237" fmla="*/ 137411 h 259331"/>
                <a:gd name="connsiteX238" fmla="*/ 212166 w 264076"/>
                <a:gd name="connsiteY238" fmla="*/ 135506 h 259331"/>
                <a:gd name="connsiteX239" fmla="*/ 238810 w 264076"/>
                <a:gd name="connsiteY239" fmla="*/ 128267 h 259331"/>
                <a:gd name="connsiteX240" fmla="*/ 256224 w 264076"/>
                <a:gd name="connsiteY240" fmla="*/ 99311 h 259331"/>
                <a:gd name="connsiteX241" fmla="*/ 224727 w 264076"/>
                <a:gd name="connsiteY241" fmla="*/ 136173 h 259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</a:cxnLst>
              <a:rect l="l" t="t" r="r" b="b"/>
              <a:pathLst>
                <a:path w="264076" h="259331">
                  <a:moveTo>
                    <a:pt x="260411" y="74832"/>
                  </a:moveTo>
                  <a:cubicBezTo>
                    <a:pt x="259079" y="74451"/>
                    <a:pt x="257652" y="71689"/>
                    <a:pt x="255558" y="69308"/>
                  </a:cubicBezTo>
                  <a:cubicBezTo>
                    <a:pt x="252608" y="62450"/>
                    <a:pt x="249183" y="54925"/>
                    <a:pt x="245662" y="49686"/>
                  </a:cubicBezTo>
                  <a:cubicBezTo>
                    <a:pt x="241951" y="43876"/>
                    <a:pt x="237669" y="39685"/>
                    <a:pt x="233101" y="37589"/>
                  </a:cubicBezTo>
                  <a:cubicBezTo>
                    <a:pt x="230151" y="35780"/>
                    <a:pt x="227677" y="28540"/>
                    <a:pt x="224632" y="21968"/>
                  </a:cubicBezTo>
                  <a:cubicBezTo>
                    <a:pt x="221682" y="15396"/>
                    <a:pt x="218352" y="9490"/>
                    <a:pt x="216924" y="10538"/>
                  </a:cubicBezTo>
                  <a:cubicBezTo>
                    <a:pt x="206171" y="18253"/>
                    <a:pt x="214355" y="12253"/>
                    <a:pt x="198844" y="4347"/>
                  </a:cubicBezTo>
                  <a:cubicBezTo>
                    <a:pt x="196941" y="3394"/>
                    <a:pt x="189043" y="5585"/>
                    <a:pt x="185427" y="4061"/>
                  </a:cubicBezTo>
                  <a:cubicBezTo>
                    <a:pt x="172961" y="-2320"/>
                    <a:pt x="167918" y="727"/>
                    <a:pt x="152693" y="727"/>
                  </a:cubicBezTo>
                  <a:cubicBezTo>
                    <a:pt x="141274" y="1966"/>
                    <a:pt x="134518" y="1489"/>
                    <a:pt x="127857" y="1680"/>
                  </a:cubicBezTo>
                  <a:cubicBezTo>
                    <a:pt x="121386" y="1966"/>
                    <a:pt x="114915" y="2823"/>
                    <a:pt x="106351" y="8919"/>
                  </a:cubicBezTo>
                  <a:cubicBezTo>
                    <a:pt x="105305" y="9490"/>
                    <a:pt x="97787" y="13110"/>
                    <a:pt x="91031" y="16920"/>
                  </a:cubicBezTo>
                  <a:cubicBezTo>
                    <a:pt x="84275" y="20825"/>
                    <a:pt x="78185" y="25111"/>
                    <a:pt x="78185" y="25111"/>
                  </a:cubicBezTo>
                  <a:cubicBezTo>
                    <a:pt x="67717" y="29588"/>
                    <a:pt x="60390" y="35494"/>
                    <a:pt x="53634" y="40542"/>
                  </a:cubicBezTo>
                  <a:cubicBezTo>
                    <a:pt x="50208" y="43114"/>
                    <a:pt x="46878" y="45495"/>
                    <a:pt x="43262" y="47495"/>
                  </a:cubicBezTo>
                  <a:cubicBezTo>
                    <a:pt x="39741" y="49591"/>
                    <a:pt x="35840" y="51115"/>
                    <a:pt x="29940" y="53782"/>
                  </a:cubicBezTo>
                  <a:cubicBezTo>
                    <a:pt x="23374" y="64926"/>
                    <a:pt x="13668" y="74260"/>
                    <a:pt x="6721" y="86643"/>
                  </a:cubicBezTo>
                  <a:cubicBezTo>
                    <a:pt x="-415" y="98644"/>
                    <a:pt x="-2509" y="114456"/>
                    <a:pt x="3581" y="125791"/>
                  </a:cubicBezTo>
                  <a:cubicBezTo>
                    <a:pt x="9576" y="137126"/>
                    <a:pt x="17094" y="142650"/>
                    <a:pt x="23469" y="146746"/>
                  </a:cubicBezTo>
                  <a:cubicBezTo>
                    <a:pt x="28893" y="149889"/>
                    <a:pt x="34032" y="153032"/>
                    <a:pt x="42786" y="155318"/>
                  </a:cubicBezTo>
                  <a:cubicBezTo>
                    <a:pt x="42405" y="155985"/>
                    <a:pt x="42025" y="156652"/>
                    <a:pt x="41644" y="157318"/>
                  </a:cubicBezTo>
                  <a:cubicBezTo>
                    <a:pt x="42215" y="160557"/>
                    <a:pt x="43833" y="163605"/>
                    <a:pt x="44118" y="165891"/>
                  </a:cubicBezTo>
                  <a:cubicBezTo>
                    <a:pt x="48210" y="174178"/>
                    <a:pt x="43167" y="185322"/>
                    <a:pt x="47354" y="192561"/>
                  </a:cubicBezTo>
                  <a:cubicBezTo>
                    <a:pt x="49066" y="194847"/>
                    <a:pt x="62198" y="190561"/>
                    <a:pt x="69906" y="190275"/>
                  </a:cubicBezTo>
                  <a:cubicBezTo>
                    <a:pt x="71904" y="190561"/>
                    <a:pt x="70477" y="194942"/>
                    <a:pt x="70572" y="198562"/>
                  </a:cubicBezTo>
                  <a:cubicBezTo>
                    <a:pt x="78565" y="193704"/>
                    <a:pt x="81039" y="195800"/>
                    <a:pt x="79326" y="200657"/>
                  </a:cubicBezTo>
                  <a:cubicBezTo>
                    <a:pt x="81420" y="199514"/>
                    <a:pt x="83513" y="198371"/>
                    <a:pt x="83513" y="198371"/>
                  </a:cubicBezTo>
                  <a:cubicBezTo>
                    <a:pt x="83609" y="199609"/>
                    <a:pt x="84084" y="203229"/>
                    <a:pt x="84084" y="203229"/>
                  </a:cubicBezTo>
                  <a:cubicBezTo>
                    <a:pt x="90079" y="200181"/>
                    <a:pt x="96265" y="196657"/>
                    <a:pt x="102069" y="192180"/>
                  </a:cubicBezTo>
                  <a:cubicBezTo>
                    <a:pt x="105019" y="189989"/>
                    <a:pt x="107779" y="187608"/>
                    <a:pt x="110633" y="184941"/>
                  </a:cubicBezTo>
                  <a:cubicBezTo>
                    <a:pt x="113583" y="181988"/>
                    <a:pt x="116914" y="178178"/>
                    <a:pt x="120054" y="172749"/>
                  </a:cubicBezTo>
                  <a:cubicBezTo>
                    <a:pt x="123194" y="167320"/>
                    <a:pt x="126239" y="159700"/>
                    <a:pt x="126905" y="150175"/>
                  </a:cubicBezTo>
                  <a:cubicBezTo>
                    <a:pt x="127571" y="140745"/>
                    <a:pt x="125478" y="130553"/>
                    <a:pt x="120815" y="121885"/>
                  </a:cubicBezTo>
                  <a:cubicBezTo>
                    <a:pt x="110919" y="104455"/>
                    <a:pt x="97121" y="98168"/>
                    <a:pt x="87415" y="95692"/>
                  </a:cubicBezTo>
                  <a:cubicBezTo>
                    <a:pt x="83038" y="94358"/>
                    <a:pt x="77423" y="93692"/>
                    <a:pt x="72190" y="93882"/>
                  </a:cubicBezTo>
                  <a:cubicBezTo>
                    <a:pt x="70382" y="93882"/>
                    <a:pt x="70762" y="94168"/>
                    <a:pt x="70667" y="94358"/>
                  </a:cubicBezTo>
                  <a:lnTo>
                    <a:pt x="70382" y="95025"/>
                  </a:lnTo>
                  <a:cubicBezTo>
                    <a:pt x="70382" y="95025"/>
                    <a:pt x="69906" y="95977"/>
                    <a:pt x="69716" y="96359"/>
                  </a:cubicBezTo>
                  <a:cubicBezTo>
                    <a:pt x="69145" y="97121"/>
                    <a:pt x="69240" y="95406"/>
                    <a:pt x="69335" y="95120"/>
                  </a:cubicBezTo>
                  <a:cubicBezTo>
                    <a:pt x="67527" y="98168"/>
                    <a:pt x="65624" y="101692"/>
                    <a:pt x="63340" y="104931"/>
                  </a:cubicBezTo>
                  <a:cubicBezTo>
                    <a:pt x="62769" y="104264"/>
                    <a:pt x="62103" y="103312"/>
                    <a:pt x="61627" y="102359"/>
                  </a:cubicBezTo>
                  <a:cubicBezTo>
                    <a:pt x="59914" y="99502"/>
                    <a:pt x="61056" y="95882"/>
                    <a:pt x="49162" y="100740"/>
                  </a:cubicBezTo>
                  <a:cubicBezTo>
                    <a:pt x="49162" y="96644"/>
                    <a:pt x="41644" y="97311"/>
                    <a:pt x="43072" y="91691"/>
                  </a:cubicBezTo>
                  <a:cubicBezTo>
                    <a:pt x="44023" y="88167"/>
                    <a:pt x="46307" y="84452"/>
                    <a:pt x="49352" y="80833"/>
                  </a:cubicBezTo>
                  <a:cubicBezTo>
                    <a:pt x="52587" y="77023"/>
                    <a:pt x="55061" y="74260"/>
                    <a:pt x="62579" y="68164"/>
                  </a:cubicBezTo>
                  <a:cubicBezTo>
                    <a:pt x="69335" y="61973"/>
                    <a:pt x="76852" y="57401"/>
                    <a:pt x="84560" y="53305"/>
                  </a:cubicBezTo>
                  <a:cubicBezTo>
                    <a:pt x="87415" y="51781"/>
                    <a:pt x="90270" y="50258"/>
                    <a:pt x="93029" y="49019"/>
                  </a:cubicBezTo>
                  <a:cubicBezTo>
                    <a:pt x="122813" y="34922"/>
                    <a:pt x="152312" y="36160"/>
                    <a:pt x="177053" y="45400"/>
                  </a:cubicBezTo>
                  <a:cubicBezTo>
                    <a:pt x="189424" y="50067"/>
                    <a:pt x="200652" y="56734"/>
                    <a:pt x="210549" y="65212"/>
                  </a:cubicBezTo>
                  <a:cubicBezTo>
                    <a:pt x="220445" y="74260"/>
                    <a:pt x="224822" y="80261"/>
                    <a:pt x="228153" y="91691"/>
                  </a:cubicBezTo>
                  <a:cubicBezTo>
                    <a:pt x="229485" y="97311"/>
                    <a:pt x="228724" y="104074"/>
                    <a:pt x="224632" y="108741"/>
                  </a:cubicBezTo>
                  <a:cubicBezTo>
                    <a:pt x="220730" y="113694"/>
                    <a:pt x="214355" y="115694"/>
                    <a:pt x="207979" y="116266"/>
                  </a:cubicBezTo>
                  <a:cubicBezTo>
                    <a:pt x="204649" y="116551"/>
                    <a:pt x="201699" y="116551"/>
                    <a:pt x="197893" y="116456"/>
                  </a:cubicBezTo>
                  <a:cubicBezTo>
                    <a:pt x="193420" y="116266"/>
                    <a:pt x="188758" y="116075"/>
                    <a:pt x="183809" y="116075"/>
                  </a:cubicBezTo>
                  <a:cubicBezTo>
                    <a:pt x="181335" y="116075"/>
                    <a:pt x="178766" y="116171"/>
                    <a:pt x="176292" y="116361"/>
                  </a:cubicBezTo>
                  <a:cubicBezTo>
                    <a:pt x="173437" y="116742"/>
                    <a:pt x="171820" y="116551"/>
                    <a:pt x="167442" y="117694"/>
                  </a:cubicBezTo>
                  <a:cubicBezTo>
                    <a:pt x="165349" y="118266"/>
                    <a:pt x="162304" y="119695"/>
                    <a:pt x="160020" y="122267"/>
                  </a:cubicBezTo>
                  <a:cubicBezTo>
                    <a:pt x="157736" y="124743"/>
                    <a:pt x="156499" y="127981"/>
                    <a:pt x="156119" y="130839"/>
                  </a:cubicBezTo>
                  <a:cubicBezTo>
                    <a:pt x="155548" y="136459"/>
                    <a:pt x="157260" y="140650"/>
                    <a:pt x="159830" y="144269"/>
                  </a:cubicBezTo>
                  <a:cubicBezTo>
                    <a:pt x="166586" y="152651"/>
                    <a:pt x="174103" y="152365"/>
                    <a:pt x="178766" y="153318"/>
                  </a:cubicBezTo>
                  <a:cubicBezTo>
                    <a:pt x="183619" y="153794"/>
                    <a:pt x="185998" y="154271"/>
                    <a:pt x="189424" y="155413"/>
                  </a:cubicBezTo>
                  <a:cubicBezTo>
                    <a:pt x="195704" y="157604"/>
                    <a:pt x="201223" y="162081"/>
                    <a:pt x="205505" y="167225"/>
                  </a:cubicBezTo>
                  <a:cubicBezTo>
                    <a:pt x="213974" y="177892"/>
                    <a:pt x="216068" y="191513"/>
                    <a:pt x="211976" y="201229"/>
                  </a:cubicBezTo>
                  <a:cubicBezTo>
                    <a:pt x="207979" y="211611"/>
                    <a:pt x="199130" y="219421"/>
                    <a:pt x="189424" y="224946"/>
                  </a:cubicBezTo>
                  <a:cubicBezTo>
                    <a:pt x="179718" y="230566"/>
                    <a:pt x="169726" y="233614"/>
                    <a:pt x="159639" y="236281"/>
                  </a:cubicBezTo>
                  <a:cubicBezTo>
                    <a:pt x="139656" y="241234"/>
                    <a:pt x="121386" y="245520"/>
                    <a:pt x="111775" y="249901"/>
                  </a:cubicBezTo>
                  <a:cubicBezTo>
                    <a:pt x="108730" y="252854"/>
                    <a:pt x="105780" y="256093"/>
                    <a:pt x="102926" y="259331"/>
                  </a:cubicBezTo>
                  <a:cubicBezTo>
                    <a:pt x="110062" y="257902"/>
                    <a:pt x="120339" y="254950"/>
                    <a:pt x="131758" y="252092"/>
                  </a:cubicBezTo>
                  <a:cubicBezTo>
                    <a:pt x="143177" y="249139"/>
                    <a:pt x="155738" y="246282"/>
                    <a:pt x="167633" y="242377"/>
                  </a:cubicBezTo>
                  <a:cubicBezTo>
                    <a:pt x="179527" y="238567"/>
                    <a:pt x="190470" y="233233"/>
                    <a:pt x="199225" y="226565"/>
                  </a:cubicBezTo>
                  <a:cubicBezTo>
                    <a:pt x="207979" y="219993"/>
                    <a:pt x="213879" y="212278"/>
                    <a:pt x="217114" y="205896"/>
                  </a:cubicBezTo>
                  <a:cubicBezTo>
                    <a:pt x="221682" y="195704"/>
                    <a:pt x="221206" y="186846"/>
                    <a:pt x="220160" y="180083"/>
                  </a:cubicBezTo>
                  <a:cubicBezTo>
                    <a:pt x="219779" y="177226"/>
                    <a:pt x="220350" y="179035"/>
                    <a:pt x="221206" y="184084"/>
                  </a:cubicBezTo>
                  <a:cubicBezTo>
                    <a:pt x="221872" y="189132"/>
                    <a:pt x="221682" y="197514"/>
                    <a:pt x="217114" y="205896"/>
                  </a:cubicBezTo>
                  <a:cubicBezTo>
                    <a:pt x="213689" y="213611"/>
                    <a:pt x="207313" y="221708"/>
                    <a:pt x="197417" y="228946"/>
                  </a:cubicBezTo>
                  <a:cubicBezTo>
                    <a:pt x="212071" y="222851"/>
                    <a:pt x="224061" y="211039"/>
                    <a:pt x="228819" y="198943"/>
                  </a:cubicBezTo>
                  <a:cubicBezTo>
                    <a:pt x="230341" y="189894"/>
                    <a:pt x="228819" y="180464"/>
                    <a:pt x="225203" y="171796"/>
                  </a:cubicBezTo>
                  <a:cubicBezTo>
                    <a:pt x="222538" y="165415"/>
                    <a:pt x="218542" y="159700"/>
                    <a:pt x="213784" y="154651"/>
                  </a:cubicBezTo>
                  <a:cubicBezTo>
                    <a:pt x="215116" y="154651"/>
                    <a:pt x="216639" y="154747"/>
                    <a:pt x="217876" y="154651"/>
                  </a:cubicBezTo>
                  <a:cubicBezTo>
                    <a:pt x="218447" y="154651"/>
                    <a:pt x="218922" y="154556"/>
                    <a:pt x="219493" y="154461"/>
                  </a:cubicBezTo>
                  <a:cubicBezTo>
                    <a:pt x="222634" y="158080"/>
                    <a:pt x="225488" y="161986"/>
                    <a:pt x="227772" y="166272"/>
                  </a:cubicBezTo>
                  <a:cubicBezTo>
                    <a:pt x="227201" y="164558"/>
                    <a:pt x="226440" y="162938"/>
                    <a:pt x="225679" y="161319"/>
                  </a:cubicBezTo>
                  <a:cubicBezTo>
                    <a:pt x="224156" y="158842"/>
                    <a:pt x="222253" y="156652"/>
                    <a:pt x="220445" y="154366"/>
                  </a:cubicBezTo>
                  <a:cubicBezTo>
                    <a:pt x="220921" y="154366"/>
                    <a:pt x="221492" y="154271"/>
                    <a:pt x="221968" y="154175"/>
                  </a:cubicBezTo>
                  <a:cubicBezTo>
                    <a:pt x="223300" y="156556"/>
                    <a:pt x="224632" y="158842"/>
                    <a:pt x="225679" y="161319"/>
                  </a:cubicBezTo>
                  <a:cubicBezTo>
                    <a:pt x="228438" y="165701"/>
                    <a:pt x="230437" y="170558"/>
                    <a:pt x="231959" y="175511"/>
                  </a:cubicBezTo>
                  <a:cubicBezTo>
                    <a:pt x="232625" y="176845"/>
                    <a:pt x="233196" y="178369"/>
                    <a:pt x="233767" y="179988"/>
                  </a:cubicBezTo>
                  <a:cubicBezTo>
                    <a:pt x="233767" y="179988"/>
                    <a:pt x="233767" y="179797"/>
                    <a:pt x="233767" y="179797"/>
                  </a:cubicBezTo>
                  <a:cubicBezTo>
                    <a:pt x="234814" y="176559"/>
                    <a:pt x="234528" y="165891"/>
                    <a:pt x="227391" y="153318"/>
                  </a:cubicBezTo>
                  <a:cubicBezTo>
                    <a:pt x="230627" y="152651"/>
                    <a:pt x="233291" y="151794"/>
                    <a:pt x="235099" y="150937"/>
                  </a:cubicBezTo>
                  <a:cubicBezTo>
                    <a:pt x="246042" y="146651"/>
                    <a:pt x="253845" y="137888"/>
                    <a:pt x="258603" y="128077"/>
                  </a:cubicBezTo>
                  <a:cubicBezTo>
                    <a:pt x="262980" y="117885"/>
                    <a:pt x="264598" y="106741"/>
                    <a:pt x="263932" y="95120"/>
                  </a:cubicBezTo>
                  <a:cubicBezTo>
                    <a:pt x="263646" y="87405"/>
                    <a:pt x="263932" y="80547"/>
                    <a:pt x="260601" y="74927"/>
                  </a:cubicBezTo>
                  <a:moveTo>
                    <a:pt x="73141" y="148175"/>
                  </a:moveTo>
                  <a:cubicBezTo>
                    <a:pt x="73141" y="148175"/>
                    <a:pt x="73141" y="148175"/>
                    <a:pt x="73141" y="148175"/>
                  </a:cubicBezTo>
                  <a:cubicBezTo>
                    <a:pt x="73141" y="148175"/>
                    <a:pt x="72951" y="148175"/>
                    <a:pt x="73141" y="148175"/>
                  </a:cubicBezTo>
                  <a:moveTo>
                    <a:pt x="177053" y="129505"/>
                  </a:moveTo>
                  <a:cubicBezTo>
                    <a:pt x="177053" y="129505"/>
                    <a:pt x="177053" y="129315"/>
                    <a:pt x="177244" y="129220"/>
                  </a:cubicBezTo>
                  <a:cubicBezTo>
                    <a:pt x="177244" y="129220"/>
                    <a:pt x="177244" y="129315"/>
                    <a:pt x="177244" y="129315"/>
                  </a:cubicBezTo>
                  <a:lnTo>
                    <a:pt x="176958" y="129791"/>
                  </a:lnTo>
                  <a:lnTo>
                    <a:pt x="176958" y="129791"/>
                  </a:lnTo>
                  <a:cubicBezTo>
                    <a:pt x="176958" y="129791"/>
                    <a:pt x="177148" y="129410"/>
                    <a:pt x="177148" y="129410"/>
                  </a:cubicBezTo>
                  <a:close/>
                  <a:moveTo>
                    <a:pt x="171058" y="132458"/>
                  </a:moveTo>
                  <a:lnTo>
                    <a:pt x="171058" y="132458"/>
                  </a:lnTo>
                  <a:cubicBezTo>
                    <a:pt x="171058" y="132458"/>
                    <a:pt x="171058" y="132458"/>
                    <a:pt x="171058" y="132458"/>
                  </a:cubicBezTo>
                  <a:moveTo>
                    <a:pt x="170963" y="132458"/>
                  </a:moveTo>
                  <a:cubicBezTo>
                    <a:pt x="170963" y="132458"/>
                    <a:pt x="170963" y="132458"/>
                    <a:pt x="170963" y="132458"/>
                  </a:cubicBezTo>
                  <a:cubicBezTo>
                    <a:pt x="170963" y="132458"/>
                    <a:pt x="170963" y="132458"/>
                    <a:pt x="170963" y="132458"/>
                  </a:cubicBezTo>
                  <a:close/>
                  <a:moveTo>
                    <a:pt x="171058" y="132554"/>
                  </a:moveTo>
                  <a:cubicBezTo>
                    <a:pt x="171058" y="132554"/>
                    <a:pt x="171058" y="132554"/>
                    <a:pt x="171058" y="132554"/>
                  </a:cubicBezTo>
                  <a:lnTo>
                    <a:pt x="171058" y="132554"/>
                  </a:lnTo>
                  <a:cubicBezTo>
                    <a:pt x="171058" y="132554"/>
                    <a:pt x="171058" y="132554"/>
                    <a:pt x="171058" y="132554"/>
                  </a:cubicBezTo>
                  <a:cubicBezTo>
                    <a:pt x="171058" y="132554"/>
                    <a:pt x="171058" y="132554"/>
                    <a:pt x="171058" y="132554"/>
                  </a:cubicBezTo>
                  <a:cubicBezTo>
                    <a:pt x="171058" y="132554"/>
                    <a:pt x="171058" y="132554"/>
                    <a:pt x="171058" y="132554"/>
                  </a:cubicBezTo>
                  <a:lnTo>
                    <a:pt x="171058" y="132554"/>
                  </a:lnTo>
                  <a:cubicBezTo>
                    <a:pt x="171058" y="132554"/>
                    <a:pt x="171058" y="132554"/>
                    <a:pt x="171058" y="132554"/>
                  </a:cubicBezTo>
                  <a:cubicBezTo>
                    <a:pt x="171058" y="132554"/>
                    <a:pt x="171058" y="132554"/>
                    <a:pt x="171058" y="132649"/>
                  </a:cubicBezTo>
                  <a:lnTo>
                    <a:pt x="171058" y="132649"/>
                  </a:lnTo>
                  <a:cubicBezTo>
                    <a:pt x="171058" y="132649"/>
                    <a:pt x="171058" y="132649"/>
                    <a:pt x="171058" y="132649"/>
                  </a:cubicBezTo>
                  <a:lnTo>
                    <a:pt x="171058" y="132649"/>
                  </a:lnTo>
                  <a:cubicBezTo>
                    <a:pt x="171058" y="132649"/>
                    <a:pt x="171058" y="132649"/>
                    <a:pt x="171058" y="132649"/>
                  </a:cubicBezTo>
                  <a:cubicBezTo>
                    <a:pt x="171058" y="132649"/>
                    <a:pt x="171058" y="132649"/>
                    <a:pt x="171058" y="132649"/>
                  </a:cubicBezTo>
                  <a:cubicBezTo>
                    <a:pt x="171058" y="132649"/>
                    <a:pt x="170963" y="132458"/>
                    <a:pt x="170868" y="132363"/>
                  </a:cubicBezTo>
                  <a:cubicBezTo>
                    <a:pt x="170868" y="132363"/>
                    <a:pt x="170868" y="132363"/>
                    <a:pt x="170868" y="132363"/>
                  </a:cubicBezTo>
                  <a:moveTo>
                    <a:pt x="171058" y="132458"/>
                  </a:moveTo>
                  <a:cubicBezTo>
                    <a:pt x="171058" y="132458"/>
                    <a:pt x="171058" y="132458"/>
                    <a:pt x="171153" y="132458"/>
                  </a:cubicBezTo>
                  <a:cubicBezTo>
                    <a:pt x="171153" y="132458"/>
                    <a:pt x="171153" y="132458"/>
                    <a:pt x="171249" y="132458"/>
                  </a:cubicBezTo>
                  <a:cubicBezTo>
                    <a:pt x="171249" y="132458"/>
                    <a:pt x="171249" y="132458"/>
                    <a:pt x="171344" y="132458"/>
                  </a:cubicBezTo>
                  <a:cubicBezTo>
                    <a:pt x="171344" y="132458"/>
                    <a:pt x="171249" y="132458"/>
                    <a:pt x="171153" y="132458"/>
                  </a:cubicBezTo>
                  <a:cubicBezTo>
                    <a:pt x="171058" y="132458"/>
                    <a:pt x="170963" y="132363"/>
                    <a:pt x="170963" y="132458"/>
                  </a:cubicBezTo>
                  <a:moveTo>
                    <a:pt x="178100" y="135792"/>
                  </a:moveTo>
                  <a:cubicBezTo>
                    <a:pt x="176577" y="135792"/>
                    <a:pt x="175055" y="135983"/>
                    <a:pt x="173628" y="136078"/>
                  </a:cubicBezTo>
                  <a:lnTo>
                    <a:pt x="172961" y="136078"/>
                  </a:lnTo>
                  <a:cubicBezTo>
                    <a:pt x="172961" y="136078"/>
                    <a:pt x="172961" y="136173"/>
                    <a:pt x="172961" y="136173"/>
                  </a:cubicBezTo>
                  <a:cubicBezTo>
                    <a:pt x="172961" y="136173"/>
                    <a:pt x="172866" y="136173"/>
                    <a:pt x="172866" y="136173"/>
                  </a:cubicBezTo>
                  <a:cubicBezTo>
                    <a:pt x="172866" y="136173"/>
                    <a:pt x="172866" y="136173"/>
                    <a:pt x="172866" y="136078"/>
                  </a:cubicBezTo>
                  <a:cubicBezTo>
                    <a:pt x="172866" y="136078"/>
                    <a:pt x="172866" y="136078"/>
                    <a:pt x="172866" y="136078"/>
                  </a:cubicBezTo>
                  <a:cubicBezTo>
                    <a:pt x="172866" y="136078"/>
                    <a:pt x="172866" y="136078"/>
                    <a:pt x="172866" y="136078"/>
                  </a:cubicBezTo>
                  <a:lnTo>
                    <a:pt x="172866" y="136078"/>
                  </a:lnTo>
                  <a:cubicBezTo>
                    <a:pt x="172866" y="136078"/>
                    <a:pt x="172866" y="136078"/>
                    <a:pt x="172866" y="135887"/>
                  </a:cubicBezTo>
                  <a:cubicBezTo>
                    <a:pt x="172866" y="135887"/>
                    <a:pt x="172866" y="135887"/>
                    <a:pt x="172866" y="135887"/>
                  </a:cubicBezTo>
                  <a:cubicBezTo>
                    <a:pt x="172866" y="135792"/>
                    <a:pt x="172866" y="135697"/>
                    <a:pt x="172771" y="135506"/>
                  </a:cubicBezTo>
                  <a:cubicBezTo>
                    <a:pt x="172771" y="135506"/>
                    <a:pt x="172771" y="135506"/>
                    <a:pt x="172771" y="135411"/>
                  </a:cubicBezTo>
                  <a:cubicBezTo>
                    <a:pt x="172771" y="135411"/>
                    <a:pt x="172771" y="135601"/>
                    <a:pt x="172771" y="135601"/>
                  </a:cubicBezTo>
                  <a:cubicBezTo>
                    <a:pt x="172771" y="135506"/>
                    <a:pt x="172771" y="135411"/>
                    <a:pt x="172676" y="135316"/>
                  </a:cubicBezTo>
                  <a:cubicBezTo>
                    <a:pt x="172390" y="134554"/>
                    <a:pt x="172200" y="134077"/>
                    <a:pt x="172010" y="133696"/>
                  </a:cubicBezTo>
                  <a:cubicBezTo>
                    <a:pt x="172010" y="133696"/>
                    <a:pt x="172010" y="133696"/>
                    <a:pt x="172010" y="133601"/>
                  </a:cubicBezTo>
                  <a:cubicBezTo>
                    <a:pt x="172295" y="134077"/>
                    <a:pt x="172581" y="134744"/>
                    <a:pt x="172961" y="135792"/>
                  </a:cubicBezTo>
                  <a:cubicBezTo>
                    <a:pt x="172961" y="135887"/>
                    <a:pt x="173057" y="136078"/>
                    <a:pt x="173152" y="136268"/>
                  </a:cubicBezTo>
                  <a:cubicBezTo>
                    <a:pt x="172200" y="135506"/>
                    <a:pt x="171820" y="134554"/>
                    <a:pt x="171724" y="133411"/>
                  </a:cubicBezTo>
                  <a:cubicBezTo>
                    <a:pt x="171724" y="133125"/>
                    <a:pt x="171724" y="133125"/>
                    <a:pt x="171724" y="133030"/>
                  </a:cubicBezTo>
                  <a:cubicBezTo>
                    <a:pt x="171724" y="133125"/>
                    <a:pt x="171915" y="133315"/>
                    <a:pt x="172010" y="133411"/>
                  </a:cubicBezTo>
                  <a:cubicBezTo>
                    <a:pt x="172010" y="133411"/>
                    <a:pt x="172010" y="133315"/>
                    <a:pt x="172010" y="133220"/>
                  </a:cubicBezTo>
                  <a:cubicBezTo>
                    <a:pt x="172010" y="133220"/>
                    <a:pt x="172010" y="133315"/>
                    <a:pt x="172105" y="133411"/>
                  </a:cubicBezTo>
                  <a:cubicBezTo>
                    <a:pt x="172105" y="133411"/>
                    <a:pt x="172105" y="133411"/>
                    <a:pt x="172105" y="133411"/>
                  </a:cubicBezTo>
                  <a:cubicBezTo>
                    <a:pt x="172105" y="133220"/>
                    <a:pt x="171915" y="133125"/>
                    <a:pt x="171915" y="133030"/>
                  </a:cubicBezTo>
                  <a:cubicBezTo>
                    <a:pt x="171915" y="133030"/>
                    <a:pt x="171915" y="132934"/>
                    <a:pt x="171820" y="132839"/>
                  </a:cubicBezTo>
                  <a:lnTo>
                    <a:pt x="171820" y="132839"/>
                  </a:lnTo>
                  <a:cubicBezTo>
                    <a:pt x="171820" y="132839"/>
                    <a:pt x="171820" y="132839"/>
                    <a:pt x="171820" y="132839"/>
                  </a:cubicBezTo>
                  <a:cubicBezTo>
                    <a:pt x="171820" y="132839"/>
                    <a:pt x="172105" y="132839"/>
                    <a:pt x="172390" y="132744"/>
                  </a:cubicBezTo>
                  <a:cubicBezTo>
                    <a:pt x="172390" y="132744"/>
                    <a:pt x="172295" y="132744"/>
                    <a:pt x="172200" y="132744"/>
                  </a:cubicBezTo>
                  <a:cubicBezTo>
                    <a:pt x="172200" y="132744"/>
                    <a:pt x="172200" y="132744"/>
                    <a:pt x="172200" y="132744"/>
                  </a:cubicBezTo>
                  <a:cubicBezTo>
                    <a:pt x="172200" y="132744"/>
                    <a:pt x="172390" y="132744"/>
                    <a:pt x="172486" y="132744"/>
                  </a:cubicBezTo>
                  <a:lnTo>
                    <a:pt x="172486" y="132744"/>
                  </a:lnTo>
                  <a:cubicBezTo>
                    <a:pt x="172486" y="132744"/>
                    <a:pt x="172771" y="132744"/>
                    <a:pt x="172866" y="132744"/>
                  </a:cubicBezTo>
                  <a:cubicBezTo>
                    <a:pt x="172771" y="132744"/>
                    <a:pt x="172676" y="132744"/>
                    <a:pt x="172581" y="132744"/>
                  </a:cubicBezTo>
                  <a:cubicBezTo>
                    <a:pt x="173057" y="132744"/>
                    <a:pt x="173628" y="132839"/>
                    <a:pt x="174198" y="132839"/>
                  </a:cubicBezTo>
                  <a:cubicBezTo>
                    <a:pt x="174198" y="132839"/>
                    <a:pt x="174389" y="132839"/>
                    <a:pt x="174389" y="132839"/>
                  </a:cubicBezTo>
                  <a:cubicBezTo>
                    <a:pt x="173723" y="132839"/>
                    <a:pt x="173152" y="132839"/>
                    <a:pt x="172676" y="132744"/>
                  </a:cubicBezTo>
                  <a:cubicBezTo>
                    <a:pt x="172676" y="132744"/>
                    <a:pt x="172676" y="132744"/>
                    <a:pt x="172581" y="132744"/>
                  </a:cubicBezTo>
                  <a:cubicBezTo>
                    <a:pt x="172581" y="132744"/>
                    <a:pt x="172486" y="132744"/>
                    <a:pt x="172390" y="132744"/>
                  </a:cubicBezTo>
                  <a:cubicBezTo>
                    <a:pt x="172390" y="132744"/>
                    <a:pt x="172581" y="132744"/>
                    <a:pt x="172676" y="132744"/>
                  </a:cubicBezTo>
                  <a:cubicBezTo>
                    <a:pt x="173437" y="132744"/>
                    <a:pt x="174484" y="132554"/>
                    <a:pt x="175721" y="132554"/>
                  </a:cubicBezTo>
                  <a:cubicBezTo>
                    <a:pt x="175721" y="132554"/>
                    <a:pt x="175721" y="132554"/>
                    <a:pt x="175721" y="132649"/>
                  </a:cubicBezTo>
                  <a:cubicBezTo>
                    <a:pt x="175911" y="132649"/>
                    <a:pt x="176102" y="132649"/>
                    <a:pt x="176197" y="132554"/>
                  </a:cubicBezTo>
                  <a:cubicBezTo>
                    <a:pt x="176197" y="132554"/>
                    <a:pt x="176197" y="132554"/>
                    <a:pt x="175911" y="132649"/>
                  </a:cubicBezTo>
                  <a:cubicBezTo>
                    <a:pt x="175911" y="132649"/>
                    <a:pt x="175721" y="132649"/>
                    <a:pt x="175626" y="132649"/>
                  </a:cubicBezTo>
                  <a:cubicBezTo>
                    <a:pt x="175626" y="132649"/>
                    <a:pt x="175626" y="132649"/>
                    <a:pt x="175626" y="132649"/>
                  </a:cubicBezTo>
                  <a:lnTo>
                    <a:pt x="175626" y="132649"/>
                  </a:lnTo>
                  <a:cubicBezTo>
                    <a:pt x="175626" y="132649"/>
                    <a:pt x="175150" y="132744"/>
                    <a:pt x="174769" y="132839"/>
                  </a:cubicBezTo>
                  <a:cubicBezTo>
                    <a:pt x="175055" y="132839"/>
                    <a:pt x="175340" y="132744"/>
                    <a:pt x="175626" y="132649"/>
                  </a:cubicBezTo>
                  <a:lnTo>
                    <a:pt x="175626" y="132649"/>
                  </a:lnTo>
                  <a:lnTo>
                    <a:pt x="175626" y="132649"/>
                  </a:lnTo>
                  <a:cubicBezTo>
                    <a:pt x="175626" y="132649"/>
                    <a:pt x="175340" y="132649"/>
                    <a:pt x="175245" y="132649"/>
                  </a:cubicBezTo>
                  <a:cubicBezTo>
                    <a:pt x="175531" y="132649"/>
                    <a:pt x="175531" y="132649"/>
                    <a:pt x="175531" y="132649"/>
                  </a:cubicBezTo>
                  <a:lnTo>
                    <a:pt x="175531" y="132649"/>
                  </a:lnTo>
                  <a:cubicBezTo>
                    <a:pt x="175531" y="132649"/>
                    <a:pt x="175055" y="133411"/>
                    <a:pt x="174865" y="133696"/>
                  </a:cubicBezTo>
                  <a:lnTo>
                    <a:pt x="174865" y="133696"/>
                  </a:lnTo>
                  <a:cubicBezTo>
                    <a:pt x="174865" y="133696"/>
                    <a:pt x="174865" y="133696"/>
                    <a:pt x="174865" y="133696"/>
                  </a:cubicBezTo>
                  <a:lnTo>
                    <a:pt x="174865" y="133887"/>
                  </a:lnTo>
                  <a:cubicBezTo>
                    <a:pt x="174865" y="133887"/>
                    <a:pt x="174769" y="133887"/>
                    <a:pt x="174769" y="133887"/>
                  </a:cubicBezTo>
                  <a:lnTo>
                    <a:pt x="174769" y="133887"/>
                  </a:lnTo>
                  <a:cubicBezTo>
                    <a:pt x="174769" y="133887"/>
                    <a:pt x="174769" y="133887"/>
                    <a:pt x="174769" y="133887"/>
                  </a:cubicBezTo>
                  <a:lnTo>
                    <a:pt x="174769" y="133887"/>
                  </a:lnTo>
                  <a:cubicBezTo>
                    <a:pt x="174769" y="133887"/>
                    <a:pt x="174960" y="133696"/>
                    <a:pt x="175055" y="133601"/>
                  </a:cubicBezTo>
                  <a:cubicBezTo>
                    <a:pt x="175245" y="133315"/>
                    <a:pt x="175436" y="133125"/>
                    <a:pt x="175721" y="132934"/>
                  </a:cubicBezTo>
                  <a:cubicBezTo>
                    <a:pt x="175721" y="132934"/>
                    <a:pt x="175721" y="132934"/>
                    <a:pt x="175721" y="132934"/>
                  </a:cubicBezTo>
                  <a:cubicBezTo>
                    <a:pt x="175721" y="132934"/>
                    <a:pt x="175531" y="133125"/>
                    <a:pt x="175436" y="133220"/>
                  </a:cubicBezTo>
                  <a:cubicBezTo>
                    <a:pt x="175436" y="133220"/>
                    <a:pt x="175340" y="133411"/>
                    <a:pt x="175245" y="133506"/>
                  </a:cubicBezTo>
                  <a:cubicBezTo>
                    <a:pt x="175245" y="133506"/>
                    <a:pt x="175245" y="133506"/>
                    <a:pt x="175245" y="133411"/>
                  </a:cubicBezTo>
                  <a:cubicBezTo>
                    <a:pt x="175245" y="133411"/>
                    <a:pt x="175150" y="133506"/>
                    <a:pt x="175055" y="133601"/>
                  </a:cubicBezTo>
                  <a:lnTo>
                    <a:pt x="174960" y="133601"/>
                  </a:lnTo>
                  <a:cubicBezTo>
                    <a:pt x="174960" y="133601"/>
                    <a:pt x="174960" y="133792"/>
                    <a:pt x="174960" y="133887"/>
                  </a:cubicBezTo>
                  <a:lnTo>
                    <a:pt x="174960" y="133887"/>
                  </a:lnTo>
                  <a:cubicBezTo>
                    <a:pt x="174960" y="133887"/>
                    <a:pt x="175626" y="132839"/>
                    <a:pt x="175531" y="133030"/>
                  </a:cubicBezTo>
                  <a:lnTo>
                    <a:pt x="175531" y="133030"/>
                  </a:lnTo>
                  <a:cubicBezTo>
                    <a:pt x="175531" y="133030"/>
                    <a:pt x="175531" y="133030"/>
                    <a:pt x="175531" y="133030"/>
                  </a:cubicBezTo>
                  <a:lnTo>
                    <a:pt x="175531" y="133030"/>
                  </a:lnTo>
                  <a:cubicBezTo>
                    <a:pt x="175531" y="133030"/>
                    <a:pt x="175531" y="133220"/>
                    <a:pt x="175150" y="133506"/>
                  </a:cubicBezTo>
                  <a:cubicBezTo>
                    <a:pt x="175150" y="133506"/>
                    <a:pt x="175150" y="133506"/>
                    <a:pt x="175245" y="133315"/>
                  </a:cubicBezTo>
                  <a:cubicBezTo>
                    <a:pt x="175245" y="133315"/>
                    <a:pt x="175436" y="133125"/>
                    <a:pt x="175436" y="133030"/>
                  </a:cubicBezTo>
                  <a:lnTo>
                    <a:pt x="175436" y="133030"/>
                  </a:lnTo>
                  <a:cubicBezTo>
                    <a:pt x="175436" y="133030"/>
                    <a:pt x="175436" y="133030"/>
                    <a:pt x="175436" y="133030"/>
                  </a:cubicBezTo>
                  <a:cubicBezTo>
                    <a:pt x="175531" y="132934"/>
                    <a:pt x="175626" y="132839"/>
                    <a:pt x="175721" y="132744"/>
                  </a:cubicBezTo>
                  <a:cubicBezTo>
                    <a:pt x="175626" y="132744"/>
                    <a:pt x="175531" y="133030"/>
                    <a:pt x="175340" y="133125"/>
                  </a:cubicBezTo>
                  <a:cubicBezTo>
                    <a:pt x="175340" y="133125"/>
                    <a:pt x="175340" y="133125"/>
                    <a:pt x="175436" y="133125"/>
                  </a:cubicBezTo>
                  <a:lnTo>
                    <a:pt x="175911" y="133315"/>
                  </a:lnTo>
                  <a:cubicBezTo>
                    <a:pt x="176577" y="133601"/>
                    <a:pt x="177624" y="133887"/>
                    <a:pt x="179052" y="134173"/>
                  </a:cubicBezTo>
                  <a:cubicBezTo>
                    <a:pt x="181716" y="134554"/>
                    <a:pt x="185998" y="134935"/>
                    <a:pt x="190280" y="135887"/>
                  </a:cubicBezTo>
                  <a:cubicBezTo>
                    <a:pt x="190661" y="135983"/>
                    <a:pt x="191041" y="136173"/>
                    <a:pt x="191422" y="136363"/>
                  </a:cubicBezTo>
                  <a:cubicBezTo>
                    <a:pt x="186854" y="135983"/>
                    <a:pt x="182572" y="135697"/>
                    <a:pt x="178481" y="135792"/>
                  </a:cubicBezTo>
                  <a:moveTo>
                    <a:pt x="197322" y="140935"/>
                  </a:moveTo>
                  <a:lnTo>
                    <a:pt x="193420" y="140459"/>
                  </a:lnTo>
                  <a:lnTo>
                    <a:pt x="187425" y="139792"/>
                  </a:lnTo>
                  <a:cubicBezTo>
                    <a:pt x="187425" y="139792"/>
                    <a:pt x="187235" y="139792"/>
                    <a:pt x="187140" y="139792"/>
                  </a:cubicBezTo>
                  <a:cubicBezTo>
                    <a:pt x="189138" y="139888"/>
                    <a:pt x="191136" y="140078"/>
                    <a:pt x="193230" y="140364"/>
                  </a:cubicBezTo>
                  <a:cubicBezTo>
                    <a:pt x="196275" y="140745"/>
                    <a:pt x="199225" y="141126"/>
                    <a:pt x="202365" y="141507"/>
                  </a:cubicBezTo>
                  <a:lnTo>
                    <a:pt x="197227" y="141031"/>
                  </a:lnTo>
                  <a:close/>
                  <a:moveTo>
                    <a:pt x="198464" y="137030"/>
                  </a:moveTo>
                  <a:cubicBezTo>
                    <a:pt x="198464" y="137030"/>
                    <a:pt x="198464" y="137030"/>
                    <a:pt x="198273" y="137030"/>
                  </a:cubicBezTo>
                  <a:cubicBezTo>
                    <a:pt x="193801" y="135125"/>
                    <a:pt x="189043" y="133696"/>
                    <a:pt x="184475" y="132934"/>
                  </a:cubicBezTo>
                  <a:cubicBezTo>
                    <a:pt x="186188" y="133030"/>
                    <a:pt x="187901" y="132934"/>
                    <a:pt x="189709" y="133220"/>
                  </a:cubicBezTo>
                  <a:lnTo>
                    <a:pt x="196846" y="134173"/>
                  </a:lnTo>
                  <a:lnTo>
                    <a:pt x="198749" y="134363"/>
                  </a:lnTo>
                  <a:cubicBezTo>
                    <a:pt x="200843" y="135316"/>
                    <a:pt x="202841" y="136268"/>
                    <a:pt x="204744" y="137411"/>
                  </a:cubicBezTo>
                  <a:cubicBezTo>
                    <a:pt x="202651" y="137411"/>
                    <a:pt x="200557" y="137126"/>
                    <a:pt x="198464" y="137030"/>
                  </a:cubicBezTo>
                  <a:moveTo>
                    <a:pt x="224727" y="136078"/>
                  </a:moveTo>
                  <a:cubicBezTo>
                    <a:pt x="221301" y="136840"/>
                    <a:pt x="217876" y="137221"/>
                    <a:pt x="214355" y="137411"/>
                  </a:cubicBezTo>
                  <a:cubicBezTo>
                    <a:pt x="213594" y="136744"/>
                    <a:pt x="212928" y="136078"/>
                    <a:pt x="212166" y="135506"/>
                  </a:cubicBezTo>
                  <a:cubicBezTo>
                    <a:pt x="220160" y="135506"/>
                    <a:pt x="230341" y="134173"/>
                    <a:pt x="238810" y="128267"/>
                  </a:cubicBezTo>
                  <a:cubicBezTo>
                    <a:pt x="250229" y="120838"/>
                    <a:pt x="254987" y="107312"/>
                    <a:pt x="256224" y="99311"/>
                  </a:cubicBezTo>
                  <a:cubicBezTo>
                    <a:pt x="255653" y="117028"/>
                    <a:pt x="242046" y="132934"/>
                    <a:pt x="224727" y="136173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BC1E3ADA-E073-13D2-E5E3-D1D3610C5B68}"/>
                </a:ext>
              </a:extLst>
            </p:cNvPr>
            <p:cNvSpPr/>
            <p:nvPr/>
          </p:nvSpPr>
          <p:spPr>
            <a:xfrm>
              <a:off x="4990841" y="1609995"/>
              <a:ext cx="190" cy="476"/>
            </a:xfrm>
            <a:custGeom>
              <a:avLst/>
              <a:gdLst>
                <a:gd name="connsiteX0" fmla="*/ 190 w 190"/>
                <a:gd name="connsiteY0" fmla="*/ 381 h 476"/>
                <a:gd name="connsiteX1" fmla="*/ 190 w 190"/>
                <a:gd name="connsiteY1" fmla="*/ 476 h 476"/>
                <a:gd name="connsiteX2" fmla="*/ 0 w 190"/>
                <a:gd name="connsiteY2" fmla="*/ 0 h 476"/>
                <a:gd name="connsiteX3" fmla="*/ 95 w 190"/>
                <a:gd name="connsiteY3" fmla="*/ 381 h 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" h="476">
                  <a:moveTo>
                    <a:pt x="190" y="381"/>
                  </a:moveTo>
                  <a:cubicBezTo>
                    <a:pt x="190" y="381"/>
                    <a:pt x="190" y="381"/>
                    <a:pt x="190" y="476"/>
                  </a:cubicBezTo>
                  <a:cubicBezTo>
                    <a:pt x="190" y="286"/>
                    <a:pt x="95" y="95"/>
                    <a:pt x="0" y="0"/>
                  </a:cubicBezTo>
                  <a:cubicBezTo>
                    <a:pt x="0" y="95"/>
                    <a:pt x="0" y="286"/>
                    <a:pt x="95" y="381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F33C660-5810-3E93-6CF0-1668285626DF}"/>
                </a:ext>
              </a:extLst>
            </p:cNvPr>
            <p:cNvSpPr/>
            <p:nvPr/>
          </p:nvSpPr>
          <p:spPr>
            <a:xfrm>
              <a:off x="4991222" y="1610947"/>
              <a:ext cx="9515" cy="95"/>
            </a:xfrm>
            <a:custGeom>
              <a:avLst/>
              <a:gdLst>
                <a:gd name="connsiteX0" fmla="*/ 0 w 9515"/>
                <a:gd name="connsiteY0" fmla="*/ 0 h 95"/>
                <a:gd name="connsiteX1" fmla="*/ 0 w 9515"/>
                <a:gd name="connsiteY1" fmla="*/ 95 h 95"/>
                <a:gd name="connsiteX2" fmla="*/ 0 w 9515"/>
                <a:gd name="connsiteY2" fmla="*/ 0 h 95"/>
                <a:gd name="connsiteX3" fmla="*/ 0 w 9515"/>
                <a:gd name="connsiteY3" fmla="*/ 0 h 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15" h="95">
                  <a:moveTo>
                    <a:pt x="0" y="0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C1C7FEB1-D0CA-7EC6-73B2-16C3EF749ECB}"/>
                </a:ext>
              </a:extLst>
            </p:cNvPr>
            <p:cNvSpPr/>
            <p:nvPr/>
          </p:nvSpPr>
          <p:spPr>
            <a:xfrm>
              <a:off x="4990651" y="1609423"/>
              <a:ext cx="190" cy="571"/>
            </a:xfrm>
            <a:custGeom>
              <a:avLst/>
              <a:gdLst>
                <a:gd name="connsiteX0" fmla="*/ 95 w 190"/>
                <a:gd name="connsiteY0" fmla="*/ 191 h 571"/>
                <a:gd name="connsiteX1" fmla="*/ 0 w 190"/>
                <a:gd name="connsiteY1" fmla="*/ 0 h 571"/>
                <a:gd name="connsiteX2" fmla="*/ 190 w 190"/>
                <a:gd name="connsiteY2" fmla="*/ 571 h 571"/>
                <a:gd name="connsiteX3" fmla="*/ 95 w 190"/>
                <a:gd name="connsiteY3" fmla="*/ 286 h 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" h="571">
                  <a:moveTo>
                    <a:pt x="95" y="191"/>
                  </a:moveTo>
                  <a:cubicBezTo>
                    <a:pt x="95" y="191"/>
                    <a:pt x="95" y="95"/>
                    <a:pt x="0" y="0"/>
                  </a:cubicBezTo>
                  <a:cubicBezTo>
                    <a:pt x="0" y="191"/>
                    <a:pt x="190" y="286"/>
                    <a:pt x="190" y="571"/>
                  </a:cubicBezTo>
                  <a:cubicBezTo>
                    <a:pt x="190" y="571"/>
                    <a:pt x="190" y="381"/>
                    <a:pt x="95" y="286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48CE7EC4-DDB9-91FE-D9B9-A2BB785A091B}"/>
                </a:ext>
              </a:extLst>
            </p:cNvPr>
            <p:cNvSpPr/>
            <p:nvPr/>
          </p:nvSpPr>
          <p:spPr>
            <a:xfrm>
              <a:off x="4992364" y="1607899"/>
              <a:ext cx="761" cy="95"/>
            </a:xfrm>
            <a:custGeom>
              <a:avLst/>
              <a:gdLst>
                <a:gd name="connsiteX0" fmla="*/ 190 w 761"/>
                <a:gd name="connsiteY0" fmla="*/ 95 h 95"/>
                <a:gd name="connsiteX1" fmla="*/ 190 w 761"/>
                <a:gd name="connsiteY1" fmla="*/ 95 h 95"/>
                <a:gd name="connsiteX2" fmla="*/ 190 w 761"/>
                <a:gd name="connsiteY2" fmla="*/ 95 h 95"/>
                <a:gd name="connsiteX3" fmla="*/ 761 w 761"/>
                <a:gd name="connsiteY3" fmla="*/ 0 h 95"/>
                <a:gd name="connsiteX4" fmla="*/ 285 w 761"/>
                <a:gd name="connsiteY4" fmla="*/ 0 h 95"/>
                <a:gd name="connsiteX5" fmla="*/ 285 w 761"/>
                <a:gd name="connsiteY5" fmla="*/ 0 h 95"/>
                <a:gd name="connsiteX6" fmla="*/ 0 w 761"/>
                <a:gd name="connsiteY6" fmla="*/ 0 h 95"/>
                <a:gd name="connsiteX7" fmla="*/ 95 w 761"/>
                <a:gd name="connsiteY7" fmla="*/ 0 h 95"/>
                <a:gd name="connsiteX8" fmla="*/ 95 w 761"/>
                <a:gd name="connsiteY8" fmla="*/ 0 h 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" h="95">
                  <a:moveTo>
                    <a:pt x="190" y="95"/>
                  </a:moveTo>
                  <a:lnTo>
                    <a:pt x="190" y="95"/>
                  </a:lnTo>
                  <a:cubicBezTo>
                    <a:pt x="190" y="95"/>
                    <a:pt x="190" y="95"/>
                    <a:pt x="190" y="95"/>
                  </a:cubicBezTo>
                  <a:cubicBezTo>
                    <a:pt x="571" y="95"/>
                    <a:pt x="666" y="95"/>
                    <a:pt x="761" y="0"/>
                  </a:cubicBezTo>
                  <a:cubicBezTo>
                    <a:pt x="571" y="0"/>
                    <a:pt x="476" y="0"/>
                    <a:pt x="285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190" y="0"/>
                    <a:pt x="95" y="0"/>
                    <a:pt x="0" y="0"/>
                  </a:cubicBezTo>
                  <a:cubicBezTo>
                    <a:pt x="0" y="0"/>
                    <a:pt x="0" y="0"/>
                    <a:pt x="95" y="0"/>
                  </a:cubicBezTo>
                  <a:lnTo>
                    <a:pt x="95" y="0"/>
                  </a:ln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EF5EA225-290F-6C92-0E7D-C2AADEBB70FF}"/>
                </a:ext>
              </a:extLst>
            </p:cNvPr>
            <p:cNvSpPr/>
            <p:nvPr/>
          </p:nvSpPr>
          <p:spPr>
            <a:xfrm>
              <a:off x="5275305" y="1260523"/>
              <a:ext cx="2055" cy="2285"/>
            </a:xfrm>
            <a:custGeom>
              <a:avLst/>
              <a:gdLst>
                <a:gd name="connsiteX0" fmla="*/ 2055 w 2055"/>
                <a:gd name="connsiteY0" fmla="*/ 0 h 2285"/>
                <a:gd name="connsiteX1" fmla="*/ 152 w 2055"/>
                <a:gd name="connsiteY1" fmla="*/ 1238 h 2285"/>
                <a:gd name="connsiteX2" fmla="*/ 1865 w 2055"/>
                <a:gd name="connsiteY2" fmla="*/ 2286 h 2285"/>
                <a:gd name="connsiteX3" fmla="*/ 2055 w 2055"/>
                <a:gd name="connsiteY3" fmla="*/ 95 h 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" h="2285">
                  <a:moveTo>
                    <a:pt x="2055" y="0"/>
                  </a:moveTo>
                  <a:cubicBezTo>
                    <a:pt x="2055" y="0"/>
                    <a:pt x="1103" y="762"/>
                    <a:pt x="152" y="1238"/>
                  </a:cubicBezTo>
                  <a:cubicBezTo>
                    <a:pt x="-419" y="1715"/>
                    <a:pt x="723" y="1905"/>
                    <a:pt x="1865" y="2286"/>
                  </a:cubicBezTo>
                  <a:lnTo>
                    <a:pt x="2055" y="95"/>
                  </a:lnTo>
                  <a:close/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043A8ED4-BF3E-BF8F-4E62-4527E40B6A33}"/>
                </a:ext>
              </a:extLst>
            </p:cNvPr>
            <p:cNvSpPr/>
            <p:nvPr/>
          </p:nvSpPr>
          <p:spPr>
            <a:xfrm>
              <a:off x="5277075" y="1257760"/>
              <a:ext cx="475" cy="762"/>
            </a:xfrm>
            <a:custGeom>
              <a:avLst/>
              <a:gdLst>
                <a:gd name="connsiteX0" fmla="*/ 476 w 475"/>
                <a:gd name="connsiteY0" fmla="*/ 286 h 762"/>
                <a:gd name="connsiteX1" fmla="*/ 0 w 475"/>
                <a:gd name="connsiteY1" fmla="*/ 0 h 762"/>
                <a:gd name="connsiteX2" fmla="*/ 476 w 475"/>
                <a:gd name="connsiteY2" fmla="*/ 762 h 762"/>
                <a:gd name="connsiteX3" fmla="*/ 476 w 475"/>
                <a:gd name="connsiteY3" fmla="*/ 381 h 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5" h="762">
                  <a:moveTo>
                    <a:pt x="476" y="286"/>
                  </a:moveTo>
                  <a:lnTo>
                    <a:pt x="0" y="0"/>
                  </a:lnTo>
                  <a:cubicBezTo>
                    <a:pt x="0" y="0"/>
                    <a:pt x="285" y="476"/>
                    <a:pt x="476" y="762"/>
                  </a:cubicBezTo>
                  <a:lnTo>
                    <a:pt x="476" y="381"/>
                  </a:lnTo>
                  <a:close/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89C5E73D-2E06-18CE-53B7-026D98246C28}"/>
                </a:ext>
              </a:extLst>
            </p:cNvPr>
            <p:cNvSpPr/>
            <p:nvPr/>
          </p:nvSpPr>
          <p:spPr>
            <a:xfrm>
              <a:off x="5275910" y="1254617"/>
              <a:ext cx="660" cy="1904"/>
            </a:xfrm>
            <a:custGeom>
              <a:avLst/>
              <a:gdLst>
                <a:gd name="connsiteX0" fmla="*/ 118 w 660"/>
                <a:gd name="connsiteY0" fmla="*/ 0 h 1904"/>
                <a:gd name="connsiteX1" fmla="*/ 404 w 660"/>
                <a:gd name="connsiteY1" fmla="*/ 1905 h 1904"/>
                <a:gd name="connsiteX2" fmla="*/ 118 w 660"/>
                <a:gd name="connsiteY2" fmla="*/ 0 h 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" h="1904">
                  <a:moveTo>
                    <a:pt x="118" y="0"/>
                  </a:moveTo>
                  <a:cubicBezTo>
                    <a:pt x="-167" y="667"/>
                    <a:pt x="118" y="1333"/>
                    <a:pt x="404" y="1905"/>
                  </a:cubicBezTo>
                  <a:cubicBezTo>
                    <a:pt x="784" y="1333"/>
                    <a:pt x="784" y="667"/>
                    <a:pt x="118" y="0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C44ED2AF-E74B-0E85-B522-27348950CFAF}"/>
                </a:ext>
              </a:extLst>
            </p:cNvPr>
            <p:cNvSpPr/>
            <p:nvPr/>
          </p:nvSpPr>
          <p:spPr>
            <a:xfrm>
              <a:off x="5274791" y="1256617"/>
              <a:ext cx="2283" cy="1143"/>
            </a:xfrm>
            <a:custGeom>
              <a:avLst/>
              <a:gdLst>
                <a:gd name="connsiteX0" fmla="*/ 0 w 2283"/>
                <a:gd name="connsiteY0" fmla="*/ 1143 h 1143"/>
                <a:gd name="connsiteX1" fmla="*/ 2284 w 2283"/>
                <a:gd name="connsiteY1" fmla="*/ 1143 h 1143"/>
                <a:gd name="connsiteX2" fmla="*/ 2284 w 2283"/>
                <a:gd name="connsiteY2" fmla="*/ 1143 h 1143"/>
                <a:gd name="connsiteX3" fmla="*/ 1523 w 2283"/>
                <a:gd name="connsiteY3" fmla="*/ 0 h 1143"/>
                <a:gd name="connsiteX4" fmla="*/ 0 w 2283"/>
                <a:gd name="connsiteY4" fmla="*/ 1143 h 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3" h="1143">
                  <a:moveTo>
                    <a:pt x="0" y="1143"/>
                  </a:moveTo>
                  <a:cubicBezTo>
                    <a:pt x="761" y="857"/>
                    <a:pt x="1618" y="762"/>
                    <a:pt x="2284" y="1143"/>
                  </a:cubicBezTo>
                  <a:lnTo>
                    <a:pt x="2284" y="1143"/>
                  </a:lnTo>
                  <a:cubicBezTo>
                    <a:pt x="2284" y="1143"/>
                    <a:pt x="1713" y="381"/>
                    <a:pt x="1523" y="0"/>
                  </a:cubicBezTo>
                  <a:cubicBezTo>
                    <a:pt x="1237" y="381"/>
                    <a:pt x="666" y="762"/>
                    <a:pt x="0" y="1143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FBA7BCAC-13BA-3EB5-BFEE-F0303CBFA411}"/>
                </a:ext>
              </a:extLst>
            </p:cNvPr>
            <p:cNvSpPr/>
            <p:nvPr/>
          </p:nvSpPr>
          <p:spPr>
            <a:xfrm>
              <a:off x="5250327" y="1242457"/>
              <a:ext cx="12378" cy="24447"/>
            </a:xfrm>
            <a:custGeom>
              <a:avLst/>
              <a:gdLst>
                <a:gd name="connsiteX0" fmla="*/ 12189 w 12378"/>
                <a:gd name="connsiteY0" fmla="*/ 20828 h 24447"/>
                <a:gd name="connsiteX1" fmla="*/ 5242 w 12378"/>
                <a:gd name="connsiteY1" fmla="*/ 14732 h 24447"/>
                <a:gd name="connsiteX2" fmla="*/ 8763 w 12378"/>
                <a:gd name="connsiteY2" fmla="*/ 13494 h 24447"/>
                <a:gd name="connsiteX3" fmla="*/ 4766 w 12378"/>
                <a:gd name="connsiteY3" fmla="*/ 8065 h 24447"/>
                <a:gd name="connsiteX4" fmla="*/ 8382 w 12378"/>
                <a:gd name="connsiteY4" fmla="*/ 5112 h 24447"/>
                <a:gd name="connsiteX5" fmla="*/ 8 w 12378"/>
                <a:gd name="connsiteY5" fmla="*/ 921 h 24447"/>
                <a:gd name="connsiteX6" fmla="*/ 3149 w 12378"/>
                <a:gd name="connsiteY6" fmla="*/ 12446 h 24447"/>
                <a:gd name="connsiteX7" fmla="*/ 10285 w 12378"/>
                <a:gd name="connsiteY7" fmla="*/ 21781 h 24447"/>
                <a:gd name="connsiteX8" fmla="*/ 9905 w 12378"/>
                <a:gd name="connsiteY8" fmla="*/ 24448 h 24447"/>
                <a:gd name="connsiteX9" fmla="*/ 12189 w 12378"/>
                <a:gd name="connsiteY9" fmla="*/ 20828 h 24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8" h="24447">
                  <a:moveTo>
                    <a:pt x="12189" y="20828"/>
                  </a:moveTo>
                  <a:cubicBezTo>
                    <a:pt x="13616" y="19114"/>
                    <a:pt x="6574" y="17399"/>
                    <a:pt x="5242" y="14732"/>
                  </a:cubicBezTo>
                  <a:cubicBezTo>
                    <a:pt x="4576" y="14351"/>
                    <a:pt x="10000" y="14256"/>
                    <a:pt x="8763" y="13494"/>
                  </a:cubicBezTo>
                  <a:cubicBezTo>
                    <a:pt x="7145" y="11589"/>
                    <a:pt x="4671" y="9970"/>
                    <a:pt x="4766" y="8065"/>
                  </a:cubicBezTo>
                  <a:cubicBezTo>
                    <a:pt x="3529" y="7208"/>
                    <a:pt x="9619" y="5969"/>
                    <a:pt x="8382" y="5112"/>
                  </a:cubicBezTo>
                  <a:cubicBezTo>
                    <a:pt x="6860" y="3207"/>
                    <a:pt x="-277" y="-2127"/>
                    <a:pt x="8" y="921"/>
                  </a:cubicBezTo>
                  <a:cubicBezTo>
                    <a:pt x="770" y="5493"/>
                    <a:pt x="2102" y="8446"/>
                    <a:pt x="3149" y="12446"/>
                  </a:cubicBezTo>
                  <a:cubicBezTo>
                    <a:pt x="5432" y="15685"/>
                    <a:pt x="8192" y="18637"/>
                    <a:pt x="10285" y="21781"/>
                  </a:cubicBezTo>
                  <a:cubicBezTo>
                    <a:pt x="10571" y="22638"/>
                    <a:pt x="10285" y="23590"/>
                    <a:pt x="9905" y="24448"/>
                  </a:cubicBezTo>
                  <a:cubicBezTo>
                    <a:pt x="10666" y="23305"/>
                    <a:pt x="11522" y="22066"/>
                    <a:pt x="12189" y="20828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3FDFB23C-1AE2-AE05-C50A-2E4398EF4DA2}"/>
                </a:ext>
              </a:extLst>
            </p:cNvPr>
            <p:cNvSpPr/>
            <p:nvPr/>
          </p:nvSpPr>
          <p:spPr>
            <a:xfrm>
              <a:off x="5271080" y="1272810"/>
              <a:ext cx="4589" cy="7619"/>
            </a:xfrm>
            <a:custGeom>
              <a:avLst/>
              <a:gdLst>
                <a:gd name="connsiteX0" fmla="*/ 2569 w 4589"/>
                <a:gd name="connsiteY0" fmla="*/ 0 h 7619"/>
                <a:gd name="connsiteX1" fmla="*/ 0 w 4589"/>
                <a:gd name="connsiteY1" fmla="*/ 1048 h 7619"/>
                <a:gd name="connsiteX2" fmla="*/ 3045 w 4589"/>
                <a:gd name="connsiteY2" fmla="*/ 1048 h 7619"/>
                <a:gd name="connsiteX3" fmla="*/ 476 w 4589"/>
                <a:gd name="connsiteY3" fmla="*/ 7620 h 7619"/>
                <a:gd name="connsiteX4" fmla="*/ 4282 w 4589"/>
                <a:gd name="connsiteY4" fmla="*/ 6477 h 7619"/>
                <a:gd name="connsiteX5" fmla="*/ 2379 w 4589"/>
                <a:gd name="connsiteY5" fmla="*/ 5524 h 7619"/>
                <a:gd name="connsiteX6" fmla="*/ 2664 w 4589"/>
                <a:gd name="connsiteY6" fmla="*/ 95 h 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9" h="7619">
                  <a:moveTo>
                    <a:pt x="2569" y="0"/>
                  </a:moveTo>
                  <a:lnTo>
                    <a:pt x="0" y="1048"/>
                  </a:lnTo>
                  <a:cubicBezTo>
                    <a:pt x="381" y="2095"/>
                    <a:pt x="1903" y="2000"/>
                    <a:pt x="3045" y="1048"/>
                  </a:cubicBezTo>
                  <a:cubicBezTo>
                    <a:pt x="0" y="3524"/>
                    <a:pt x="-285" y="5620"/>
                    <a:pt x="476" y="7620"/>
                  </a:cubicBezTo>
                  <a:cubicBezTo>
                    <a:pt x="1903" y="7334"/>
                    <a:pt x="3616" y="7144"/>
                    <a:pt x="4282" y="6477"/>
                  </a:cubicBezTo>
                  <a:cubicBezTo>
                    <a:pt x="3616" y="6191"/>
                    <a:pt x="2379" y="5524"/>
                    <a:pt x="2379" y="5524"/>
                  </a:cubicBezTo>
                  <a:cubicBezTo>
                    <a:pt x="6090" y="3334"/>
                    <a:pt x="4377" y="1715"/>
                    <a:pt x="2664" y="95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68AAF968-2CE7-DB70-B877-707A30548EC0}"/>
                </a:ext>
              </a:extLst>
            </p:cNvPr>
            <p:cNvSpPr/>
            <p:nvPr/>
          </p:nvSpPr>
          <p:spPr>
            <a:xfrm>
              <a:off x="5270889" y="1280430"/>
              <a:ext cx="1046" cy="1238"/>
            </a:xfrm>
            <a:custGeom>
              <a:avLst/>
              <a:gdLst>
                <a:gd name="connsiteX0" fmla="*/ 952 w 1046"/>
                <a:gd name="connsiteY0" fmla="*/ 1238 h 1238"/>
                <a:gd name="connsiteX1" fmla="*/ 1047 w 1046"/>
                <a:gd name="connsiteY1" fmla="*/ 1238 h 1238"/>
                <a:gd name="connsiteX2" fmla="*/ 476 w 1046"/>
                <a:gd name="connsiteY2" fmla="*/ 0 h 1238"/>
                <a:gd name="connsiteX3" fmla="*/ 0 w 1046"/>
                <a:gd name="connsiteY3" fmla="*/ 0 h 1238"/>
                <a:gd name="connsiteX4" fmla="*/ 856 w 1046"/>
                <a:gd name="connsiteY4" fmla="*/ 1238 h 1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6" h="1238">
                  <a:moveTo>
                    <a:pt x="952" y="1238"/>
                  </a:moveTo>
                  <a:lnTo>
                    <a:pt x="1047" y="1238"/>
                  </a:lnTo>
                  <a:cubicBezTo>
                    <a:pt x="856" y="762"/>
                    <a:pt x="666" y="381"/>
                    <a:pt x="476" y="0"/>
                  </a:cubicBezTo>
                  <a:lnTo>
                    <a:pt x="0" y="0"/>
                  </a:lnTo>
                  <a:cubicBezTo>
                    <a:pt x="0" y="0"/>
                    <a:pt x="856" y="1238"/>
                    <a:pt x="856" y="1238"/>
                  </a:cubicBezTo>
                  <a:close/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2BD4337E-A6C4-D024-4403-EEABF3614D43}"/>
                </a:ext>
              </a:extLst>
            </p:cNvPr>
            <p:cNvSpPr/>
            <p:nvPr/>
          </p:nvSpPr>
          <p:spPr>
            <a:xfrm>
              <a:off x="5246305" y="1070271"/>
              <a:ext cx="116220" cy="179774"/>
            </a:xfrm>
            <a:custGeom>
              <a:avLst/>
              <a:gdLst>
                <a:gd name="connsiteX0" fmla="*/ 57033 w 116220"/>
                <a:gd name="connsiteY0" fmla="*/ 15468 h 179774"/>
                <a:gd name="connsiteX1" fmla="*/ 27725 w 116220"/>
                <a:gd name="connsiteY1" fmla="*/ 43472 h 179774"/>
                <a:gd name="connsiteX2" fmla="*/ 21920 w 116220"/>
                <a:gd name="connsiteY2" fmla="*/ 52901 h 179774"/>
                <a:gd name="connsiteX3" fmla="*/ 319 w 116220"/>
                <a:gd name="connsiteY3" fmla="*/ 111290 h 179774"/>
                <a:gd name="connsiteX4" fmla="*/ 4506 w 116220"/>
                <a:gd name="connsiteY4" fmla="*/ 128339 h 179774"/>
                <a:gd name="connsiteX5" fmla="*/ 985 w 116220"/>
                <a:gd name="connsiteY5" fmla="*/ 137960 h 179774"/>
                <a:gd name="connsiteX6" fmla="*/ 3650 w 116220"/>
                <a:gd name="connsiteY6" fmla="*/ 150437 h 179774"/>
                <a:gd name="connsiteX7" fmla="*/ 1937 w 116220"/>
                <a:gd name="connsiteY7" fmla="*/ 138436 h 179774"/>
                <a:gd name="connsiteX8" fmla="*/ 9740 w 116220"/>
                <a:gd name="connsiteY8" fmla="*/ 143770 h 179774"/>
                <a:gd name="connsiteX9" fmla="*/ 5743 w 116220"/>
                <a:gd name="connsiteY9" fmla="*/ 146342 h 179774"/>
                <a:gd name="connsiteX10" fmla="*/ 8979 w 116220"/>
                <a:gd name="connsiteY10" fmla="*/ 152247 h 179774"/>
                <a:gd name="connsiteX11" fmla="*/ 5267 w 116220"/>
                <a:gd name="connsiteY11" fmla="*/ 153009 h 179774"/>
                <a:gd name="connsiteX12" fmla="*/ 11453 w 116220"/>
                <a:gd name="connsiteY12" fmla="*/ 160058 h 179774"/>
                <a:gd name="connsiteX13" fmla="*/ 8693 w 116220"/>
                <a:gd name="connsiteY13" fmla="*/ 163487 h 179774"/>
                <a:gd name="connsiteX14" fmla="*/ 8217 w 116220"/>
                <a:gd name="connsiteY14" fmla="*/ 165677 h 179774"/>
                <a:gd name="connsiteX15" fmla="*/ 9454 w 116220"/>
                <a:gd name="connsiteY15" fmla="*/ 167201 h 179774"/>
                <a:gd name="connsiteX16" fmla="*/ 17543 w 116220"/>
                <a:gd name="connsiteY16" fmla="*/ 178631 h 179774"/>
                <a:gd name="connsiteX17" fmla="*/ 18019 w 116220"/>
                <a:gd name="connsiteY17" fmla="*/ 178631 h 179774"/>
                <a:gd name="connsiteX18" fmla="*/ 21349 w 116220"/>
                <a:gd name="connsiteY18" fmla="*/ 172250 h 179774"/>
                <a:gd name="connsiteX19" fmla="*/ 18304 w 116220"/>
                <a:gd name="connsiteY19" fmla="*/ 171869 h 179774"/>
                <a:gd name="connsiteX20" fmla="*/ 21064 w 116220"/>
                <a:gd name="connsiteY20" fmla="*/ 171107 h 179774"/>
                <a:gd name="connsiteX21" fmla="*/ 20112 w 116220"/>
                <a:gd name="connsiteY21" fmla="*/ 176631 h 179774"/>
                <a:gd name="connsiteX22" fmla="*/ 21920 w 116220"/>
                <a:gd name="connsiteY22" fmla="*/ 177869 h 179774"/>
                <a:gd name="connsiteX23" fmla="*/ 18019 w 116220"/>
                <a:gd name="connsiteY23" fmla="*/ 178536 h 179774"/>
                <a:gd name="connsiteX24" fmla="*/ 18399 w 116220"/>
                <a:gd name="connsiteY24" fmla="*/ 179774 h 179774"/>
                <a:gd name="connsiteX25" fmla="*/ 24584 w 116220"/>
                <a:gd name="connsiteY25" fmla="*/ 176250 h 179774"/>
                <a:gd name="connsiteX26" fmla="*/ 25917 w 116220"/>
                <a:gd name="connsiteY26" fmla="*/ 161391 h 179774"/>
                <a:gd name="connsiteX27" fmla="*/ 24394 w 116220"/>
                <a:gd name="connsiteY27" fmla="*/ 160153 h 179774"/>
                <a:gd name="connsiteX28" fmla="*/ 26392 w 116220"/>
                <a:gd name="connsiteY28" fmla="*/ 159200 h 179774"/>
                <a:gd name="connsiteX29" fmla="*/ 26868 w 116220"/>
                <a:gd name="connsiteY29" fmla="*/ 157105 h 179774"/>
                <a:gd name="connsiteX30" fmla="*/ 26488 w 116220"/>
                <a:gd name="connsiteY30" fmla="*/ 156343 h 179774"/>
                <a:gd name="connsiteX31" fmla="*/ 26488 w 116220"/>
                <a:gd name="connsiteY31" fmla="*/ 156343 h 179774"/>
                <a:gd name="connsiteX32" fmla="*/ 24299 w 116220"/>
                <a:gd name="connsiteY32" fmla="*/ 156057 h 179774"/>
                <a:gd name="connsiteX33" fmla="*/ 25917 w 116220"/>
                <a:gd name="connsiteY33" fmla="*/ 155105 h 179774"/>
                <a:gd name="connsiteX34" fmla="*/ 25917 w 116220"/>
                <a:gd name="connsiteY34" fmla="*/ 154724 h 179774"/>
                <a:gd name="connsiteX35" fmla="*/ 25917 w 116220"/>
                <a:gd name="connsiteY35" fmla="*/ 154914 h 179774"/>
                <a:gd name="connsiteX36" fmla="*/ 25821 w 116220"/>
                <a:gd name="connsiteY36" fmla="*/ 155105 h 179774"/>
                <a:gd name="connsiteX37" fmla="*/ 26297 w 116220"/>
                <a:gd name="connsiteY37" fmla="*/ 156152 h 179774"/>
                <a:gd name="connsiteX38" fmla="*/ 26297 w 116220"/>
                <a:gd name="connsiteY38" fmla="*/ 156152 h 179774"/>
                <a:gd name="connsiteX39" fmla="*/ 26297 w 116220"/>
                <a:gd name="connsiteY39" fmla="*/ 156152 h 179774"/>
                <a:gd name="connsiteX40" fmla="*/ 26392 w 116220"/>
                <a:gd name="connsiteY40" fmla="*/ 156438 h 179774"/>
                <a:gd name="connsiteX41" fmla="*/ 26868 w 116220"/>
                <a:gd name="connsiteY41" fmla="*/ 156819 h 179774"/>
                <a:gd name="connsiteX42" fmla="*/ 28200 w 116220"/>
                <a:gd name="connsiteY42" fmla="*/ 152152 h 179774"/>
                <a:gd name="connsiteX43" fmla="*/ 27915 w 116220"/>
                <a:gd name="connsiteY43" fmla="*/ 151104 h 179774"/>
                <a:gd name="connsiteX44" fmla="*/ 29437 w 116220"/>
                <a:gd name="connsiteY44" fmla="*/ 148247 h 179774"/>
                <a:gd name="connsiteX45" fmla="*/ 29723 w 116220"/>
                <a:gd name="connsiteY45" fmla="*/ 147389 h 179774"/>
                <a:gd name="connsiteX46" fmla="*/ 29247 w 116220"/>
                <a:gd name="connsiteY46" fmla="*/ 147389 h 179774"/>
                <a:gd name="connsiteX47" fmla="*/ 29818 w 116220"/>
                <a:gd name="connsiteY47" fmla="*/ 147104 h 179774"/>
                <a:gd name="connsiteX48" fmla="*/ 30960 w 116220"/>
                <a:gd name="connsiteY48" fmla="*/ 143675 h 179774"/>
                <a:gd name="connsiteX49" fmla="*/ 33529 w 116220"/>
                <a:gd name="connsiteY49" fmla="*/ 136912 h 179774"/>
                <a:gd name="connsiteX50" fmla="*/ 50848 w 116220"/>
                <a:gd name="connsiteY50" fmla="*/ 94907 h 179774"/>
                <a:gd name="connsiteX51" fmla="*/ 67025 w 116220"/>
                <a:gd name="connsiteY51" fmla="*/ 75571 h 179774"/>
                <a:gd name="connsiteX52" fmla="*/ 100996 w 116220"/>
                <a:gd name="connsiteY52" fmla="*/ 45186 h 179774"/>
                <a:gd name="connsiteX53" fmla="*/ 116221 w 116220"/>
                <a:gd name="connsiteY53" fmla="*/ 30137 h 179774"/>
                <a:gd name="connsiteX54" fmla="*/ 94430 w 116220"/>
                <a:gd name="connsiteY54" fmla="*/ 4229 h 179774"/>
                <a:gd name="connsiteX55" fmla="*/ 65597 w 116220"/>
                <a:gd name="connsiteY55" fmla="*/ 5657 h 179774"/>
                <a:gd name="connsiteX56" fmla="*/ 56843 w 116220"/>
                <a:gd name="connsiteY56" fmla="*/ 15373 h 179774"/>
                <a:gd name="connsiteX57" fmla="*/ 28866 w 116220"/>
                <a:gd name="connsiteY57" fmla="*/ 138626 h 179774"/>
                <a:gd name="connsiteX58" fmla="*/ 32197 w 116220"/>
                <a:gd name="connsiteY58" fmla="*/ 135388 h 179774"/>
                <a:gd name="connsiteX59" fmla="*/ 28866 w 116220"/>
                <a:gd name="connsiteY59" fmla="*/ 138626 h 17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16220" h="179774">
                  <a:moveTo>
                    <a:pt x="57033" y="15468"/>
                  </a:moveTo>
                  <a:cubicBezTo>
                    <a:pt x="33720" y="11849"/>
                    <a:pt x="38573" y="34709"/>
                    <a:pt x="27725" y="43472"/>
                  </a:cubicBezTo>
                  <a:cubicBezTo>
                    <a:pt x="24775" y="45758"/>
                    <a:pt x="24204" y="49472"/>
                    <a:pt x="21920" y="52901"/>
                  </a:cubicBezTo>
                  <a:cubicBezTo>
                    <a:pt x="6124" y="68903"/>
                    <a:pt x="7171" y="90811"/>
                    <a:pt x="319" y="111290"/>
                  </a:cubicBezTo>
                  <a:cubicBezTo>
                    <a:pt x="-1108" y="117005"/>
                    <a:pt x="2603" y="123101"/>
                    <a:pt x="4506" y="128339"/>
                  </a:cubicBezTo>
                  <a:cubicBezTo>
                    <a:pt x="4792" y="131959"/>
                    <a:pt x="1366" y="135102"/>
                    <a:pt x="985" y="137960"/>
                  </a:cubicBezTo>
                  <a:cubicBezTo>
                    <a:pt x="414" y="142436"/>
                    <a:pt x="1747" y="146532"/>
                    <a:pt x="3650" y="150437"/>
                  </a:cubicBezTo>
                  <a:cubicBezTo>
                    <a:pt x="3174" y="146246"/>
                    <a:pt x="2127" y="143103"/>
                    <a:pt x="1937" y="138436"/>
                  </a:cubicBezTo>
                  <a:cubicBezTo>
                    <a:pt x="1937" y="135388"/>
                    <a:pt x="8503" y="141674"/>
                    <a:pt x="9740" y="143770"/>
                  </a:cubicBezTo>
                  <a:cubicBezTo>
                    <a:pt x="10787" y="144722"/>
                    <a:pt x="4696" y="145294"/>
                    <a:pt x="5743" y="146342"/>
                  </a:cubicBezTo>
                  <a:cubicBezTo>
                    <a:pt x="5458" y="148151"/>
                    <a:pt x="7646" y="150152"/>
                    <a:pt x="8979" y="152247"/>
                  </a:cubicBezTo>
                  <a:cubicBezTo>
                    <a:pt x="10120" y="153200"/>
                    <a:pt x="4696" y="152533"/>
                    <a:pt x="5267" y="153009"/>
                  </a:cubicBezTo>
                  <a:cubicBezTo>
                    <a:pt x="6314" y="155867"/>
                    <a:pt x="13070" y="158534"/>
                    <a:pt x="11453" y="160058"/>
                  </a:cubicBezTo>
                  <a:lnTo>
                    <a:pt x="8693" y="163487"/>
                  </a:lnTo>
                  <a:cubicBezTo>
                    <a:pt x="8312" y="164153"/>
                    <a:pt x="8027" y="164915"/>
                    <a:pt x="8217" y="165677"/>
                  </a:cubicBezTo>
                  <a:lnTo>
                    <a:pt x="9454" y="167201"/>
                  </a:lnTo>
                  <a:cubicBezTo>
                    <a:pt x="12404" y="170916"/>
                    <a:pt x="15354" y="174917"/>
                    <a:pt x="17543" y="178631"/>
                  </a:cubicBezTo>
                  <a:lnTo>
                    <a:pt x="18019" y="178631"/>
                  </a:lnTo>
                  <a:cubicBezTo>
                    <a:pt x="17543" y="176441"/>
                    <a:pt x="18019" y="174345"/>
                    <a:pt x="21349" y="172250"/>
                  </a:cubicBezTo>
                  <a:cubicBezTo>
                    <a:pt x="20112" y="173107"/>
                    <a:pt x="18590" y="173012"/>
                    <a:pt x="18304" y="171869"/>
                  </a:cubicBezTo>
                  <a:lnTo>
                    <a:pt x="21064" y="171107"/>
                  </a:lnTo>
                  <a:cubicBezTo>
                    <a:pt x="22586" y="173012"/>
                    <a:pt x="24013" y="174917"/>
                    <a:pt x="20112" y="176631"/>
                  </a:cubicBezTo>
                  <a:cubicBezTo>
                    <a:pt x="20112" y="176631"/>
                    <a:pt x="21349" y="177393"/>
                    <a:pt x="21920" y="177869"/>
                  </a:cubicBezTo>
                  <a:cubicBezTo>
                    <a:pt x="21159" y="178441"/>
                    <a:pt x="19446" y="178441"/>
                    <a:pt x="18019" y="178536"/>
                  </a:cubicBezTo>
                  <a:cubicBezTo>
                    <a:pt x="18019" y="178917"/>
                    <a:pt x="18304" y="179393"/>
                    <a:pt x="18399" y="179774"/>
                  </a:cubicBezTo>
                  <a:cubicBezTo>
                    <a:pt x="21064" y="178917"/>
                    <a:pt x="24584" y="176250"/>
                    <a:pt x="24584" y="176250"/>
                  </a:cubicBezTo>
                  <a:cubicBezTo>
                    <a:pt x="24394" y="171011"/>
                    <a:pt x="24965" y="166058"/>
                    <a:pt x="25917" y="161391"/>
                  </a:cubicBezTo>
                  <a:cubicBezTo>
                    <a:pt x="24870" y="160915"/>
                    <a:pt x="23728" y="160534"/>
                    <a:pt x="24394" y="160153"/>
                  </a:cubicBezTo>
                  <a:cubicBezTo>
                    <a:pt x="25346" y="159867"/>
                    <a:pt x="26012" y="159486"/>
                    <a:pt x="26392" y="159200"/>
                  </a:cubicBezTo>
                  <a:lnTo>
                    <a:pt x="26868" y="157105"/>
                  </a:lnTo>
                  <a:cubicBezTo>
                    <a:pt x="26868" y="157105"/>
                    <a:pt x="26583" y="156629"/>
                    <a:pt x="26488" y="156343"/>
                  </a:cubicBezTo>
                  <a:lnTo>
                    <a:pt x="26488" y="156343"/>
                  </a:lnTo>
                  <a:cubicBezTo>
                    <a:pt x="25917" y="155867"/>
                    <a:pt x="25060" y="155867"/>
                    <a:pt x="24299" y="156057"/>
                  </a:cubicBezTo>
                  <a:cubicBezTo>
                    <a:pt x="24965" y="155771"/>
                    <a:pt x="25536" y="155486"/>
                    <a:pt x="25917" y="155105"/>
                  </a:cubicBezTo>
                  <a:cubicBezTo>
                    <a:pt x="25917" y="155009"/>
                    <a:pt x="25917" y="154819"/>
                    <a:pt x="25917" y="154724"/>
                  </a:cubicBezTo>
                  <a:cubicBezTo>
                    <a:pt x="25917" y="154724"/>
                    <a:pt x="25917" y="154819"/>
                    <a:pt x="25917" y="154914"/>
                  </a:cubicBezTo>
                  <a:cubicBezTo>
                    <a:pt x="25917" y="154914"/>
                    <a:pt x="25917" y="155009"/>
                    <a:pt x="25821" y="155105"/>
                  </a:cubicBezTo>
                  <a:cubicBezTo>
                    <a:pt x="26012" y="155390"/>
                    <a:pt x="26202" y="155771"/>
                    <a:pt x="26297" y="156152"/>
                  </a:cubicBezTo>
                  <a:lnTo>
                    <a:pt x="26297" y="156152"/>
                  </a:lnTo>
                  <a:cubicBezTo>
                    <a:pt x="26297" y="156152"/>
                    <a:pt x="26297" y="156152"/>
                    <a:pt x="26297" y="156152"/>
                  </a:cubicBezTo>
                  <a:cubicBezTo>
                    <a:pt x="26297" y="156152"/>
                    <a:pt x="26297" y="156343"/>
                    <a:pt x="26392" y="156438"/>
                  </a:cubicBezTo>
                  <a:lnTo>
                    <a:pt x="26868" y="156819"/>
                  </a:lnTo>
                  <a:cubicBezTo>
                    <a:pt x="27154" y="155295"/>
                    <a:pt x="27725" y="153676"/>
                    <a:pt x="28200" y="152152"/>
                  </a:cubicBezTo>
                  <a:cubicBezTo>
                    <a:pt x="28200" y="151771"/>
                    <a:pt x="28010" y="151390"/>
                    <a:pt x="27915" y="151104"/>
                  </a:cubicBezTo>
                  <a:cubicBezTo>
                    <a:pt x="27344" y="149866"/>
                    <a:pt x="26773" y="148628"/>
                    <a:pt x="29437" y="148247"/>
                  </a:cubicBezTo>
                  <a:lnTo>
                    <a:pt x="29723" y="147389"/>
                  </a:lnTo>
                  <a:cubicBezTo>
                    <a:pt x="29723" y="147389"/>
                    <a:pt x="29437" y="147389"/>
                    <a:pt x="29247" y="147389"/>
                  </a:cubicBezTo>
                  <a:lnTo>
                    <a:pt x="29818" y="147104"/>
                  </a:lnTo>
                  <a:lnTo>
                    <a:pt x="30960" y="143675"/>
                  </a:lnTo>
                  <a:cubicBezTo>
                    <a:pt x="31626" y="141389"/>
                    <a:pt x="32673" y="139198"/>
                    <a:pt x="33529" y="136912"/>
                  </a:cubicBezTo>
                  <a:cubicBezTo>
                    <a:pt x="39619" y="122434"/>
                    <a:pt x="42855" y="108718"/>
                    <a:pt x="50848" y="94907"/>
                  </a:cubicBezTo>
                  <a:cubicBezTo>
                    <a:pt x="55320" y="87572"/>
                    <a:pt x="60649" y="81000"/>
                    <a:pt x="67025" y="75571"/>
                  </a:cubicBezTo>
                  <a:cubicBezTo>
                    <a:pt x="79395" y="65093"/>
                    <a:pt x="80822" y="48806"/>
                    <a:pt x="100996" y="45186"/>
                  </a:cubicBezTo>
                  <a:cubicBezTo>
                    <a:pt x="108228" y="43757"/>
                    <a:pt x="112795" y="34328"/>
                    <a:pt x="116221" y="30137"/>
                  </a:cubicBezTo>
                  <a:cubicBezTo>
                    <a:pt x="114699" y="18611"/>
                    <a:pt x="95857" y="4705"/>
                    <a:pt x="94430" y="4229"/>
                  </a:cubicBezTo>
                  <a:cubicBezTo>
                    <a:pt x="76731" y="-5582"/>
                    <a:pt x="81393" y="4610"/>
                    <a:pt x="65597" y="5657"/>
                  </a:cubicBezTo>
                  <a:cubicBezTo>
                    <a:pt x="75589" y="4229"/>
                    <a:pt x="71782" y="17754"/>
                    <a:pt x="56843" y="15373"/>
                  </a:cubicBezTo>
                  <a:moveTo>
                    <a:pt x="28866" y="138626"/>
                  </a:moveTo>
                  <a:cubicBezTo>
                    <a:pt x="28105" y="137293"/>
                    <a:pt x="29342" y="136055"/>
                    <a:pt x="32197" y="135388"/>
                  </a:cubicBezTo>
                  <a:cubicBezTo>
                    <a:pt x="34195" y="137198"/>
                    <a:pt x="31816" y="138055"/>
                    <a:pt x="28866" y="138626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7BE6733F-6956-6F74-9E79-B0F8E44DBBD1}"/>
                </a:ext>
              </a:extLst>
            </p:cNvPr>
            <p:cNvSpPr/>
            <p:nvPr/>
          </p:nvSpPr>
          <p:spPr>
            <a:xfrm>
              <a:off x="4464293" y="855658"/>
              <a:ext cx="1033799" cy="720141"/>
            </a:xfrm>
            <a:custGeom>
              <a:avLst/>
              <a:gdLst>
                <a:gd name="connsiteX0" fmla="*/ 1030407 w 1033799"/>
                <a:gd name="connsiteY0" fmla="*/ 213507 h 720141"/>
                <a:gd name="connsiteX1" fmla="*/ 1022509 w 1033799"/>
                <a:gd name="connsiteY1" fmla="*/ 140165 h 720141"/>
                <a:gd name="connsiteX2" fmla="*/ 1019654 w 1033799"/>
                <a:gd name="connsiteY2" fmla="*/ 116257 h 720141"/>
                <a:gd name="connsiteX3" fmla="*/ 1015753 w 1033799"/>
                <a:gd name="connsiteY3" fmla="*/ 85491 h 720141"/>
                <a:gd name="connsiteX4" fmla="*/ 1011566 w 1033799"/>
                <a:gd name="connsiteY4" fmla="*/ 53582 h 720141"/>
                <a:gd name="connsiteX5" fmla="*/ 1009377 w 1033799"/>
                <a:gd name="connsiteY5" fmla="*/ 37199 h 720141"/>
                <a:gd name="connsiteX6" fmla="*/ 1008330 w 1033799"/>
                <a:gd name="connsiteY6" fmla="*/ 28913 h 720141"/>
                <a:gd name="connsiteX7" fmla="*/ 1006047 w 1033799"/>
                <a:gd name="connsiteY7" fmla="*/ 24436 h 720141"/>
                <a:gd name="connsiteX8" fmla="*/ 980164 w 1033799"/>
                <a:gd name="connsiteY8" fmla="*/ 45867 h 720141"/>
                <a:gd name="connsiteX9" fmla="*/ 966461 w 1033799"/>
                <a:gd name="connsiteY9" fmla="*/ 56916 h 720141"/>
                <a:gd name="connsiteX10" fmla="*/ 952854 w 1033799"/>
                <a:gd name="connsiteY10" fmla="*/ 66917 h 720141"/>
                <a:gd name="connsiteX11" fmla="*/ 939151 w 1033799"/>
                <a:gd name="connsiteY11" fmla="*/ 76252 h 720141"/>
                <a:gd name="connsiteX12" fmla="*/ 927161 w 1033799"/>
                <a:gd name="connsiteY12" fmla="*/ 82824 h 720141"/>
                <a:gd name="connsiteX13" fmla="*/ 910033 w 1033799"/>
                <a:gd name="connsiteY13" fmla="*/ 91206 h 720141"/>
                <a:gd name="connsiteX14" fmla="*/ 841900 w 1033799"/>
                <a:gd name="connsiteY14" fmla="*/ 121305 h 720141"/>
                <a:gd name="connsiteX15" fmla="*/ 753309 w 1033799"/>
                <a:gd name="connsiteY15" fmla="*/ 181313 h 720141"/>
                <a:gd name="connsiteX16" fmla="*/ 675565 w 1033799"/>
                <a:gd name="connsiteY16" fmla="*/ 314948 h 720141"/>
                <a:gd name="connsiteX17" fmla="*/ 657866 w 1033799"/>
                <a:gd name="connsiteY17" fmla="*/ 324283 h 720141"/>
                <a:gd name="connsiteX18" fmla="*/ 660815 w 1033799"/>
                <a:gd name="connsiteY18" fmla="*/ 304661 h 720141"/>
                <a:gd name="connsiteX19" fmla="*/ 663385 w 1033799"/>
                <a:gd name="connsiteY19" fmla="*/ 289231 h 720141"/>
                <a:gd name="connsiteX20" fmla="*/ 665859 w 1033799"/>
                <a:gd name="connsiteY20" fmla="*/ 270086 h 720141"/>
                <a:gd name="connsiteX21" fmla="*/ 663480 w 1033799"/>
                <a:gd name="connsiteY21" fmla="*/ 252655 h 720141"/>
                <a:gd name="connsiteX22" fmla="*/ 652917 w 1033799"/>
                <a:gd name="connsiteY22" fmla="*/ 239320 h 720141"/>
                <a:gd name="connsiteX23" fmla="*/ 622277 w 1033799"/>
                <a:gd name="connsiteY23" fmla="*/ 230938 h 720141"/>
                <a:gd name="connsiteX24" fmla="*/ 609906 w 1033799"/>
                <a:gd name="connsiteY24" fmla="*/ 229128 h 720141"/>
                <a:gd name="connsiteX25" fmla="*/ 598012 w 1033799"/>
                <a:gd name="connsiteY25" fmla="*/ 226461 h 720141"/>
                <a:gd name="connsiteX26" fmla="*/ 571082 w 1033799"/>
                <a:gd name="connsiteY26" fmla="*/ 219603 h 720141"/>
                <a:gd name="connsiteX27" fmla="*/ 534542 w 1033799"/>
                <a:gd name="connsiteY27" fmla="*/ 213126 h 720141"/>
                <a:gd name="connsiteX28" fmla="*/ 479350 w 1033799"/>
                <a:gd name="connsiteY28" fmla="*/ 217412 h 720141"/>
                <a:gd name="connsiteX29" fmla="*/ 441668 w 1033799"/>
                <a:gd name="connsiteY29" fmla="*/ 225223 h 720141"/>
                <a:gd name="connsiteX30" fmla="*/ 394089 w 1033799"/>
                <a:gd name="connsiteY30" fmla="*/ 232367 h 720141"/>
                <a:gd name="connsiteX31" fmla="*/ 342419 w 1033799"/>
                <a:gd name="connsiteY31" fmla="*/ 248178 h 720141"/>
                <a:gd name="connsiteX32" fmla="*/ 317868 w 1033799"/>
                <a:gd name="connsiteY32" fmla="*/ 258941 h 720141"/>
                <a:gd name="connsiteX33" fmla="*/ 312539 w 1033799"/>
                <a:gd name="connsiteY33" fmla="*/ 261704 h 720141"/>
                <a:gd name="connsiteX34" fmla="*/ 309970 w 1033799"/>
                <a:gd name="connsiteY34" fmla="*/ 263132 h 720141"/>
                <a:gd name="connsiteX35" fmla="*/ 305498 w 1033799"/>
                <a:gd name="connsiteY35" fmla="*/ 265799 h 720141"/>
                <a:gd name="connsiteX36" fmla="*/ 292271 w 1033799"/>
                <a:gd name="connsiteY36" fmla="*/ 276086 h 720141"/>
                <a:gd name="connsiteX37" fmla="*/ 291700 w 1033799"/>
                <a:gd name="connsiteY37" fmla="*/ 276658 h 720141"/>
                <a:gd name="connsiteX38" fmla="*/ 291509 w 1033799"/>
                <a:gd name="connsiteY38" fmla="*/ 275801 h 720141"/>
                <a:gd name="connsiteX39" fmla="*/ 291224 w 1033799"/>
                <a:gd name="connsiteY39" fmla="*/ 273991 h 720141"/>
                <a:gd name="connsiteX40" fmla="*/ 290558 w 1033799"/>
                <a:gd name="connsiteY40" fmla="*/ 270371 h 720141"/>
                <a:gd name="connsiteX41" fmla="*/ 288179 w 1033799"/>
                <a:gd name="connsiteY41" fmla="*/ 263323 h 720141"/>
                <a:gd name="connsiteX42" fmla="*/ 273715 w 1033799"/>
                <a:gd name="connsiteY42" fmla="*/ 241034 h 720141"/>
                <a:gd name="connsiteX43" fmla="*/ 236413 w 1033799"/>
                <a:gd name="connsiteY43" fmla="*/ 197791 h 720141"/>
                <a:gd name="connsiteX44" fmla="*/ 198445 w 1033799"/>
                <a:gd name="connsiteY44" fmla="*/ 165596 h 720141"/>
                <a:gd name="connsiteX45" fmla="*/ 124032 w 1033799"/>
                <a:gd name="connsiteY45" fmla="*/ 106636 h 720141"/>
                <a:gd name="connsiteX46" fmla="*/ 108902 w 1033799"/>
                <a:gd name="connsiteY46" fmla="*/ 92921 h 720141"/>
                <a:gd name="connsiteX47" fmla="*/ 100243 w 1033799"/>
                <a:gd name="connsiteY47" fmla="*/ 84062 h 720141"/>
                <a:gd name="connsiteX48" fmla="*/ 91679 w 1033799"/>
                <a:gd name="connsiteY48" fmla="*/ 74061 h 720141"/>
                <a:gd name="connsiteX49" fmla="*/ 56185 w 1033799"/>
                <a:gd name="connsiteY49" fmla="*/ 15292 h 720141"/>
                <a:gd name="connsiteX50" fmla="*/ 49619 w 1033799"/>
                <a:gd name="connsiteY50" fmla="*/ 6053 h 720141"/>
                <a:gd name="connsiteX51" fmla="*/ 44290 w 1033799"/>
                <a:gd name="connsiteY51" fmla="*/ 719 h 720141"/>
                <a:gd name="connsiteX52" fmla="*/ 34109 w 1033799"/>
                <a:gd name="connsiteY52" fmla="*/ 81776 h 720141"/>
                <a:gd name="connsiteX53" fmla="*/ 23165 w 1033799"/>
                <a:gd name="connsiteY53" fmla="*/ 113685 h 720141"/>
                <a:gd name="connsiteX54" fmla="*/ 13935 w 1033799"/>
                <a:gd name="connsiteY54" fmla="*/ 139784 h 720141"/>
                <a:gd name="connsiteX55" fmla="*/ 1089 w 1033799"/>
                <a:gd name="connsiteY55" fmla="*/ 247988 h 720141"/>
                <a:gd name="connsiteX56" fmla="*/ 17171 w 1033799"/>
                <a:gd name="connsiteY56" fmla="*/ 335427 h 720141"/>
                <a:gd name="connsiteX57" fmla="*/ 48858 w 1033799"/>
                <a:gd name="connsiteY57" fmla="*/ 412865 h 720141"/>
                <a:gd name="connsiteX58" fmla="*/ 75692 w 1033799"/>
                <a:gd name="connsiteY58" fmla="*/ 449156 h 720141"/>
                <a:gd name="connsiteX59" fmla="*/ 116420 w 1033799"/>
                <a:gd name="connsiteY59" fmla="*/ 485922 h 720141"/>
                <a:gd name="connsiteX60" fmla="*/ 111091 w 1033799"/>
                <a:gd name="connsiteY60" fmla="*/ 485255 h 720141"/>
                <a:gd name="connsiteX61" fmla="*/ 126506 w 1033799"/>
                <a:gd name="connsiteY61" fmla="*/ 501829 h 720141"/>
                <a:gd name="connsiteX62" fmla="*/ 126697 w 1033799"/>
                <a:gd name="connsiteY62" fmla="*/ 505448 h 720141"/>
                <a:gd name="connsiteX63" fmla="*/ 125174 w 1033799"/>
                <a:gd name="connsiteY63" fmla="*/ 512402 h 720141"/>
                <a:gd name="connsiteX64" fmla="*/ 142493 w 1033799"/>
                <a:gd name="connsiteY64" fmla="*/ 538310 h 720141"/>
                <a:gd name="connsiteX65" fmla="*/ 155149 w 1033799"/>
                <a:gd name="connsiteY65" fmla="*/ 566504 h 720141"/>
                <a:gd name="connsiteX66" fmla="*/ 172753 w 1033799"/>
                <a:gd name="connsiteY66" fmla="*/ 626035 h 720141"/>
                <a:gd name="connsiteX67" fmla="*/ 176845 w 1033799"/>
                <a:gd name="connsiteY67" fmla="*/ 631559 h 720141"/>
                <a:gd name="connsiteX68" fmla="*/ 177987 w 1033799"/>
                <a:gd name="connsiteY68" fmla="*/ 650609 h 720141"/>
                <a:gd name="connsiteX69" fmla="*/ 186075 w 1033799"/>
                <a:gd name="connsiteY69" fmla="*/ 656991 h 720141"/>
                <a:gd name="connsiteX70" fmla="*/ 196542 w 1033799"/>
                <a:gd name="connsiteY70" fmla="*/ 672898 h 720141"/>
                <a:gd name="connsiteX71" fmla="*/ 206724 w 1033799"/>
                <a:gd name="connsiteY71" fmla="*/ 684899 h 720141"/>
                <a:gd name="connsiteX72" fmla="*/ 215288 w 1033799"/>
                <a:gd name="connsiteY72" fmla="*/ 658515 h 720141"/>
                <a:gd name="connsiteX73" fmla="*/ 221378 w 1033799"/>
                <a:gd name="connsiteY73" fmla="*/ 617843 h 720141"/>
                <a:gd name="connsiteX74" fmla="*/ 229181 w 1033799"/>
                <a:gd name="connsiteY74" fmla="*/ 628892 h 720141"/>
                <a:gd name="connsiteX75" fmla="*/ 229943 w 1033799"/>
                <a:gd name="connsiteY75" fmla="*/ 604985 h 720141"/>
                <a:gd name="connsiteX76" fmla="*/ 234891 w 1033799"/>
                <a:gd name="connsiteY76" fmla="*/ 610414 h 720141"/>
                <a:gd name="connsiteX77" fmla="*/ 233939 w 1033799"/>
                <a:gd name="connsiteY77" fmla="*/ 596984 h 720141"/>
                <a:gd name="connsiteX78" fmla="*/ 238983 w 1033799"/>
                <a:gd name="connsiteY78" fmla="*/ 603175 h 720141"/>
                <a:gd name="connsiteX79" fmla="*/ 205773 w 1033799"/>
                <a:gd name="connsiteY79" fmla="*/ 492209 h 720141"/>
                <a:gd name="connsiteX80" fmla="*/ 197684 w 1033799"/>
                <a:gd name="connsiteY80" fmla="*/ 479921 h 720141"/>
                <a:gd name="connsiteX81" fmla="*/ 202157 w 1033799"/>
                <a:gd name="connsiteY81" fmla="*/ 473540 h 720141"/>
                <a:gd name="connsiteX82" fmla="*/ 205011 w 1033799"/>
                <a:gd name="connsiteY82" fmla="*/ 459347 h 720141"/>
                <a:gd name="connsiteX83" fmla="*/ 202061 w 1033799"/>
                <a:gd name="connsiteY83" fmla="*/ 444488 h 720141"/>
                <a:gd name="connsiteX84" fmla="*/ 217953 w 1033799"/>
                <a:gd name="connsiteY84" fmla="*/ 443631 h 720141"/>
                <a:gd name="connsiteX85" fmla="*/ 207676 w 1033799"/>
                <a:gd name="connsiteY85" fmla="*/ 418961 h 720141"/>
                <a:gd name="connsiteX86" fmla="*/ 217287 w 1033799"/>
                <a:gd name="connsiteY86" fmla="*/ 368955 h 720141"/>
                <a:gd name="connsiteX87" fmla="*/ 219570 w 1033799"/>
                <a:gd name="connsiteY87" fmla="*/ 330379 h 720141"/>
                <a:gd name="connsiteX88" fmla="*/ 222806 w 1033799"/>
                <a:gd name="connsiteY88" fmla="*/ 333427 h 720141"/>
                <a:gd name="connsiteX89" fmla="*/ 223472 w 1033799"/>
                <a:gd name="connsiteY89" fmla="*/ 337142 h 720141"/>
                <a:gd name="connsiteX90" fmla="*/ 224328 w 1033799"/>
                <a:gd name="connsiteY90" fmla="*/ 352001 h 720141"/>
                <a:gd name="connsiteX91" fmla="*/ 231180 w 1033799"/>
                <a:gd name="connsiteY91" fmla="*/ 414008 h 720141"/>
                <a:gd name="connsiteX92" fmla="*/ 232036 w 1033799"/>
                <a:gd name="connsiteY92" fmla="*/ 415818 h 720141"/>
                <a:gd name="connsiteX93" fmla="*/ 232417 w 1033799"/>
                <a:gd name="connsiteY93" fmla="*/ 416485 h 720141"/>
                <a:gd name="connsiteX94" fmla="*/ 232988 w 1033799"/>
                <a:gd name="connsiteY94" fmla="*/ 413342 h 720141"/>
                <a:gd name="connsiteX95" fmla="*/ 235462 w 1033799"/>
                <a:gd name="connsiteY95" fmla="*/ 396959 h 720141"/>
                <a:gd name="connsiteX96" fmla="*/ 239078 w 1033799"/>
                <a:gd name="connsiteY96" fmla="*/ 358954 h 720141"/>
                <a:gd name="connsiteX97" fmla="*/ 239078 w 1033799"/>
                <a:gd name="connsiteY97" fmla="*/ 338380 h 720141"/>
                <a:gd name="connsiteX98" fmla="*/ 238412 w 1033799"/>
                <a:gd name="connsiteY98" fmla="*/ 328188 h 720141"/>
                <a:gd name="connsiteX99" fmla="*/ 237555 w 1033799"/>
                <a:gd name="connsiteY99" fmla="*/ 319616 h 720141"/>
                <a:gd name="connsiteX100" fmla="*/ 234510 w 1033799"/>
                <a:gd name="connsiteY100" fmla="*/ 300566 h 720141"/>
                <a:gd name="connsiteX101" fmla="*/ 210150 w 1033799"/>
                <a:gd name="connsiteY101" fmla="*/ 287993 h 720141"/>
                <a:gd name="connsiteX102" fmla="*/ 204440 w 1033799"/>
                <a:gd name="connsiteY102" fmla="*/ 282087 h 720141"/>
                <a:gd name="connsiteX103" fmla="*/ 198445 w 1033799"/>
                <a:gd name="connsiteY103" fmla="*/ 278753 h 720141"/>
                <a:gd name="connsiteX104" fmla="*/ 197113 w 1033799"/>
                <a:gd name="connsiteY104" fmla="*/ 278372 h 720141"/>
                <a:gd name="connsiteX105" fmla="*/ 197304 w 1033799"/>
                <a:gd name="connsiteY105" fmla="*/ 278849 h 720141"/>
                <a:gd name="connsiteX106" fmla="*/ 198541 w 1033799"/>
                <a:gd name="connsiteY106" fmla="*/ 280182 h 720141"/>
                <a:gd name="connsiteX107" fmla="*/ 199397 w 1033799"/>
                <a:gd name="connsiteY107" fmla="*/ 282278 h 720141"/>
                <a:gd name="connsiteX108" fmla="*/ 199016 w 1033799"/>
                <a:gd name="connsiteY108" fmla="*/ 286945 h 720141"/>
                <a:gd name="connsiteX109" fmla="*/ 198731 w 1033799"/>
                <a:gd name="connsiteY109" fmla="*/ 291517 h 720141"/>
                <a:gd name="connsiteX110" fmla="*/ 199778 w 1033799"/>
                <a:gd name="connsiteY110" fmla="*/ 294374 h 720141"/>
                <a:gd name="connsiteX111" fmla="*/ 199302 w 1033799"/>
                <a:gd name="connsiteY111" fmla="*/ 294755 h 720141"/>
                <a:gd name="connsiteX112" fmla="*/ 189691 w 1033799"/>
                <a:gd name="connsiteY112" fmla="*/ 319901 h 720141"/>
                <a:gd name="connsiteX113" fmla="*/ 189501 w 1033799"/>
                <a:gd name="connsiteY113" fmla="*/ 326283 h 720141"/>
                <a:gd name="connsiteX114" fmla="*/ 188739 w 1033799"/>
                <a:gd name="connsiteY114" fmla="*/ 330950 h 720141"/>
                <a:gd name="connsiteX115" fmla="*/ 185219 w 1033799"/>
                <a:gd name="connsiteY115" fmla="*/ 337332 h 720141"/>
                <a:gd name="connsiteX116" fmla="*/ 185219 w 1033799"/>
                <a:gd name="connsiteY116" fmla="*/ 337332 h 720141"/>
                <a:gd name="connsiteX117" fmla="*/ 183315 w 1033799"/>
                <a:gd name="connsiteY117" fmla="*/ 336475 h 720141"/>
                <a:gd name="connsiteX118" fmla="*/ 184838 w 1033799"/>
                <a:gd name="connsiteY118" fmla="*/ 334665 h 720141"/>
                <a:gd name="connsiteX119" fmla="*/ 184457 w 1033799"/>
                <a:gd name="connsiteY119" fmla="*/ 332189 h 720141"/>
                <a:gd name="connsiteX120" fmla="*/ 183791 w 1033799"/>
                <a:gd name="connsiteY120" fmla="*/ 331427 h 720141"/>
                <a:gd name="connsiteX121" fmla="*/ 183791 w 1033799"/>
                <a:gd name="connsiteY121" fmla="*/ 331427 h 720141"/>
                <a:gd name="connsiteX122" fmla="*/ 181603 w 1033799"/>
                <a:gd name="connsiteY122" fmla="*/ 331998 h 720141"/>
                <a:gd name="connsiteX123" fmla="*/ 182745 w 1033799"/>
                <a:gd name="connsiteY123" fmla="*/ 330284 h 720141"/>
                <a:gd name="connsiteX124" fmla="*/ 182554 w 1033799"/>
                <a:gd name="connsiteY124" fmla="*/ 329807 h 720141"/>
                <a:gd name="connsiteX125" fmla="*/ 182745 w 1033799"/>
                <a:gd name="connsiteY125" fmla="*/ 329998 h 720141"/>
                <a:gd name="connsiteX126" fmla="*/ 182745 w 1033799"/>
                <a:gd name="connsiteY126" fmla="*/ 330284 h 720141"/>
                <a:gd name="connsiteX127" fmla="*/ 183601 w 1033799"/>
                <a:gd name="connsiteY127" fmla="*/ 331141 h 720141"/>
                <a:gd name="connsiteX128" fmla="*/ 183601 w 1033799"/>
                <a:gd name="connsiteY128" fmla="*/ 331141 h 720141"/>
                <a:gd name="connsiteX129" fmla="*/ 183791 w 1033799"/>
                <a:gd name="connsiteY129" fmla="*/ 331331 h 720141"/>
                <a:gd name="connsiteX130" fmla="*/ 184362 w 1033799"/>
                <a:gd name="connsiteY130" fmla="*/ 331617 h 720141"/>
                <a:gd name="connsiteX131" fmla="*/ 183601 w 1033799"/>
                <a:gd name="connsiteY131" fmla="*/ 325997 h 720141"/>
                <a:gd name="connsiteX132" fmla="*/ 182840 w 1033799"/>
                <a:gd name="connsiteY132" fmla="*/ 324950 h 720141"/>
                <a:gd name="connsiteX133" fmla="*/ 183030 w 1033799"/>
                <a:gd name="connsiteY133" fmla="*/ 321235 h 720141"/>
                <a:gd name="connsiteX134" fmla="*/ 183030 w 1033799"/>
                <a:gd name="connsiteY134" fmla="*/ 320187 h 720141"/>
                <a:gd name="connsiteX135" fmla="*/ 182459 w 1033799"/>
                <a:gd name="connsiteY135" fmla="*/ 320473 h 720141"/>
                <a:gd name="connsiteX136" fmla="*/ 182840 w 1033799"/>
                <a:gd name="connsiteY136" fmla="*/ 319997 h 720141"/>
                <a:gd name="connsiteX137" fmla="*/ 182364 w 1033799"/>
                <a:gd name="connsiteY137" fmla="*/ 315710 h 720141"/>
                <a:gd name="connsiteX138" fmla="*/ 181793 w 1033799"/>
                <a:gd name="connsiteY138" fmla="*/ 311424 h 720141"/>
                <a:gd name="connsiteX139" fmla="*/ 185790 w 1033799"/>
                <a:gd name="connsiteY139" fmla="*/ 306090 h 720141"/>
                <a:gd name="connsiteX140" fmla="*/ 185694 w 1033799"/>
                <a:gd name="connsiteY140" fmla="*/ 306090 h 720141"/>
                <a:gd name="connsiteX141" fmla="*/ 185219 w 1033799"/>
                <a:gd name="connsiteY141" fmla="*/ 306757 h 720141"/>
                <a:gd name="connsiteX142" fmla="*/ 181603 w 1033799"/>
                <a:gd name="connsiteY142" fmla="*/ 309900 h 720141"/>
                <a:gd name="connsiteX143" fmla="*/ 181222 w 1033799"/>
                <a:gd name="connsiteY143" fmla="*/ 307233 h 720141"/>
                <a:gd name="connsiteX144" fmla="*/ 167139 w 1033799"/>
                <a:gd name="connsiteY144" fmla="*/ 253512 h 720141"/>
                <a:gd name="connsiteX145" fmla="*/ 159907 w 1033799"/>
                <a:gd name="connsiteY145" fmla="*/ 222365 h 720141"/>
                <a:gd name="connsiteX146" fmla="*/ 136403 w 1033799"/>
                <a:gd name="connsiteY146" fmla="*/ 164072 h 720141"/>
                <a:gd name="connsiteX147" fmla="*/ 115278 w 1033799"/>
                <a:gd name="connsiteY147" fmla="*/ 139212 h 720141"/>
                <a:gd name="connsiteX148" fmla="*/ 89205 w 1033799"/>
                <a:gd name="connsiteY148" fmla="*/ 160643 h 720141"/>
                <a:gd name="connsiteX149" fmla="*/ 85589 w 1033799"/>
                <a:gd name="connsiteY149" fmla="*/ 170263 h 720141"/>
                <a:gd name="connsiteX150" fmla="*/ 82068 w 1033799"/>
                <a:gd name="connsiteY150" fmla="*/ 165311 h 720141"/>
                <a:gd name="connsiteX151" fmla="*/ 104049 w 1033799"/>
                <a:gd name="connsiteY151" fmla="*/ 141307 h 720141"/>
                <a:gd name="connsiteX152" fmla="*/ 100624 w 1033799"/>
                <a:gd name="connsiteY152" fmla="*/ 129401 h 720141"/>
                <a:gd name="connsiteX153" fmla="*/ 121939 w 1033799"/>
                <a:gd name="connsiteY153" fmla="*/ 140069 h 720141"/>
                <a:gd name="connsiteX154" fmla="*/ 121939 w 1033799"/>
                <a:gd name="connsiteY154" fmla="*/ 139879 h 720141"/>
                <a:gd name="connsiteX155" fmla="*/ 161715 w 1033799"/>
                <a:gd name="connsiteY155" fmla="*/ 171407 h 720141"/>
                <a:gd name="connsiteX156" fmla="*/ 189310 w 1033799"/>
                <a:gd name="connsiteY156" fmla="*/ 194171 h 720141"/>
                <a:gd name="connsiteX157" fmla="*/ 240124 w 1033799"/>
                <a:gd name="connsiteY157" fmla="*/ 249893 h 720141"/>
                <a:gd name="connsiteX158" fmla="*/ 249260 w 1033799"/>
                <a:gd name="connsiteY158" fmla="*/ 265037 h 720141"/>
                <a:gd name="connsiteX159" fmla="*/ 251353 w 1033799"/>
                <a:gd name="connsiteY159" fmla="*/ 269324 h 720141"/>
                <a:gd name="connsiteX160" fmla="*/ 254208 w 1033799"/>
                <a:gd name="connsiteY160" fmla="*/ 275420 h 720141"/>
                <a:gd name="connsiteX161" fmla="*/ 258680 w 1033799"/>
                <a:gd name="connsiteY161" fmla="*/ 288850 h 720141"/>
                <a:gd name="connsiteX162" fmla="*/ 265627 w 1033799"/>
                <a:gd name="connsiteY162" fmla="*/ 318187 h 720141"/>
                <a:gd name="connsiteX163" fmla="*/ 268481 w 1033799"/>
                <a:gd name="connsiteY163" fmla="*/ 332855 h 720141"/>
                <a:gd name="connsiteX164" fmla="*/ 269718 w 1033799"/>
                <a:gd name="connsiteY164" fmla="*/ 339904 h 720141"/>
                <a:gd name="connsiteX165" fmla="*/ 270289 w 1033799"/>
                <a:gd name="connsiteY165" fmla="*/ 343428 h 720141"/>
                <a:gd name="connsiteX166" fmla="*/ 271431 w 1033799"/>
                <a:gd name="connsiteY166" fmla="*/ 345143 h 720141"/>
                <a:gd name="connsiteX167" fmla="*/ 307020 w 1033799"/>
                <a:gd name="connsiteY167" fmla="*/ 309995 h 720141"/>
                <a:gd name="connsiteX168" fmla="*/ 316060 w 1033799"/>
                <a:gd name="connsiteY168" fmla="*/ 302471 h 720141"/>
                <a:gd name="connsiteX169" fmla="*/ 325195 w 1033799"/>
                <a:gd name="connsiteY169" fmla="*/ 296660 h 720141"/>
                <a:gd name="connsiteX170" fmla="*/ 329572 w 1033799"/>
                <a:gd name="connsiteY170" fmla="*/ 294374 h 720141"/>
                <a:gd name="connsiteX171" fmla="*/ 332522 w 1033799"/>
                <a:gd name="connsiteY171" fmla="*/ 292946 h 720141"/>
                <a:gd name="connsiteX172" fmla="*/ 338612 w 1033799"/>
                <a:gd name="connsiteY172" fmla="*/ 290279 h 720141"/>
                <a:gd name="connsiteX173" fmla="*/ 391425 w 1033799"/>
                <a:gd name="connsiteY173" fmla="*/ 275324 h 720141"/>
                <a:gd name="connsiteX174" fmla="*/ 502759 w 1033799"/>
                <a:gd name="connsiteY174" fmla="*/ 262370 h 720141"/>
                <a:gd name="connsiteX175" fmla="*/ 558902 w 1033799"/>
                <a:gd name="connsiteY175" fmla="*/ 262084 h 720141"/>
                <a:gd name="connsiteX176" fmla="*/ 587164 w 1033799"/>
                <a:gd name="connsiteY176" fmla="*/ 263513 h 720141"/>
                <a:gd name="connsiteX177" fmla="*/ 601342 w 1033799"/>
                <a:gd name="connsiteY177" fmla="*/ 264561 h 720141"/>
                <a:gd name="connsiteX178" fmla="*/ 611809 w 1033799"/>
                <a:gd name="connsiteY178" fmla="*/ 265514 h 720141"/>
                <a:gd name="connsiteX179" fmla="*/ 626464 w 1033799"/>
                <a:gd name="connsiteY179" fmla="*/ 270086 h 720141"/>
                <a:gd name="connsiteX180" fmla="*/ 627891 w 1033799"/>
                <a:gd name="connsiteY180" fmla="*/ 285326 h 720141"/>
                <a:gd name="connsiteX181" fmla="*/ 621040 w 1033799"/>
                <a:gd name="connsiteY181" fmla="*/ 343047 h 720141"/>
                <a:gd name="connsiteX182" fmla="*/ 618756 w 1033799"/>
                <a:gd name="connsiteY182" fmla="*/ 362383 h 720141"/>
                <a:gd name="connsiteX183" fmla="*/ 637312 w 1033799"/>
                <a:gd name="connsiteY183" fmla="*/ 363335 h 720141"/>
                <a:gd name="connsiteX184" fmla="*/ 674613 w 1033799"/>
                <a:gd name="connsiteY184" fmla="*/ 356096 h 720141"/>
                <a:gd name="connsiteX185" fmla="*/ 704302 w 1033799"/>
                <a:gd name="connsiteY185" fmla="*/ 335427 h 720141"/>
                <a:gd name="connsiteX186" fmla="*/ 736085 w 1033799"/>
                <a:gd name="connsiteY186" fmla="*/ 290469 h 720141"/>
                <a:gd name="connsiteX187" fmla="*/ 757686 w 1033799"/>
                <a:gd name="connsiteY187" fmla="*/ 244654 h 720141"/>
                <a:gd name="connsiteX188" fmla="*/ 820585 w 1033799"/>
                <a:gd name="connsiteY188" fmla="*/ 175312 h 720141"/>
                <a:gd name="connsiteX189" fmla="*/ 908796 w 1033799"/>
                <a:gd name="connsiteY189" fmla="*/ 129782 h 720141"/>
                <a:gd name="connsiteX190" fmla="*/ 931538 w 1033799"/>
                <a:gd name="connsiteY190" fmla="*/ 118448 h 720141"/>
                <a:gd name="connsiteX191" fmla="*/ 951902 w 1033799"/>
                <a:gd name="connsiteY191" fmla="*/ 107208 h 720141"/>
                <a:gd name="connsiteX192" fmla="*/ 981972 w 1033799"/>
                <a:gd name="connsiteY192" fmla="*/ 85205 h 720141"/>
                <a:gd name="connsiteX193" fmla="*/ 984351 w 1033799"/>
                <a:gd name="connsiteY193" fmla="*/ 83110 h 720141"/>
                <a:gd name="connsiteX194" fmla="*/ 984922 w 1033799"/>
                <a:gd name="connsiteY194" fmla="*/ 85967 h 720141"/>
                <a:gd name="connsiteX195" fmla="*/ 985873 w 1033799"/>
                <a:gd name="connsiteY195" fmla="*/ 92254 h 720141"/>
                <a:gd name="connsiteX196" fmla="*/ 987776 w 1033799"/>
                <a:gd name="connsiteY196" fmla="*/ 104827 h 720141"/>
                <a:gd name="connsiteX197" fmla="*/ 991392 w 1033799"/>
                <a:gd name="connsiteY197" fmla="*/ 129687 h 720141"/>
                <a:gd name="connsiteX198" fmla="*/ 1000718 w 1033799"/>
                <a:gd name="connsiteY198" fmla="*/ 193790 h 720141"/>
                <a:gd name="connsiteX199" fmla="*/ 1011756 w 1033799"/>
                <a:gd name="connsiteY199" fmla="*/ 317901 h 720141"/>
                <a:gd name="connsiteX200" fmla="*/ 982543 w 1033799"/>
                <a:gd name="connsiteY200" fmla="*/ 422295 h 720141"/>
                <a:gd name="connsiteX201" fmla="*/ 902325 w 1033799"/>
                <a:gd name="connsiteY201" fmla="*/ 474873 h 720141"/>
                <a:gd name="connsiteX202" fmla="*/ 810308 w 1033799"/>
                <a:gd name="connsiteY202" fmla="*/ 503924 h 720141"/>
                <a:gd name="connsiteX203" fmla="*/ 788802 w 1033799"/>
                <a:gd name="connsiteY203" fmla="*/ 513640 h 720141"/>
                <a:gd name="connsiteX204" fmla="*/ 762253 w 1033799"/>
                <a:gd name="connsiteY204" fmla="*/ 529928 h 720141"/>
                <a:gd name="connsiteX205" fmla="*/ 758923 w 1033799"/>
                <a:gd name="connsiteY205" fmla="*/ 532023 h 720141"/>
                <a:gd name="connsiteX206" fmla="*/ 758162 w 1033799"/>
                <a:gd name="connsiteY206" fmla="*/ 535738 h 720141"/>
                <a:gd name="connsiteX207" fmla="*/ 756924 w 1033799"/>
                <a:gd name="connsiteY207" fmla="*/ 543263 h 720141"/>
                <a:gd name="connsiteX208" fmla="*/ 754641 w 1033799"/>
                <a:gd name="connsiteY208" fmla="*/ 558217 h 720141"/>
                <a:gd name="connsiteX209" fmla="*/ 751596 w 1033799"/>
                <a:gd name="connsiteY209" fmla="*/ 577838 h 720141"/>
                <a:gd name="connsiteX210" fmla="*/ 734943 w 1033799"/>
                <a:gd name="connsiteY210" fmla="*/ 684042 h 720141"/>
                <a:gd name="connsiteX211" fmla="*/ 734467 w 1033799"/>
                <a:gd name="connsiteY211" fmla="*/ 720142 h 720141"/>
                <a:gd name="connsiteX212" fmla="*/ 751596 w 1033799"/>
                <a:gd name="connsiteY212" fmla="*/ 631464 h 720141"/>
                <a:gd name="connsiteX213" fmla="*/ 761397 w 1033799"/>
                <a:gd name="connsiteY213" fmla="*/ 570314 h 720141"/>
                <a:gd name="connsiteX214" fmla="*/ 764252 w 1033799"/>
                <a:gd name="connsiteY214" fmla="*/ 550883 h 720141"/>
                <a:gd name="connsiteX215" fmla="*/ 765964 w 1033799"/>
                <a:gd name="connsiteY215" fmla="*/ 539738 h 720141"/>
                <a:gd name="connsiteX216" fmla="*/ 766440 w 1033799"/>
                <a:gd name="connsiteY216" fmla="*/ 536976 h 720141"/>
                <a:gd name="connsiteX217" fmla="*/ 768819 w 1033799"/>
                <a:gd name="connsiteY217" fmla="*/ 535452 h 720141"/>
                <a:gd name="connsiteX218" fmla="*/ 773577 w 1033799"/>
                <a:gd name="connsiteY218" fmla="*/ 532309 h 720141"/>
                <a:gd name="connsiteX219" fmla="*/ 792799 w 1033799"/>
                <a:gd name="connsiteY219" fmla="*/ 520784 h 720141"/>
                <a:gd name="connsiteX220" fmla="*/ 809356 w 1033799"/>
                <a:gd name="connsiteY220" fmla="*/ 512878 h 720141"/>
                <a:gd name="connsiteX221" fmla="*/ 937533 w 1033799"/>
                <a:gd name="connsiteY221" fmla="*/ 467729 h 720141"/>
                <a:gd name="connsiteX222" fmla="*/ 1001194 w 1033799"/>
                <a:gd name="connsiteY222" fmla="*/ 402674 h 720141"/>
                <a:gd name="connsiteX223" fmla="*/ 978832 w 1033799"/>
                <a:gd name="connsiteY223" fmla="*/ 437535 h 720141"/>
                <a:gd name="connsiteX224" fmla="*/ 928018 w 1033799"/>
                <a:gd name="connsiteY224" fmla="*/ 473254 h 720141"/>
                <a:gd name="connsiteX225" fmla="*/ 965224 w 1033799"/>
                <a:gd name="connsiteY225" fmla="*/ 453823 h 720141"/>
                <a:gd name="connsiteX226" fmla="*/ 994152 w 1033799"/>
                <a:gd name="connsiteY226" fmla="*/ 425819 h 720141"/>
                <a:gd name="connsiteX227" fmla="*/ 1023365 w 1033799"/>
                <a:gd name="connsiteY227" fmla="*/ 360668 h 720141"/>
                <a:gd name="connsiteX228" fmla="*/ 1024983 w 1033799"/>
                <a:gd name="connsiteY228" fmla="*/ 268562 h 720141"/>
                <a:gd name="connsiteX229" fmla="*/ 1011090 w 1033799"/>
                <a:gd name="connsiteY229" fmla="*/ 163691 h 720141"/>
                <a:gd name="connsiteX230" fmla="*/ 1003192 w 1033799"/>
                <a:gd name="connsiteY230" fmla="*/ 109780 h 720141"/>
                <a:gd name="connsiteX231" fmla="*/ 998910 w 1033799"/>
                <a:gd name="connsiteY231" fmla="*/ 80824 h 720141"/>
                <a:gd name="connsiteX232" fmla="*/ 996816 w 1033799"/>
                <a:gd name="connsiteY232" fmla="*/ 66251 h 720141"/>
                <a:gd name="connsiteX233" fmla="*/ 992344 w 1033799"/>
                <a:gd name="connsiteY233" fmla="*/ 58154 h 720141"/>
                <a:gd name="connsiteX234" fmla="*/ 948191 w 1033799"/>
                <a:gd name="connsiteY234" fmla="*/ 91301 h 720141"/>
                <a:gd name="connsiteX235" fmla="*/ 926114 w 1033799"/>
                <a:gd name="connsiteY235" fmla="*/ 103398 h 720141"/>
                <a:gd name="connsiteX236" fmla="*/ 904609 w 1033799"/>
                <a:gd name="connsiteY236" fmla="*/ 113780 h 720141"/>
                <a:gd name="connsiteX237" fmla="*/ 816683 w 1033799"/>
                <a:gd name="connsiteY237" fmla="*/ 155690 h 720141"/>
                <a:gd name="connsiteX238" fmla="*/ 778145 w 1033799"/>
                <a:gd name="connsiteY238" fmla="*/ 182836 h 720141"/>
                <a:gd name="connsiteX239" fmla="*/ 741223 w 1033799"/>
                <a:gd name="connsiteY239" fmla="*/ 228747 h 720141"/>
                <a:gd name="connsiteX240" fmla="*/ 714960 w 1033799"/>
                <a:gd name="connsiteY240" fmla="*/ 278468 h 720141"/>
                <a:gd name="connsiteX241" fmla="*/ 689743 w 1033799"/>
                <a:gd name="connsiteY241" fmla="*/ 311710 h 720141"/>
                <a:gd name="connsiteX242" fmla="*/ 738845 w 1033799"/>
                <a:gd name="connsiteY242" fmla="*/ 229700 h 720141"/>
                <a:gd name="connsiteX243" fmla="*/ 811069 w 1033799"/>
                <a:gd name="connsiteY243" fmla="*/ 156262 h 720141"/>
                <a:gd name="connsiteX244" fmla="*/ 900707 w 1033799"/>
                <a:gd name="connsiteY244" fmla="*/ 111780 h 720141"/>
                <a:gd name="connsiteX245" fmla="*/ 922689 w 1033799"/>
                <a:gd name="connsiteY245" fmla="*/ 101112 h 720141"/>
                <a:gd name="connsiteX246" fmla="*/ 945717 w 1033799"/>
                <a:gd name="connsiteY246" fmla="*/ 88444 h 720141"/>
                <a:gd name="connsiteX247" fmla="*/ 995484 w 1033799"/>
                <a:gd name="connsiteY247" fmla="*/ 50249 h 720141"/>
                <a:gd name="connsiteX248" fmla="*/ 997482 w 1033799"/>
                <a:gd name="connsiteY248" fmla="*/ 49867 h 720141"/>
                <a:gd name="connsiteX249" fmla="*/ 998434 w 1033799"/>
                <a:gd name="connsiteY249" fmla="*/ 49867 h 720141"/>
                <a:gd name="connsiteX250" fmla="*/ 998720 w 1033799"/>
                <a:gd name="connsiteY250" fmla="*/ 51773 h 720141"/>
                <a:gd name="connsiteX251" fmla="*/ 999861 w 1033799"/>
                <a:gd name="connsiteY251" fmla="*/ 59297 h 720141"/>
                <a:gd name="connsiteX252" fmla="*/ 1002145 w 1033799"/>
                <a:gd name="connsiteY252" fmla="*/ 74252 h 720141"/>
                <a:gd name="connsiteX253" fmla="*/ 1006618 w 1033799"/>
                <a:gd name="connsiteY253" fmla="*/ 104065 h 720141"/>
                <a:gd name="connsiteX254" fmla="*/ 1014611 w 1033799"/>
                <a:gd name="connsiteY254" fmla="*/ 157595 h 720141"/>
                <a:gd name="connsiteX255" fmla="*/ 1028599 w 1033799"/>
                <a:gd name="connsiteY255" fmla="*/ 256179 h 720141"/>
                <a:gd name="connsiteX256" fmla="*/ 1027362 w 1033799"/>
                <a:gd name="connsiteY256" fmla="*/ 240082 h 720141"/>
                <a:gd name="connsiteX257" fmla="*/ 1014896 w 1033799"/>
                <a:gd name="connsiteY257" fmla="*/ 149499 h 720141"/>
                <a:gd name="connsiteX258" fmla="*/ 1007569 w 1033799"/>
                <a:gd name="connsiteY258" fmla="*/ 97874 h 720141"/>
                <a:gd name="connsiteX259" fmla="*/ 1003477 w 1033799"/>
                <a:gd name="connsiteY259" fmla="*/ 69108 h 720141"/>
                <a:gd name="connsiteX260" fmla="*/ 1001384 w 1033799"/>
                <a:gd name="connsiteY260" fmla="*/ 54535 h 720141"/>
                <a:gd name="connsiteX261" fmla="*/ 1000337 w 1033799"/>
                <a:gd name="connsiteY261" fmla="*/ 47201 h 720141"/>
                <a:gd name="connsiteX262" fmla="*/ 999957 w 1033799"/>
                <a:gd name="connsiteY262" fmla="*/ 45581 h 720141"/>
                <a:gd name="connsiteX263" fmla="*/ 999100 w 1033799"/>
                <a:gd name="connsiteY263" fmla="*/ 45581 h 720141"/>
                <a:gd name="connsiteX264" fmla="*/ 997387 w 1033799"/>
                <a:gd name="connsiteY264" fmla="*/ 45391 h 720141"/>
                <a:gd name="connsiteX265" fmla="*/ 963416 w 1033799"/>
                <a:gd name="connsiteY265" fmla="*/ 72823 h 720141"/>
                <a:gd name="connsiteX266" fmla="*/ 945527 w 1033799"/>
                <a:gd name="connsiteY266" fmla="*/ 85110 h 720141"/>
                <a:gd name="connsiteX267" fmla="*/ 936391 w 1033799"/>
                <a:gd name="connsiteY267" fmla="*/ 90349 h 720141"/>
                <a:gd name="connsiteX268" fmla="*/ 929159 w 1033799"/>
                <a:gd name="connsiteY268" fmla="*/ 94349 h 720141"/>
                <a:gd name="connsiteX269" fmla="*/ 870828 w 1033799"/>
                <a:gd name="connsiteY269" fmla="*/ 121496 h 720141"/>
                <a:gd name="connsiteX270" fmla="*/ 821251 w 1033799"/>
                <a:gd name="connsiteY270" fmla="*/ 145403 h 720141"/>
                <a:gd name="connsiteX271" fmla="*/ 870828 w 1033799"/>
                <a:gd name="connsiteY271" fmla="*/ 121496 h 720141"/>
                <a:gd name="connsiteX272" fmla="*/ 927447 w 1033799"/>
                <a:gd name="connsiteY272" fmla="*/ 93778 h 720141"/>
                <a:gd name="connsiteX273" fmla="*/ 934203 w 1033799"/>
                <a:gd name="connsiteY273" fmla="*/ 89873 h 720141"/>
                <a:gd name="connsiteX274" fmla="*/ 943338 w 1033799"/>
                <a:gd name="connsiteY274" fmla="*/ 84443 h 720141"/>
                <a:gd name="connsiteX275" fmla="*/ 961989 w 1033799"/>
                <a:gd name="connsiteY275" fmla="*/ 71013 h 720141"/>
                <a:gd name="connsiteX276" fmla="*/ 999576 w 1033799"/>
                <a:gd name="connsiteY276" fmla="*/ 39485 h 720141"/>
                <a:gd name="connsiteX277" fmla="*/ 1001194 w 1033799"/>
                <a:gd name="connsiteY277" fmla="*/ 39962 h 720141"/>
                <a:gd name="connsiteX278" fmla="*/ 1002431 w 1033799"/>
                <a:gd name="connsiteY278" fmla="*/ 41771 h 720141"/>
                <a:gd name="connsiteX279" fmla="*/ 1003668 w 1033799"/>
                <a:gd name="connsiteY279" fmla="*/ 49677 h 720141"/>
                <a:gd name="connsiteX280" fmla="*/ 1019654 w 1033799"/>
                <a:gd name="connsiteY280" fmla="*/ 167216 h 720141"/>
                <a:gd name="connsiteX281" fmla="*/ 1027076 w 1033799"/>
                <a:gd name="connsiteY281" fmla="*/ 240177 h 720141"/>
                <a:gd name="connsiteX282" fmla="*/ 1031168 w 1033799"/>
                <a:gd name="connsiteY282" fmla="*/ 287231 h 720141"/>
                <a:gd name="connsiteX283" fmla="*/ 1032310 w 1033799"/>
                <a:gd name="connsiteY283" fmla="*/ 301804 h 720141"/>
                <a:gd name="connsiteX284" fmla="*/ 1032405 w 1033799"/>
                <a:gd name="connsiteY284" fmla="*/ 301137 h 720141"/>
                <a:gd name="connsiteX285" fmla="*/ 1029931 w 1033799"/>
                <a:gd name="connsiteY285" fmla="*/ 213126 h 720141"/>
                <a:gd name="connsiteX286" fmla="*/ 190643 w 1033799"/>
                <a:gd name="connsiteY286" fmla="*/ 345809 h 720141"/>
                <a:gd name="connsiteX287" fmla="*/ 188930 w 1033799"/>
                <a:gd name="connsiteY287" fmla="*/ 354096 h 720141"/>
                <a:gd name="connsiteX288" fmla="*/ 185314 w 1033799"/>
                <a:gd name="connsiteY288" fmla="*/ 337999 h 720141"/>
                <a:gd name="connsiteX289" fmla="*/ 190643 w 1033799"/>
                <a:gd name="connsiteY289" fmla="*/ 345809 h 720141"/>
                <a:gd name="connsiteX290" fmla="*/ 178938 w 1033799"/>
                <a:gd name="connsiteY290" fmla="*/ 306947 h 720141"/>
                <a:gd name="connsiteX291" fmla="*/ 177796 w 1033799"/>
                <a:gd name="connsiteY291" fmla="*/ 311996 h 720141"/>
                <a:gd name="connsiteX292" fmla="*/ 178938 w 1033799"/>
                <a:gd name="connsiteY292" fmla="*/ 306947 h 720141"/>
                <a:gd name="connsiteX293" fmla="*/ 163047 w 1033799"/>
                <a:gd name="connsiteY293" fmla="*/ 325521 h 720141"/>
                <a:gd name="connsiteX294" fmla="*/ 162381 w 1033799"/>
                <a:gd name="connsiteY294" fmla="*/ 326950 h 720141"/>
                <a:gd name="connsiteX295" fmla="*/ 161429 w 1033799"/>
                <a:gd name="connsiteY295" fmla="*/ 324664 h 720141"/>
                <a:gd name="connsiteX296" fmla="*/ 163047 w 1033799"/>
                <a:gd name="connsiteY296" fmla="*/ 325616 h 720141"/>
                <a:gd name="connsiteX297" fmla="*/ 62466 w 1033799"/>
                <a:gd name="connsiteY297" fmla="*/ 81967 h 720141"/>
                <a:gd name="connsiteX298" fmla="*/ 62751 w 1033799"/>
                <a:gd name="connsiteY298" fmla="*/ 80443 h 720141"/>
                <a:gd name="connsiteX299" fmla="*/ 63798 w 1033799"/>
                <a:gd name="connsiteY299" fmla="*/ 82253 h 720141"/>
                <a:gd name="connsiteX300" fmla="*/ 66081 w 1033799"/>
                <a:gd name="connsiteY300" fmla="*/ 85967 h 720141"/>
                <a:gd name="connsiteX301" fmla="*/ 66843 w 1033799"/>
                <a:gd name="connsiteY301" fmla="*/ 87110 h 720141"/>
                <a:gd name="connsiteX302" fmla="*/ 61799 w 1033799"/>
                <a:gd name="connsiteY302" fmla="*/ 87110 h 720141"/>
                <a:gd name="connsiteX303" fmla="*/ 62370 w 1033799"/>
                <a:gd name="connsiteY303" fmla="*/ 82062 h 720141"/>
                <a:gd name="connsiteX304" fmla="*/ 60753 w 1033799"/>
                <a:gd name="connsiteY304" fmla="*/ 94159 h 720141"/>
                <a:gd name="connsiteX305" fmla="*/ 64844 w 1033799"/>
                <a:gd name="connsiteY305" fmla="*/ 94540 h 720141"/>
                <a:gd name="connsiteX306" fmla="*/ 71981 w 1033799"/>
                <a:gd name="connsiteY306" fmla="*/ 93968 h 720141"/>
                <a:gd name="connsiteX307" fmla="*/ 73123 w 1033799"/>
                <a:gd name="connsiteY307" fmla="*/ 95302 h 720141"/>
                <a:gd name="connsiteX308" fmla="*/ 59991 w 1033799"/>
                <a:gd name="connsiteY308" fmla="*/ 97683 h 720141"/>
                <a:gd name="connsiteX309" fmla="*/ 60753 w 1033799"/>
                <a:gd name="connsiteY309" fmla="*/ 94159 h 720141"/>
                <a:gd name="connsiteX310" fmla="*/ 60848 w 1033799"/>
                <a:gd name="connsiteY310" fmla="*/ 253893 h 720141"/>
                <a:gd name="connsiteX311" fmla="*/ 51427 w 1033799"/>
                <a:gd name="connsiteY311" fmla="*/ 253036 h 720141"/>
                <a:gd name="connsiteX312" fmla="*/ 53806 w 1033799"/>
                <a:gd name="connsiteY312" fmla="*/ 248845 h 720141"/>
                <a:gd name="connsiteX313" fmla="*/ 48382 w 1033799"/>
                <a:gd name="connsiteY313" fmla="*/ 244463 h 720141"/>
                <a:gd name="connsiteX314" fmla="*/ 51618 w 1033799"/>
                <a:gd name="connsiteY314" fmla="*/ 242368 h 720141"/>
                <a:gd name="connsiteX315" fmla="*/ 44290 w 1033799"/>
                <a:gd name="connsiteY315" fmla="*/ 238653 h 720141"/>
                <a:gd name="connsiteX316" fmla="*/ 43719 w 1033799"/>
                <a:gd name="connsiteY316" fmla="*/ 237034 h 720141"/>
                <a:gd name="connsiteX317" fmla="*/ 45527 w 1033799"/>
                <a:gd name="connsiteY317" fmla="*/ 233129 h 720141"/>
                <a:gd name="connsiteX318" fmla="*/ 45527 w 1033799"/>
                <a:gd name="connsiteY318" fmla="*/ 230843 h 720141"/>
                <a:gd name="connsiteX319" fmla="*/ 44100 w 1033799"/>
                <a:gd name="connsiteY319" fmla="*/ 229509 h 720141"/>
                <a:gd name="connsiteX320" fmla="*/ 39247 w 1033799"/>
                <a:gd name="connsiteY320" fmla="*/ 223508 h 720141"/>
                <a:gd name="connsiteX321" fmla="*/ 39152 w 1033799"/>
                <a:gd name="connsiteY321" fmla="*/ 210554 h 720141"/>
                <a:gd name="connsiteX322" fmla="*/ 38866 w 1033799"/>
                <a:gd name="connsiteY322" fmla="*/ 199124 h 720141"/>
                <a:gd name="connsiteX323" fmla="*/ 40960 w 1033799"/>
                <a:gd name="connsiteY323" fmla="*/ 200934 h 720141"/>
                <a:gd name="connsiteX324" fmla="*/ 45527 w 1033799"/>
                <a:gd name="connsiteY324" fmla="*/ 209221 h 720141"/>
                <a:gd name="connsiteX325" fmla="*/ 41721 w 1033799"/>
                <a:gd name="connsiteY325" fmla="*/ 209602 h 720141"/>
                <a:gd name="connsiteX326" fmla="*/ 44766 w 1033799"/>
                <a:gd name="connsiteY326" fmla="*/ 215888 h 720141"/>
                <a:gd name="connsiteX327" fmla="*/ 40865 w 1033799"/>
                <a:gd name="connsiteY327" fmla="*/ 218651 h 720141"/>
                <a:gd name="connsiteX328" fmla="*/ 49143 w 1033799"/>
                <a:gd name="connsiteY328" fmla="*/ 223127 h 720141"/>
                <a:gd name="connsiteX329" fmla="*/ 46955 w 1033799"/>
                <a:gd name="connsiteY329" fmla="*/ 211888 h 720141"/>
                <a:gd name="connsiteX330" fmla="*/ 43815 w 1033799"/>
                <a:gd name="connsiteY330" fmla="*/ 203411 h 720141"/>
                <a:gd name="connsiteX331" fmla="*/ 48002 w 1033799"/>
                <a:gd name="connsiteY331" fmla="*/ 206840 h 720141"/>
                <a:gd name="connsiteX332" fmla="*/ 57517 w 1033799"/>
                <a:gd name="connsiteY332" fmla="*/ 215507 h 720141"/>
                <a:gd name="connsiteX333" fmla="*/ 51903 w 1033799"/>
                <a:gd name="connsiteY333" fmla="*/ 230843 h 720141"/>
                <a:gd name="connsiteX334" fmla="*/ 52569 w 1033799"/>
                <a:gd name="connsiteY334" fmla="*/ 230843 h 720141"/>
                <a:gd name="connsiteX335" fmla="*/ 67604 w 1033799"/>
                <a:gd name="connsiteY335" fmla="*/ 229604 h 720141"/>
                <a:gd name="connsiteX336" fmla="*/ 68365 w 1033799"/>
                <a:gd name="connsiteY336" fmla="*/ 238558 h 720141"/>
                <a:gd name="connsiteX337" fmla="*/ 66938 w 1033799"/>
                <a:gd name="connsiteY337" fmla="*/ 243130 h 720141"/>
                <a:gd name="connsiteX338" fmla="*/ 65511 w 1033799"/>
                <a:gd name="connsiteY338" fmla="*/ 248750 h 720141"/>
                <a:gd name="connsiteX339" fmla="*/ 66081 w 1033799"/>
                <a:gd name="connsiteY339" fmla="*/ 260465 h 720141"/>
                <a:gd name="connsiteX340" fmla="*/ 68175 w 1033799"/>
                <a:gd name="connsiteY340" fmla="*/ 265799 h 720141"/>
                <a:gd name="connsiteX341" fmla="*/ 64749 w 1033799"/>
                <a:gd name="connsiteY341" fmla="*/ 263799 h 720141"/>
                <a:gd name="connsiteX342" fmla="*/ 62085 w 1033799"/>
                <a:gd name="connsiteY342" fmla="*/ 253798 h 720141"/>
                <a:gd name="connsiteX343" fmla="*/ 54187 w 1033799"/>
                <a:gd name="connsiteY343" fmla="*/ 244178 h 720141"/>
                <a:gd name="connsiteX344" fmla="*/ 61038 w 1033799"/>
                <a:gd name="connsiteY344" fmla="*/ 253988 h 720141"/>
                <a:gd name="connsiteX345" fmla="*/ 74170 w 1033799"/>
                <a:gd name="connsiteY345" fmla="*/ 356287 h 720141"/>
                <a:gd name="connsiteX346" fmla="*/ 64369 w 1033799"/>
                <a:gd name="connsiteY346" fmla="*/ 330474 h 720141"/>
                <a:gd name="connsiteX347" fmla="*/ 77120 w 1033799"/>
                <a:gd name="connsiteY347" fmla="*/ 357049 h 720141"/>
                <a:gd name="connsiteX348" fmla="*/ 74265 w 1033799"/>
                <a:gd name="connsiteY348" fmla="*/ 356287 h 720141"/>
                <a:gd name="connsiteX349" fmla="*/ 91679 w 1033799"/>
                <a:gd name="connsiteY349" fmla="*/ 186456 h 720141"/>
                <a:gd name="connsiteX350" fmla="*/ 98911 w 1033799"/>
                <a:gd name="connsiteY350" fmla="*/ 196553 h 720141"/>
                <a:gd name="connsiteX351" fmla="*/ 98911 w 1033799"/>
                <a:gd name="connsiteY351" fmla="*/ 196553 h 720141"/>
                <a:gd name="connsiteX352" fmla="*/ 98150 w 1033799"/>
                <a:gd name="connsiteY352" fmla="*/ 199315 h 720141"/>
                <a:gd name="connsiteX353" fmla="*/ 90156 w 1033799"/>
                <a:gd name="connsiteY353" fmla="*/ 189980 h 720141"/>
                <a:gd name="connsiteX354" fmla="*/ 91774 w 1033799"/>
                <a:gd name="connsiteY354" fmla="*/ 186551 h 720141"/>
                <a:gd name="connsiteX355" fmla="*/ 85494 w 1033799"/>
                <a:gd name="connsiteY355" fmla="*/ 172931 h 720141"/>
                <a:gd name="connsiteX356" fmla="*/ 88919 w 1033799"/>
                <a:gd name="connsiteY356" fmla="*/ 181884 h 720141"/>
                <a:gd name="connsiteX357" fmla="*/ 89205 w 1033799"/>
                <a:gd name="connsiteY357" fmla="*/ 183408 h 720141"/>
                <a:gd name="connsiteX358" fmla="*/ 89395 w 1033799"/>
                <a:gd name="connsiteY358" fmla="*/ 183599 h 720141"/>
                <a:gd name="connsiteX359" fmla="*/ 89966 w 1033799"/>
                <a:gd name="connsiteY359" fmla="*/ 189695 h 720141"/>
                <a:gd name="connsiteX360" fmla="*/ 72743 w 1033799"/>
                <a:gd name="connsiteY360" fmla="*/ 174550 h 720141"/>
                <a:gd name="connsiteX361" fmla="*/ 69507 w 1033799"/>
                <a:gd name="connsiteY361" fmla="*/ 183218 h 720141"/>
                <a:gd name="connsiteX362" fmla="*/ 68936 w 1033799"/>
                <a:gd name="connsiteY362" fmla="*/ 182265 h 720141"/>
                <a:gd name="connsiteX363" fmla="*/ 69317 w 1033799"/>
                <a:gd name="connsiteY363" fmla="*/ 183408 h 720141"/>
                <a:gd name="connsiteX364" fmla="*/ 69317 w 1033799"/>
                <a:gd name="connsiteY364" fmla="*/ 183408 h 720141"/>
                <a:gd name="connsiteX365" fmla="*/ 66081 w 1033799"/>
                <a:gd name="connsiteY365" fmla="*/ 192266 h 720141"/>
                <a:gd name="connsiteX366" fmla="*/ 54187 w 1033799"/>
                <a:gd name="connsiteY366" fmla="*/ 190266 h 720141"/>
                <a:gd name="connsiteX367" fmla="*/ 48002 w 1033799"/>
                <a:gd name="connsiteY367" fmla="*/ 189695 h 720141"/>
                <a:gd name="connsiteX368" fmla="*/ 63988 w 1033799"/>
                <a:gd name="connsiteY368" fmla="*/ 179503 h 720141"/>
                <a:gd name="connsiteX369" fmla="*/ 65035 w 1033799"/>
                <a:gd name="connsiteY369" fmla="*/ 172169 h 720141"/>
                <a:gd name="connsiteX370" fmla="*/ 66557 w 1033799"/>
                <a:gd name="connsiteY370" fmla="*/ 176264 h 720141"/>
                <a:gd name="connsiteX371" fmla="*/ 67033 w 1033799"/>
                <a:gd name="connsiteY371" fmla="*/ 172264 h 720141"/>
                <a:gd name="connsiteX372" fmla="*/ 65415 w 1033799"/>
                <a:gd name="connsiteY372" fmla="*/ 170263 h 720141"/>
                <a:gd name="connsiteX373" fmla="*/ 67319 w 1033799"/>
                <a:gd name="connsiteY373" fmla="*/ 161501 h 720141"/>
                <a:gd name="connsiteX374" fmla="*/ 78357 w 1033799"/>
                <a:gd name="connsiteY374" fmla="*/ 165882 h 720141"/>
                <a:gd name="connsiteX375" fmla="*/ 85494 w 1033799"/>
                <a:gd name="connsiteY375" fmla="*/ 172931 h 720141"/>
                <a:gd name="connsiteX376" fmla="*/ 1019274 w 1033799"/>
                <a:gd name="connsiteY376" fmla="*/ 290279 h 720141"/>
                <a:gd name="connsiteX377" fmla="*/ 1019844 w 1033799"/>
                <a:gd name="connsiteY377" fmla="*/ 305900 h 720141"/>
                <a:gd name="connsiteX378" fmla="*/ 1006047 w 1033799"/>
                <a:gd name="connsiteY378" fmla="*/ 392196 h 720141"/>
                <a:gd name="connsiteX379" fmla="*/ 1017846 w 1033799"/>
                <a:gd name="connsiteY379" fmla="*/ 335237 h 720141"/>
                <a:gd name="connsiteX380" fmla="*/ 1019178 w 1033799"/>
                <a:gd name="connsiteY380" fmla="*/ 290279 h 7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</a:cxnLst>
              <a:rect l="l" t="t" r="r" b="b"/>
              <a:pathLst>
                <a:path w="1033799" h="720141">
                  <a:moveTo>
                    <a:pt x="1030407" y="213507"/>
                  </a:moveTo>
                  <a:cubicBezTo>
                    <a:pt x="1028028" y="191504"/>
                    <a:pt x="1025364" y="166549"/>
                    <a:pt x="1022509" y="140165"/>
                  </a:cubicBezTo>
                  <a:cubicBezTo>
                    <a:pt x="1021557" y="132259"/>
                    <a:pt x="1020606" y="124258"/>
                    <a:pt x="1019654" y="116257"/>
                  </a:cubicBezTo>
                  <a:cubicBezTo>
                    <a:pt x="1018322" y="106065"/>
                    <a:pt x="1016990" y="95873"/>
                    <a:pt x="1015753" y="85491"/>
                  </a:cubicBezTo>
                  <a:cubicBezTo>
                    <a:pt x="1014420" y="74918"/>
                    <a:pt x="1012993" y="64250"/>
                    <a:pt x="1011566" y="53582"/>
                  </a:cubicBezTo>
                  <a:lnTo>
                    <a:pt x="1009377" y="37199"/>
                  </a:lnTo>
                  <a:lnTo>
                    <a:pt x="1008330" y="28913"/>
                  </a:lnTo>
                  <a:cubicBezTo>
                    <a:pt x="1007950" y="26246"/>
                    <a:pt x="1006808" y="26055"/>
                    <a:pt x="1006047" y="24436"/>
                  </a:cubicBezTo>
                  <a:cubicBezTo>
                    <a:pt x="997768" y="31389"/>
                    <a:pt x="989584" y="38342"/>
                    <a:pt x="980164" y="45867"/>
                  </a:cubicBezTo>
                  <a:lnTo>
                    <a:pt x="966461" y="56916"/>
                  </a:lnTo>
                  <a:lnTo>
                    <a:pt x="952854" y="66917"/>
                  </a:lnTo>
                  <a:cubicBezTo>
                    <a:pt x="948286" y="70251"/>
                    <a:pt x="943719" y="73775"/>
                    <a:pt x="939151" y="76252"/>
                  </a:cubicBezTo>
                  <a:cubicBezTo>
                    <a:pt x="934679" y="78919"/>
                    <a:pt x="929159" y="81776"/>
                    <a:pt x="927161" y="82824"/>
                  </a:cubicBezTo>
                  <a:cubicBezTo>
                    <a:pt x="921547" y="85777"/>
                    <a:pt x="915647" y="88444"/>
                    <a:pt x="910033" y="91206"/>
                  </a:cubicBezTo>
                  <a:cubicBezTo>
                    <a:pt x="887005" y="101874"/>
                    <a:pt x="863406" y="111304"/>
                    <a:pt x="841900" y="121305"/>
                  </a:cubicBezTo>
                  <a:cubicBezTo>
                    <a:pt x="798508" y="140450"/>
                    <a:pt x="765108" y="166644"/>
                    <a:pt x="753309" y="181313"/>
                  </a:cubicBezTo>
                  <a:cubicBezTo>
                    <a:pt x="710963" y="228842"/>
                    <a:pt x="714008" y="284659"/>
                    <a:pt x="675565" y="314948"/>
                  </a:cubicBezTo>
                  <a:cubicBezTo>
                    <a:pt x="669380" y="319711"/>
                    <a:pt x="663480" y="322568"/>
                    <a:pt x="657866" y="324283"/>
                  </a:cubicBezTo>
                  <a:cubicBezTo>
                    <a:pt x="658817" y="317711"/>
                    <a:pt x="659674" y="311138"/>
                    <a:pt x="660815" y="304661"/>
                  </a:cubicBezTo>
                  <a:cubicBezTo>
                    <a:pt x="661672" y="299518"/>
                    <a:pt x="662528" y="294374"/>
                    <a:pt x="663385" y="289231"/>
                  </a:cubicBezTo>
                  <a:cubicBezTo>
                    <a:pt x="664431" y="282754"/>
                    <a:pt x="665573" y="276277"/>
                    <a:pt x="665859" y="270086"/>
                  </a:cubicBezTo>
                  <a:cubicBezTo>
                    <a:pt x="666049" y="263990"/>
                    <a:pt x="665573" y="258084"/>
                    <a:pt x="663480" y="252655"/>
                  </a:cubicBezTo>
                  <a:cubicBezTo>
                    <a:pt x="661386" y="247226"/>
                    <a:pt x="657485" y="242558"/>
                    <a:pt x="652917" y="239320"/>
                  </a:cubicBezTo>
                  <a:cubicBezTo>
                    <a:pt x="643782" y="233033"/>
                    <a:pt x="632554" y="231033"/>
                    <a:pt x="622277" y="230938"/>
                  </a:cubicBezTo>
                  <a:cubicBezTo>
                    <a:pt x="618851" y="230652"/>
                    <a:pt x="614284" y="229985"/>
                    <a:pt x="609906" y="229128"/>
                  </a:cubicBezTo>
                  <a:cubicBezTo>
                    <a:pt x="606290" y="228461"/>
                    <a:pt x="602294" y="227604"/>
                    <a:pt x="598012" y="226461"/>
                  </a:cubicBezTo>
                  <a:cubicBezTo>
                    <a:pt x="589733" y="224366"/>
                    <a:pt x="580217" y="221889"/>
                    <a:pt x="571082" y="219603"/>
                  </a:cubicBezTo>
                  <a:cubicBezTo>
                    <a:pt x="553097" y="215031"/>
                    <a:pt x="536825" y="211507"/>
                    <a:pt x="534542" y="213126"/>
                  </a:cubicBezTo>
                  <a:cubicBezTo>
                    <a:pt x="517794" y="225413"/>
                    <a:pt x="530069" y="215412"/>
                    <a:pt x="479350" y="217412"/>
                  </a:cubicBezTo>
                  <a:cubicBezTo>
                    <a:pt x="473165" y="217507"/>
                    <a:pt x="453848" y="224175"/>
                    <a:pt x="441668" y="225223"/>
                  </a:cubicBezTo>
                  <a:cubicBezTo>
                    <a:pt x="421019" y="226366"/>
                    <a:pt x="407792" y="228938"/>
                    <a:pt x="394089" y="232367"/>
                  </a:cubicBezTo>
                  <a:cubicBezTo>
                    <a:pt x="380387" y="235891"/>
                    <a:pt x="365732" y="239891"/>
                    <a:pt x="342419" y="248178"/>
                  </a:cubicBezTo>
                  <a:cubicBezTo>
                    <a:pt x="333284" y="251798"/>
                    <a:pt x="325195" y="255227"/>
                    <a:pt x="317868" y="258941"/>
                  </a:cubicBezTo>
                  <a:cubicBezTo>
                    <a:pt x="316060" y="259894"/>
                    <a:pt x="314252" y="260751"/>
                    <a:pt x="312539" y="261704"/>
                  </a:cubicBezTo>
                  <a:lnTo>
                    <a:pt x="309970" y="263132"/>
                  </a:lnTo>
                  <a:cubicBezTo>
                    <a:pt x="308447" y="264085"/>
                    <a:pt x="306925" y="264942"/>
                    <a:pt x="305498" y="265799"/>
                  </a:cubicBezTo>
                  <a:cubicBezTo>
                    <a:pt x="299883" y="269228"/>
                    <a:pt x="295696" y="272372"/>
                    <a:pt x="292271" y="276086"/>
                  </a:cubicBezTo>
                  <a:lnTo>
                    <a:pt x="291700" y="276658"/>
                  </a:lnTo>
                  <a:cubicBezTo>
                    <a:pt x="291700" y="276658"/>
                    <a:pt x="291605" y="276086"/>
                    <a:pt x="291509" y="275801"/>
                  </a:cubicBezTo>
                  <a:lnTo>
                    <a:pt x="291224" y="273991"/>
                  </a:lnTo>
                  <a:cubicBezTo>
                    <a:pt x="291034" y="272753"/>
                    <a:pt x="290843" y="271610"/>
                    <a:pt x="290558" y="270371"/>
                  </a:cubicBezTo>
                  <a:cubicBezTo>
                    <a:pt x="289892" y="267990"/>
                    <a:pt x="289321" y="265704"/>
                    <a:pt x="288179" y="263323"/>
                  </a:cubicBezTo>
                  <a:cubicBezTo>
                    <a:pt x="285610" y="257894"/>
                    <a:pt x="284658" y="256274"/>
                    <a:pt x="273715" y="241034"/>
                  </a:cubicBezTo>
                  <a:cubicBezTo>
                    <a:pt x="271431" y="237701"/>
                    <a:pt x="255350" y="215126"/>
                    <a:pt x="236413" y="197791"/>
                  </a:cubicBezTo>
                  <a:cubicBezTo>
                    <a:pt x="217858" y="179979"/>
                    <a:pt x="198445" y="165596"/>
                    <a:pt x="198445" y="165596"/>
                  </a:cubicBezTo>
                  <a:cubicBezTo>
                    <a:pt x="169708" y="141117"/>
                    <a:pt x="144967" y="124544"/>
                    <a:pt x="124032" y="106636"/>
                  </a:cubicBezTo>
                  <a:cubicBezTo>
                    <a:pt x="118704" y="102160"/>
                    <a:pt x="113946" y="97874"/>
                    <a:pt x="108902" y="92921"/>
                  </a:cubicBezTo>
                  <a:lnTo>
                    <a:pt x="100243" y="84062"/>
                  </a:lnTo>
                  <a:lnTo>
                    <a:pt x="91679" y="74061"/>
                  </a:lnTo>
                  <a:cubicBezTo>
                    <a:pt x="80641" y="59583"/>
                    <a:pt x="69127" y="40343"/>
                    <a:pt x="56185" y="15292"/>
                  </a:cubicBezTo>
                  <a:cubicBezTo>
                    <a:pt x="53806" y="12053"/>
                    <a:pt x="51618" y="9101"/>
                    <a:pt x="49619" y="6053"/>
                  </a:cubicBezTo>
                  <a:cubicBezTo>
                    <a:pt x="47621" y="3481"/>
                    <a:pt x="44957" y="-1948"/>
                    <a:pt x="44290" y="719"/>
                  </a:cubicBezTo>
                  <a:cubicBezTo>
                    <a:pt x="43244" y="28341"/>
                    <a:pt x="39533" y="58916"/>
                    <a:pt x="34109" y="81776"/>
                  </a:cubicBezTo>
                  <a:cubicBezTo>
                    <a:pt x="31064" y="92825"/>
                    <a:pt x="26781" y="103874"/>
                    <a:pt x="23165" y="113685"/>
                  </a:cubicBezTo>
                  <a:cubicBezTo>
                    <a:pt x="20025" y="122162"/>
                    <a:pt x="16695" y="130735"/>
                    <a:pt x="13935" y="139784"/>
                  </a:cubicBezTo>
                  <a:cubicBezTo>
                    <a:pt x="2421" y="175693"/>
                    <a:pt x="-2337" y="214079"/>
                    <a:pt x="1089" y="247988"/>
                  </a:cubicBezTo>
                  <a:cubicBezTo>
                    <a:pt x="4705" y="285040"/>
                    <a:pt x="10510" y="310853"/>
                    <a:pt x="17171" y="335427"/>
                  </a:cubicBezTo>
                  <a:cubicBezTo>
                    <a:pt x="24212" y="359906"/>
                    <a:pt x="32015" y="383433"/>
                    <a:pt x="48858" y="412865"/>
                  </a:cubicBezTo>
                  <a:cubicBezTo>
                    <a:pt x="59325" y="429153"/>
                    <a:pt x="69317" y="439726"/>
                    <a:pt x="75692" y="449156"/>
                  </a:cubicBezTo>
                  <a:cubicBezTo>
                    <a:pt x="82258" y="458871"/>
                    <a:pt x="104525" y="473540"/>
                    <a:pt x="116420" y="485922"/>
                  </a:cubicBezTo>
                  <a:lnTo>
                    <a:pt x="111091" y="485255"/>
                  </a:lnTo>
                  <a:cubicBezTo>
                    <a:pt x="115183" y="489446"/>
                    <a:pt x="122890" y="497733"/>
                    <a:pt x="126506" y="501829"/>
                  </a:cubicBezTo>
                  <a:cubicBezTo>
                    <a:pt x="130122" y="505925"/>
                    <a:pt x="128314" y="505734"/>
                    <a:pt x="126697" y="505448"/>
                  </a:cubicBezTo>
                  <a:cubicBezTo>
                    <a:pt x="123176" y="504972"/>
                    <a:pt x="120036" y="504591"/>
                    <a:pt x="125174" y="512402"/>
                  </a:cubicBezTo>
                  <a:cubicBezTo>
                    <a:pt x="132026" y="521069"/>
                    <a:pt x="137545" y="529356"/>
                    <a:pt x="142493" y="538310"/>
                  </a:cubicBezTo>
                  <a:cubicBezTo>
                    <a:pt x="147441" y="547263"/>
                    <a:pt x="151723" y="556598"/>
                    <a:pt x="155149" y="566504"/>
                  </a:cubicBezTo>
                  <a:cubicBezTo>
                    <a:pt x="164379" y="584982"/>
                    <a:pt x="170279" y="605366"/>
                    <a:pt x="172753" y="626035"/>
                  </a:cubicBezTo>
                  <a:cubicBezTo>
                    <a:pt x="174180" y="627178"/>
                    <a:pt x="175703" y="628607"/>
                    <a:pt x="176845" y="631559"/>
                  </a:cubicBezTo>
                  <a:cubicBezTo>
                    <a:pt x="177606" y="637846"/>
                    <a:pt x="177987" y="644228"/>
                    <a:pt x="177987" y="650609"/>
                  </a:cubicBezTo>
                  <a:cubicBezTo>
                    <a:pt x="180651" y="654800"/>
                    <a:pt x="184267" y="654038"/>
                    <a:pt x="186075" y="656991"/>
                  </a:cubicBezTo>
                  <a:cubicBezTo>
                    <a:pt x="190452" y="657658"/>
                    <a:pt x="193878" y="665468"/>
                    <a:pt x="196542" y="672898"/>
                  </a:cubicBezTo>
                  <a:cubicBezTo>
                    <a:pt x="199207" y="680327"/>
                    <a:pt x="201776" y="687376"/>
                    <a:pt x="206724" y="684899"/>
                  </a:cubicBezTo>
                  <a:cubicBezTo>
                    <a:pt x="208152" y="683756"/>
                    <a:pt x="212338" y="672422"/>
                    <a:pt x="215288" y="658515"/>
                  </a:cubicBezTo>
                  <a:cubicBezTo>
                    <a:pt x="218429" y="644609"/>
                    <a:pt x="219951" y="628226"/>
                    <a:pt x="221378" y="617843"/>
                  </a:cubicBezTo>
                  <a:cubicBezTo>
                    <a:pt x="222330" y="612986"/>
                    <a:pt x="226136" y="623939"/>
                    <a:pt x="229181" y="628892"/>
                  </a:cubicBezTo>
                  <a:cubicBezTo>
                    <a:pt x="229181" y="614986"/>
                    <a:pt x="229086" y="607556"/>
                    <a:pt x="229943" y="604985"/>
                  </a:cubicBezTo>
                  <a:cubicBezTo>
                    <a:pt x="230894" y="602413"/>
                    <a:pt x="232797" y="604604"/>
                    <a:pt x="234891" y="610414"/>
                  </a:cubicBezTo>
                  <a:cubicBezTo>
                    <a:pt x="234415" y="603651"/>
                    <a:pt x="233939" y="596984"/>
                    <a:pt x="233939" y="596984"/>
                  </a:cubicBezTo>
                  <a:cubicBezTo>
                    <a:pt x="235176" y="598508"/>
                    <a:pt x="238983" y="603175"/>
                    <a:pt x="238983" y="603175"/>
                  </a:cubicBezTo>
                  <a:cubicBezTo>
                    <a:pt x="236984" y="566408"/>
                    <a:pt x="226898" y="526975"/>
                    <a:pt x="205773" y="492209"/>
                  </a:cubicBezTo>
                  <a:cubicBezTo>
                    <a:pt x="203203" y="487922"/>
                    <a:pt x="200444" y="483922"/>
                    <a:pt x="197684" y="479921"/>
                  </a:cubicBezTo>
                  <a:cubicBezTo>
                    <a:pt x="199778" y="478112"/>
                    <a:pt x="201205" y="475826"/>
                    <a:pt x="202157" y="473540"/>
                  </a:cubicBezTo>
                  <a:cubicBezTo>
                    <a:pt x="204916" y="466967"/>
                    <a:pt x="205107" y="460109"/>
                    <a:pt x="205011" y="459347"/>
                  </a:cubicBezTo>
                  <a:cubicBezTo>
                    <a:pt x="204726" y="452013"/>
                    <a:pt x="203679" y="447822"/>
                    <a:pt x="202061" y="444488"/>
                  </a:cubicBezTo>
                  <a:lnTo>
                    <a:pt x="217953" y="443631"/>
                  </a:lnTo>
                  <a:cubicBezTo>
                    <a:pt x="214622" y="435440"/>
                    <a:pt x="211197" y="427248"/>
                    <a:pt x="207676" y="418961"/>
                  </a:cubicBezTo>
                  <a:cubicBezTo>
                    <a:pt x="211482" y="402293"/>
                    <a:pt x="214813" y="385624"/>
                    <a:pt x="217287" y="368955"/>
                  </a:cubicBezTo>
                  <a:cubicBezTo>
                    <a:pt x="219285" y="355906"/>
                    <a:pt x="219856" y="343047"/>
                    <a:pt x="219570" y="330379"/>
                  </a:cubicBezTo>
                  <a:lnTo>
                    <a:pt x="222806" y="333427"/>
                  </a:lnTo>
                  <a:cubicBezTo>
                    <a:pt x="223757" y="334570"/>
                    <a:pt x="223186" y="335903"/>
                    <a:pt x="223472" y="337142"/>
                  </a:cubicBezTo>
                  <a:cubicBezTo>
                    <a:pt x="223757" y="342095"/>
                    <a:pt x="224043" y="347048"/>
                    <a:pt x="224328" y="352001"/>
                  </a:cubicBezTo>
                  <a:cubicBezTo>
                    <a:pt x="224614" y="389529"/>
                    <a:pt x="227373" y="405626"/>
                    <a:pt x="231180" y="414008"/>
                  </a:cubicBezTo>
                  <a:cubicBezTo>
                    <a:pt x="231465" y="414866"/>
                    <a:pt x="231751" y="415342"/>
                    <a:pt x="232036" y="415818"/>
                  </a:cubicBezTo>
                  <a:lnTo>
                    <a:pt x="232417" y="416485"/>
                  </a:lnTo>
                  <a:cubicBezTo>
                    <a:pt x="232417" y="416485"/>
                    <a:pt x="232797" y="414389"/>
                    <a:pt x="232988" y="413342"/>
                  </a:cubicBezTo>
                  <a:cubicBezTo>
                    <a:pt x="233844" y="408293"/>
                    <a:pt x="234700" y="402769"/>
                    <a:pt x="235462" y="396959"/>
                  </a:cubicBezTo>
                  <a:cubicBezTo>
                    <a:pt x="236889" y="385243"/>
                    <a:pt x="238602" y="372575"/>
                    <a:pt x="239078" y="358954"/>
                  </a:cubicBezTo>
                  <a:cubicBezTo>
                    <a:pt x="239268" y="352096"/>
                    <a:pt x="239268" y="345238"/>
                    <a:pt x="239078" y="338380"/>
                  </a:cubicBezTo>
                  <a:cubicBezTo>
                    <a:pt x="238887" y="334951"/>
                    <a:pt x="238697" y="331522"/>
                    <a:pt x="238412" y="328188"/>
                  </a:cubicBezTo>
                  <a:cubicBezTo>
                    <a:pt x="238221" y="325140"/>
                    <a:pt x="237746" y="320759"/>
                    <a:pt x="237555" y="319616"/>
                  </a:cubicBezTo>
                  <a:cubicBezTo>
                    <a:pt x="236604" y="312377"/>
                    <a:pt x="235462" y="305804"/>
                    <a:pt x="234510" y="300566"/>
                  </a:cubicBezTo>
                  <a:cubicBezTo>
                    <a:pt x="226802" y="285897"/>
                    <a:pt x="217287" y="285421"/>
                    <a:pt x="210150" y="287993"/>
                  </a:cubicBezTo>
                  <a:cubicBezTo>
                    <a:pt x="208722" y="286088"/>
                    <a:pt x="206915" y="284182"/>
                    <a:pt x="204440" y="282087"/>
                  </a:cubicBezTo>
                  <a:cubicBezTo>
                    <a:pt x="202918" y="280944"/>
                    <a:pt x="200349" y="279230"/>
                    <a:pt x="198445" y="278753"/>
                  </a:cubicBezTo>
                  <a:lnTo>
                    <a:pt x="197113" y="278372"/>
                  </a:lnTo>
                  <a:cubicBezTo>
                    <a:pt x="196542" y="278182"/>
                    <a:pt x="197304" y="278753"/>
                    <a:pt x="197304" y="278849"/>
                  </a:cubicBezTo>
                  <a:lnTo>
                    <a:pt x="198541" y="280182"/>
                  </a:lnTo>
                  <a:cubicBezTo>
                    <a:pt x="198826" y="280944"/>
                    <a:pt x="199778" y="280277"/>
                    <a:pt x="199397" y="282278"/>
                  </a:cubicBezTo>
                  <a:lnTo>
                    <a:pt x="199016" y="286945"/>
                  </a:lnTo>
                  <a:cubicBezTo>
                    <a:pt x="199016" y="288469"/>
                    <a:pt x="198636" y="290088"/>
                    <a:pt x="198731" y="291517"/>
                  </a:cubicBezTo>
                  <a:lnTo>
                    <a:pt x="199778" y="294374"/>
                  </a:lnTo>
                  <a:cubicBezTo>
                    <a:pt x="199778" y="294374"/>
                    <a:pt x="199397" y="294755"/>
                    <a:pt x="199302" y="294755"/>
                  </a:cubicBezTo>
                  <a:cubicBezTo>
                    <a:pt x="191118" y="304376"/>
                    <a:pt x="189976" y="311138"/>
                    <a:pt x="189691" y="319901"/>
                  </a:cubicBezTo>
                  <a:cubicBezTo>
                    <a:pt x="189691" y="321806"/>
                    <a:pt x="189691" y="324854"/>
                    <a:pt x="189501" y="326283"/>
                  </a:cubicBezTo>
                  <a:cubicBezTo>
                    <a:pt x="189310" y="327807"/>
                    <a:pt x="189120" y="329426"/>
                    <a:pt x="188739" y="330950"/>
                  </a:cubicBezTo>
                  <a:cubicBezTo>
                    <a:pt x="188168" y="333332"/>
                    <a:pt x="187122" y="335808"/>
                    <a:pt x="185219" y="337332"/>
                  </a:cubicBezTo>
                  <a:lnTo>
                    <a:pt x="185219" y="337332"/>
                  </a:lnTo>
                  <a:cubicBezTo>
                    <a:pt x="184077" y="337142"/>
                    <a:pt x="182840" y="337142"/>
                    <a:pt x="183315" y="336475"/>
                  </a:cubicBezTo>
                  <a:cubicBezTo>
                    <a:pt x="184077" y="335808"/>
                    <a:pt x="184553" y="335237"/>
                    <a:pt x="184838" y="334665"/>
                  </a:cubicBezTo>
                  <a:lnTo>
                    <a:pt x="184457" y="332189"/>
                  </a:lnTo>
                  <a:lnTo>
                    <a:pt x="183791" y="331427"/>
                  </a:lnTo>
                  <a:lnTo>
                    <a:pt x="183791" y="331427"/>
                  </a:lnTo>
                  <a:cubicBezTo>
                    <a:pt x="183030" y="331141"/>
                    <a:pt x="182269" y="331427"/>
                    <a:pt x="181603" y="331998"/>
                  </a:cubicBezTo>
                  <a:cubicBezTo>
                    <a:pt x="182174" y="331427"/>
                    <a:pt x="182554" y="330855"/>
                    <a:pt x="182745" y="330284"/>
                  </a:cubicBezTo>
                  <a:cubicBezTo>
                    <a:pt x="182649" y="330188"/>
                    <a:pt x="182745" y="329998"/>
                    <a:pt x="182554" y="329807"/>
                  </a:cubicBezTo>
                  <a:cubicBezTo>
                    <a:pt x="182554" y="329807"/>
                    <a:pt x="182649" y="329903"/>
                    <a:pt x="182745" y="329998"/>
                  </a:cubicBezTo>
                  <a:cubicBezTo>
                    <a:pt x="182745" y="329998"/>
                    <a:pt x="182745" y="330188"/>
                    <a:pt x="182745" y="330284"/>
                  </a:cubicBezTo>
                  <a:cubicBezTo>
                    <a:pt x="183030" y="330569"/>
                    <a:pt x="183315" y="330855"/>
                    <a:pt x="183601" y="331141"/>
                  </a:cubicBezTo>
                  <a:cubicBezTo>
                    <a:pt x="183601" y="331141"/>
                    <a:pt x="183601" y="331141"/>
                    <a:pt x="183601" y="331141"/>
                  </a:cubicBezTo>
                  <a:cubicBezTo>
                    <a:pt x="183601" y="331141"/>
                    <a:pt x="183791" y="331331"/>
                    <a:pt x="183791" y="331331"/>
                  </a:cubicBezTo>
                  <a:lnTo>
                    <a:pt x="184362" y="331617"/>
                  </a:lnTo>
                  <a:lnTo>
                    <a:pt x="183601" y="325997"/>
                  </a:lnTo>
                  <a:cubicBezTo>
                    <a:pt x="183601" y="325997"/>
                    <a:pt x="183125" y="325235"/>
                    <a:pt x="182840" y="324950"/>
                  </a:cubicBezTo>
                  <a:cubicBezTo>
                    <a:pt x="181793" y="323807"/>
                    <a:pt x="180651" y="322759"/>
                    <a:pt x="183030" y="321235"/>
                  </a:cubicBezTo>
                  <a:lnTo>
                    <a:pt x="183030" y="320187"/>
                  </a:lnTo>
                  <a:cubicBezTo>
                    <a:pt x="183030" y="320187"/>
                    <a:pt x="182459" y="320473"/>
                    <a:pt x="182459" y="320473"/>
                  </a:cubicBezTo>
                  <a:lnTo>
                    <a:pt x="182840" y="319997"/>
                  </a:lnTo>
                  <a:lnTo>
                    <a:pt x="182364" y="315710"/>
                  </a:lnTo>
                  <a:cubicBezTo>
                    <a:pt x="182174" y="314282"/>
                    <a:pt x="181983" y="312853"/>
                    <a:pt x="181793" y="311424"/>
                  </a:cubicBezTo>
                  <a:cubicBezTo>
                    <a:pt x="183220" y="309519"/>
                    <a:pt x="184648" y="307614"/>
                    <a:pt x="185790" y="306090"/>
                  </a:cubicBezTo>
                  <a:lnTo>
                    <a:pt x="185694" y="306090"/>
                  </a:lnTo>
                  <a:cubicBezTo>
                    <a:pt x="185694" y="306090"/>
                    <a:pt x="185219" y="306757"/>
                    <a:pt x="185219" y="306757"/>
                  </a:cubicBezTo>
                  <a:cubicBezTo>
                    <a:pt x="184267" y="307900"/>
                    <a:pt x="183030" y="308948"/>
                    <a:pt x="181603" y="309900"/>
                  </a:cubicBezTo>
                  <a:cubicBezTo>
                    <a:pt x="181507" y="309043"/>
                    <a:pt x="181317" y="308090"/>
                    <a:pt x="181222" y="307233"/>
                  </a:cubicBezTo>
                  <a:cubicBezTo>
                    <a:pt x="179033" y="288469"/>
                    <a:pt x="172658" y="272467"/>
                    <a:pt x="167139" y="253512"/>
                  </a:cubicBezTo>
                  <a:cubicBezTo>
                    <a:pt x="164379" y="243130"/>
                    <a:pt x="162000" y="232938"/>
                    <a:pt x="159907" y="222365"/>
                  </a:cubicBezTo>
                  <a:cubicBezTo>
                    <a:pt x="155434" y="200934"/>
                    <a:pt x="139638" y="189313"/>
                    <a:pt x="136403" y="164072"/>
                  </a:cubicBezTo>
                  <a:cubicBezTo>
                    <a:pt x="134690" y="154452"/>
                    <a:pt x="121844" y="144260"/>
                    <a:pt x="115278" y="139212"/>
                  </a:cubicBezTo>
                  <a:cubicBezTo>
                    <a:pt x="101195" y="138164"/>
                    <a:pt x="89966" y="159596"/>
                    <a:pt x="89205" y="160643"/>
                  </a:cubicBezTo>
                  <a:cubicBezTo>
                    <a:pt x="87016" y="165025"/>
                    <a:pt x="85969" y="167978"/>
                    <a:pt x="85589" y="170263"/>
                  </a:cubicBezTo>
                  <a:cubicBezTo>
                    <a:pt x="84352" y="168644"/>
                    <a:pt x="83210" y="166930"/>
                    <a:pt x="82068" y="165311"/>
                  </a:cubicBezTo>
                  <a:lnTo>
                    <a:pt x="104049" y="141307"/>
                  </a:lnTo>
                  <a:lnTo>
                    <a:pt x="100624" y="129401"/>
                  </a:lnTo>
                  <a:lnTo>
                    <a:pt x="121939" y="140069"/>
                  </a:lnTo>
                  <a:lnTo>
                    <a:pt x="121939" y="139879"/>
                  </a:lnTo>
                  <a:cubicBezTo>
                    <a:pt x="135261" y="150452"/>
                    <a:pt x="148488" y="160929"/>
                    <a:pt x="161715" y="171407"/>
                  </a:cubicBezTo>
                  <a:cubicBezTo>
                    <a:pt x="171611" y="179122"/>
                    <a:pt x="180746" y="186647"/>
                    <a:pt x="189310" y="194171"/>
                  </a:cubicBezTo>
                  <a:cubicBezTo>
                    <a:pt x="209293" y="211507"/>
                    <a:pt x="226707" y="230081"/>
                    <a:pt x="240124" y="249893"/>
                  </a:cubicBezTo>
                  <a:cubicBezTo>
                    <a:pt x="243455" y="254846"/>
                    <a:pt x="246405" y="259989"/>
                    <a:pt x="249260" y="265037"/>
                  </a:cubicBezTo>
                  <a:lnTo>
                    <a:pt x="251353" y="269324"/>
                  </a:lnTo>
                  <a:cubicBezTo>
                    <a:pt x="252400" y="271229"/>
                    <a:pt x="253256" y="273324"/>
                    <a:pt x="254208" y="275420"/>
                  </a:cubicBezTo>
                  <a:cubicBezTo>
                    <a:pt x="255921" y="279706"/>
                    <a:pt x="257158" y="284373"/>
                    <a:pt x="258680" y="288850"/>
                  </a:cubicBezTo>
                  <a:cubicBezTo>
                    <a:pt x="261345" y="298089"/>
                    <a:pt x="263533" y="308376"/>
                    <a:pt x="265627" y="318187"/>
                  </a:cubicBezTo>
                  <a:cubicBezTo>
                    <a:pt x="266673" y="323140"/>
                    <a:pt x="267720" y="328188"/>
                    <a:pt x="268481" y="332855"/>
                  </a:cubicBezTo>
                  <a:lnTo>
                    <a:pt x="269718" y="339904"/>
                  </a:lnTo>
                  <a:lnTo>
                    <a:pt x="270289" y="343428"/>
                  </a:lnTo>
                  <a:cubicBezTo>
                    <a:pt x="270480" y="344857"/>
                    <a:pt x="271051" y="344476"/>
                    <a:pt x="271431" y="345143"/>
                  </a:cubicBezTo>
                  <a:cubicBezTo>
                    <a:pt x="281899" y="333808"/>
                    <a:pt x="294935" y="320854"/>
                    <a:pt x="307020" y="309995"/>
                  </a:cubicBezTo>
                  <a:cubicBezTo>
                    <a:pt x="310065" y="307519"/>
                    <a:pt x="313015" y="304471"/>
                    <a:pt x="316060" y="302471"/>
                  </a:cubicBezTo>
                  <a:cubicBezTo>
                    <a:pt x="319105" y="300566"/>
                    <a:pt x="322150" y="298375"/>
                    <a:pt x="325195" y="296660"/>
                  </a:cubicBezTo>
                  <a:lnTo>
                    <a:pt x="329572" y="294374"/>
                  </a:lnTo>
                  <a:lnTo>
                    <a:pt x="332522" y="292946"/>
                  </a:lnTo>
                  <a:lnTo>
                    <a:pt x="338612" y="290279"/>
                  </a:lnTo>
                  <a:cubicBezTo>
                    <a:pt x="355170" y="283421"/>
                    <a:pt x="373059" y="278944"/>
                    <a:pt x="391425" y="275324"/>
                  </a:cubicBezTo>
                  <a:cubicBezTo>
                    <a:pt x="428441" y="268181"/>
                    <a:pt x="465552" y="263894"/>
                    <a:pt x="502759" y="262370"/>
                  </a:cubicBezTo>
                  <a:cubicBezTo>
                    <a:pt x="521410" y="261608"/>
                    <a:pt x="540156" y="261513"/>
                    <a:pt x="558902" y="262084"/>
                  </a:cubicBezTo>
                  <a:cubicBezTo>
                    <a:pt x="568322" y="262370"/>
                    <a:pt x="577743" y="262847"/>
                    <a:pt x="587164" y="263513"/>
                  </a:cubicBezTo>
                  <a:lnTo>
                    <a:pt x="601342" y="264561"/>
                  </a:lnTo>
                  <a:lnTo>
                    <a:pt x="611809" y="265514"/>
                  </a:lnTo>
                  <a:cubicBezTo>
                    <a:pt x="617043" y="266085"/>
                    <a:pt x="622657" y="266180"/>
                    <a:pt x="626464" y="270086"/>
                  </a:cubicBezTo>
                  <a:cubicBezTo>
                    <a:pt x="630080" y="274372"/>
                    <a:pt x="628272" y="280182"/>
                    <a:pt x="627891" y="285326"/>
                  </a:cubicBezTo>
                  <a:cubicBezTo>
                    <a:pt x="625702" y="304280"/>
                    <a:pt x="623419" y="323426"/>
                    <a:pt x="621040" y="343047"/>
                  </a:cubicBezTo>
                  <a:lnTo>
                    <a:pt x="618756" y="362383"/>
                  </a:lnTo>
                  <a:lnTo>
                    <a:pt x="637312" y="363335"/>
                  </a:lnTo>
                  <a:cubicBezTo>
                    <a:pt x="650253" y="364002"/>
                    <a:pt x="663290" y="361335"/>
                    <a:pt x="674613" y="356096"/>
                  </a:cubicBezTo>
                  <a:cubicBezTo>
                    <a:pt x="685937" y="350857"/>
                    <a:pt x="695929" y="343714"/>
                    <a:pt x="704302" y="335427"/>
                  </a:cubicBezTo>
                  <a:cubicBezTo>
                    <a:pt x="718005" y="322282"/>
                    <a:pt x="728282" y="306090"/>
                    <a:pt x="736085" y="290469"/>
                  </a:cubicBezTo>
                  <a:cubicBezTo>
                    <a:pt x="744078" y="274753"/>
                    <a:pt x="750454" y="259132"/>
                    <a:pt x="757686" y="244654"/>
                  </a:cubicBezTo>
                  <a:cubicBezTo>
                    <a:pt x="771293" y="215507"/>
                    <a:pt x="793275" y="193028"/>
                    <a:pt x="820585" y="175312"/>
                  </a:cubicBezTo>
                  <a:cubicBezTo>
                    <a:pt x="847800" y="157595"/>
                    <a:pt x="878536" y="144260"/>
                    <a:pt x="908796" y="129782"/>
                  </a:cubicBezTo>
                  <a:cubicBezTo>
                    <a:pt x="916408" y="125972"/>
                    <a:pt x="924021" y="122448"/>
                    <a:pt x="931538" y="118448"/>
                  </a:cubicBezTo>
                  <a:cubicBezTo>
                    <a:pt x="938961" y="114733"/>
                    <a:pt x="947335" y="109875"/>
                    <a:pt x="951902" y="107208"/>
                  </a:cubicBezTo>
                  <a:cubicBezTo>
                    <a:pt x="962560" y="100540"/>
                    <a:pt x="973027" y="93682"/>
                    <a:pt x="981972" y="85205"/>
                  </a:cubicBezTo>
                  <a:lnTo>
                    <a:pt x="984351" y="83110"/>
                  </a:lnTo>
                  <a:cubicBezTo>
                    <a:pt x="984351" y="83110"/>
                    <a:pt x="984731" y="85015"/>
                    <a:pt x="984922" y="85967"/>
                  </a:cubicBezTo>
                  <a:lnTo>
                    <a:pt x="985873" y="92254"/>
                  </a:lnTo>
                  <a:lnTo>
                    <a:pt x="987776" y="104827"/>
                  </a:lnTo>
                  <a:cubicBezTo>
                    <a:pt x="989013" y="113113"/>
                    <a:pt x="990250" y="121400"/>
                    <a:pt x="991392" y="129687"/>
                  </a:cubicBezTo>
                  <a:cubicBezTo>
                    <a:pt x="994533" y="151309"/>
                    <a:pt x="997673" y="172645"/>
                    <a:pt x="1000718" y="193790"/>
                  </a:cubicBezTo>
                  <a:cubicBezTo>
                    <a:pt x="1006998" y="236843"/>
                    <a:pt x="1012898" y="278182"/>
                    <a:pt x="1011756" y="317901"/>
                  </a:cubicBezTo>
                  <a:cubicBezTo>
                    <a:pt x="1010900" y="357239"/>
                    <a:pt x="1002431" y="394958"/>
                    <a:pt x="982543" y="422295"/>
                  </a:cubicBezTo>
                  <a:cubicBezTo>
                    <a:pt x="963131" y="450203"/>
                    <a:pt x="933156" y="464777"/>
                    <a:pt x="902325" y="474873"/>
                  </a:cubicBezTo>
                  <a:cubicBezTo>
                    <a:pt x="871399" y="485160"/>
                    <a:pt x="839711" y="492113"/>
                    <a:pt x="810308" y="503924"/>
                  </a:cubicBezTo>
                  <a:cubicBezTo>
                    <a:pt x="802981" y="506877"/>
                    <a:pt x="795749" y="510020"/>
                    <a:pt x="788802" y="513640"/>
                  </a:cubicBezTo>
                  <a:cubicBezTo>
                    <a:pt x="780333" y="517831"/>
                    <a:pt x="770722" y="524403"/>
                    <a:pt x="762253" y="529928"/>
                  </a:cubicBezTo>
                  <a:lnTo>
                    <a:pt x="758923" y="532023"/>
                  </a:lnTo>
                  <a:cubicBezTo>
                    <a:pt x="758542" y="533166"/>
                    <a:pt x="758447" y="534500"/>
                    <a:pt x="758162" y="535738"/>
                  </a:cubicBezTo>
                  <a:lnTo>
                    <a:pt x="756924" y="543263"/>
                  </a:lnTo>
                  <a:cubicBezTo>
                    <a:pt x="756163" y="548311"/>
                    <a:pt x="755402" y="553264"/>
                    <a:pt x="754641" y="558217"/>
                  </a:cubicBezTo>
                  <a:cubicBezTo>
                    <a:pt x="753594" y="564980"/>
                    <a:pt x="752547" y="571457"/>
                    <a:pt x="751596" y="577838"/>
                  </a:cubicBezTo>
                  <a:cubicBezTo>
                    <a:pt x="744173" y="625463"/>
                    <a:pt x="738464" y="661849"/>
                    <a:pt x="734943" y="684042"/>
                  </a:cubicBezTo>
                  <a:lnTo>
                    <a:pt x="734467" y="720142"/>
                  </a:lnTo>
                  <a:cubicBezTo>
                    <a:pt x="739416" y="700711"/>
                    <a:pt x="745315" y="669374"/>
                    <a:pt x="751596" y="631464"/>
                  </a:cubicBezTo>
                  <a:cubicBezTo>
                    <a:pt x="754641" y="612509"/>
                    <a:pt x="757876" y="591840"/>
                    <a:pt x="761397" y="570314"/>
                  </a:cubicBezTo>
                  <a:cubicBezTo>
                    <a:pt x="762348" y="563932"/>
                    <a:pt x="763300" y="557360"/>
                    <a:pt x="764252" y="550883"/>
                  </a:cubicBezTo>
                  <a:lnTo>
                    <a:pt x="765964" y="539738"/>
                  </a:lnTo>
                  <a:cubicBezTo>
                    <a:pt x="766155" y="538786"/>
                    <a:pt x="766250" y="537833"/>
                    <a:pt x="766440" y="536976"/>
                  </a:cubicBezTo>
                  <a:lnTo>
                    <a:pt x="768819" y="535452"/>
                  </a:lnTo>
                  <a:lnTo>
                    <a:pt x="773577" y="532309"/>
                  </a:lnTo>
                  <a:cubicBezTo>
                    <a:pt x="779667" y="528118"/>
                    <a:pt x="786899" y="523736"/>
                    <a:pt x="792799" y="520784"/>
                  </a:cubicBezTo>
                  <a:cubicBezTo>
                    <a:pt x="798128" y="517736"/>
                    <a:pt x="803837" y="515545"/>
                    <a:pt x="809356" y="512878"/>
                  </a:cubicBezTo>
                  <a:cubicBezTo>
                    <a:pt x="854080" y="494209"/>
                    <a:pt x="900993" y="486494"/>
                    <a:pt x="937533" y="467729"/>
                  </a:cubicBezTo>
                  <a:cubicBezTo>
                    <a:pt x="969601" y="452204"/>
                    <a:pt x="990250" y="426486"/>
                    <a:pt x="1001194" y="402674"/>
                  </a:cubicBezTo>
                  <a:cubicBezTo>
                    <a:pt x="995865" y="414675"/>
                    <a:pt x="988633" y="426581"/>
                    <a:pt x="978832" y="437535"/>
                  </a:cubicBezTo>
                  <a:cubicBezTo>
                    <a:pt x="966176" y="451918"/>
                    <a:pt x="948857" y="463824"/>
                    <a:pt x="928018" y="473254"/>
                  </a:cubicBezTo>
                  <a:cubicBezTo>
                    <a:pt x="941340" y="468110"/>
                    <a:pt x="953996" y="461729"/>
                    <a:pt x="965224" y="453823"/>
                  </a:cubicBezTo>
                  <a:cubicBezTo>
                    <a:pt x="976643" y="446107"/>
                    <a:pt x="985873" y="436011"/>
                    <a:pt x="994152" y="425819"/>
                  </a:cubicBezTo>
                  <a:cubicBezTo>
                    <a:pt x="1009853" y="404579"/>
                    <a:pt x="1018512" y="380861"/>
                    <a:pt x="1023365" y="360668"/>
                  </a:cubicBezTo>
                  <a:cubicBezTo>
                    <a:pt x="1028028" y="330569"/>
                    <a:pt x="1027647" y="299613"/>
                    <a:pt x="1024983" y="268562"/>
                  </a:cubicBezTo>
                  <a:cubicBezTo>
                    <a:pt x="1021843" y="233033"/>
                    <a:pt x="1015943" y="198267"/>
                    <a:pt x="1011090" y="163691"/>
                  </a:cubicBezTo>
                  <a:cubicBezTo>
                    <a:pt x="1008426" y="145689"/>
                    <a:pt x="1005856" y="127782"/>
                    <a:pt x="1003192" y="109780"/>
                  </a:cubicBezTo>
                  <a:lnTo>
                    <a:pt x="998910" y="80824"/>
                  </a:lnTo>
                  <a:lnTo>
                    <a:pt x="996816" y="66251"/>
                  </a:lnTo>
                  <a:cubicBezTo>
                    <a:pt x="995865" y="61964"/>
                    <a:pt x="996341" y="53868"/>
                    <a:pt x="992344" y="58154"/>
                  </a:cubicBezTo>
                  <a:cubicBezTo>
                    <a:pt x="979117" y="70251"/>
                    <a:pt x="963511" y="81395"/>
                    <a:pt x="948191" y="91301"/>
                  </a:cubicBezTo>
                  <a:cubicBezTo>
                    <a:pt x="939912" y="96064"/>
                    <a:pt x="933156" y="99969"/>
                    <a:pt x="926114" y="103398"/>
                  </a:cubicBezTo>
                  <a:cubicBezTo>
                    <a:pt x="919073" y="107018"/>
                    <a:pt x="911841" y="110447"/>
                    <a:pt x="904609" y="113780"/>
                  </a:cubicBezTo>
                  <a:cubicBezTo>
                    <a:pt x="875681" y="127306"/>
                    <a:pt x="845421" y="139117"/>
                    <a:pt x="816683" y="155690"/>
                  </a:cubicBezTo>
                  <a:cubicBezTo>
                    <a:pt x="805740" y="161691"/>
                    <a:pt x="792133" y="170930"/>
                    <a:pt x="778145" y="182836"/>
                  </a:cubicBezTo>
                  <a:cubicBezTo>
                    <a:pt x="764537" y="195124"/>
                    <a:pt x="751025" y="211221"/>
                    <a:pt x="741223" y="228747"/>
                  </a:cubicBezTo>
                  <a:cubicBezTo>
                    <a:pt x="731232" y="246178"/>
                    <a:pt x="723334" y="263894"/>
                    <a:pt x="714960" y="278468"/>
                  </a:cubicBezTo>
                  <a:cubicBezTo>
                    <a:pt x="706681" y="293327"/>
                    <a:pt x="697832" y="304471"/>
                    <a:pt x="689743" y="311710"/>
                  </a:cubicBezTo>
                  <a:cubicBezTo>
                    <a:pt x="711344" y="290660"/>
                    <a:pt x="722287" y="259418"/>
                    <a:pt x="738845" y="229700"/>
                  </a:cubicBezTo>
                  <a:cubicBezTo>
                    <a:pt x="754926" y="198934"/>
                    <a:pt x="782046" y="173597"/>
                    <a:pt x="811069" y="156262"/>
                  </a:cubicBezTo>
                  <a:cubicBezTo>
                    <a:pt x="840187" y="138355"/>
                    <a:pt x="871113" y="125686"/>
                    <a:pt x="900707" y="111780"/>
                  </a:cubicBezTo>
                  <a:cubicBezTo>
                    <a:pt x="908034" y="108256"/>
                    <a:pt x="915552" y="104827"/>
                    <a:pt x="922689" y="101112"/>
                  </a:cubicBezTo>
                  <a:cubicBezTo>
                    <a:pt x="930111" y="97397"/>
                    <a:pt x="936296" y="94063"/>
                    <a:pt x="945717" y="88444"/>
                  </a:cubicBezTo>
                  <a:cubicBezTo>
                    <a:pt x="962655" y="77395"/>
                    <a:pt x="980544" y="63965"/>
                    <a:pt x="995484" y="50249"/>
                  </a:cubicBezTo>
                  <a:lnTo>
                    <a:pt x="997482" y="49867"/>
                  </a:lnTo>
                  <a:cubicBezTo>
                    <a:pt x="997482" y="49867"/>
                    <a:pt x="998244" y="49486"/>
                    <a:pt x="998434" y="49867"/>
                  </a:cubicBezTo>
                  <a:lnTo>
                    <a:pt x="998720" y="51773"/>
                  </a:lnTo>
                  <a:lnTo>
                    <a:pt x="999861" y="59297"/>
                  </a:lnTo>
                  <a:lnTo>
                    <a:pt x="1002145" y="74252"/>
                  </a:lnTo>
                  <a:lnTo>
                    <a:pt x="1006618" y="104065"/>
                  </a:lnTo>
                  <a:lnTo>
                    <a:pt x="1014611" y="157595"/>
                  </a:lnTo>
                  <a:cubicBezTo>
                    <a:pt x="1019274" y="190361"/>
                    <a:pt x="1024888" y="222842"/>
                    <a:pt x="1028599" y="256179"/>
                  </a:cubicBezTo>
                  <a:cubicBezTo>
                    <a:pt x="1028218" y="250750"/>
                    <a:pt x="1027743" y="245321"/>
                    <a:pt x="1027362" y="240082"/>
                  </a:cubicBezTo>
                  <a:cubicBezTo>
                    <a:pt x="1023556" y="209602"/>
                    <a:pt x="1019083" y="179693"/>
                    <a:pt x="1014896" y="149499"/>
                  </a:cubicBezTo>
                  <a:lnTo>
                    <a:pt x="1007569" y="97874"/>
                  </a:lnTo>
                  <a:lnTo>
                    <a:pt x="1003477" y="69108"/>
                  </a:lnTo>
                  <a:lnTo>
                    <a:pt x="1001384" y="54535"/>
                  </a:lnTo>
                  <a:lnTo>
                    <a:pt x="1000337" y="47201"/>
                  </a:lnTo>
                  <a:cubicBezTo>
                    <a:pt x="1000242" y="46724"/>
                    <a:pt x="1000242" y="45772"/>
                    <a:pt x="999957" y="45581"/>
                  </a:cubicBezTo>
                  <a:lnTo>
                    <a:pt x="999100" y="45581"/>
                  </a:lnTo>
                  <a:cubicBezTo>
                    <a:pt x="999100" y="45581"/>
                    <a:pt x="997387" y="45391"/>
                    <a:pt x="997387" y="45391"/>
                  </a:cubicBezTo>
                  <a:cubicBezTo>
                    <a:pt x="987015" y="54535"/>
                    <a:pt x="975311" y="63965"/>
                    <a:pt x="963416" y="72823"/>
                  </a:cubicBezTo>
                  <a:cubicBezTo>
                    <a:pt x="957516" y="76919"/>
                    <a:pt x="951617" y="81300"/>
                    <a:pt x="945527" y="85110"/>
                  </a:cubicBezTo>
                  <a:cubicBezTo>
                    <a:pt x="942481" y="86920"/>
                    <a:pt x="939436" y="88634"/>
                    <a:pt x="936391" y="90349"/>
                  </a:cubicBezTo>
                  <a:lnTo>
                    <a:pt x="929159" y="94349"/>
                  </a:lnTo>
                  <a:cubicBezTo>
                    <a:pt x="910413" y="104065"/>
                    <a:pt x="890716" y="112542"/>
                    <a:pt x="870828" y="121496"/>
                  </a:cubicBezTo>
                  <a:cubicBezTo>
                    <a:pt x="854746" y="129020"/>
                    <a:pt x="838094" y="136355"/>
                    <a:pt x="821251" y="145403"/>
                  </a:cubicBezTo>
                  <a:cubicBezTo>
                    <a:pt x="837618" y="136355"/>
                    <a:pt x="854366" y="128925"/>
                    <a:pt x="870828" y="121496"/>
                  </a:cubicBezTo>
                  <a:cubicBezTo>
                    <a:pt x="890240" y="112542"/>
                    <a:pt x="909176" y="103874"/>
                    <a:pt x="927447" y="93778"/>
                  </a:cubicBezTo>
                  <a:cubicBezTo>
                    <a:pt x="929730" y="92540"/>
                    <a:pt x="931919" y="91206"/>
                    <a:pt x="934203" y="89873"/>
                  </a:cubicBezTo>
                  <a:lnTo>
                    <a:pt x="943338" y="84443"/>
                  </a:lnTo>
                  <a:cubicBezTo>
                    <a:pt x="949523" y="80633"/>
                    <a:pt x="955708" y="75490"/>
                    <a:pt x="961989" y="71013"/>
                  </a:cubicBezTo>
                  <a:cubicBezTo>
                    <a:pt x="974550" y="61393"/>
                    <a:pt x="987586" y="50249"/>
                    <a:pt x="999576" y="39485"/>
                  </a:cubicBezTo>
                  <a:lnTo>
                    <a:pt x="1001194" y="39962"/>
                  </a:lnTo>
                  <a:cubicBezTo>
                    <a:pt x="1001765" y="40057"/>
                    <a:pt x="1002431" y="39962"/>
                    <a:pt x="1002431" y="41771"/>
                  </a:cubicBezTo>
                  <a:cubicBezTo>
                    <a:pt x="1002811" y="44343"/>
                    <a:pt x="1003287" y="47010"/>
                    <a:pt x="1003668" y="49677"/>
                  </a:cubicBezTo>
                  <a:cubicBezTo>
                    <a:pt x="1008711" y="87015"/>
                    <a:pt x="1014611" y="129782"/>
                    <a:pt x="1019654" y="167216"/>
                  </a:cubicBezTo>
                  <a:cubicBezTo>
                    <a:pt x="1023080" y="192457"/>
                    <a:pt x="1025078" y="215698"/>
                    <a:pt x="1027076" y="240177"/>
                  </a:cubicBezTo>
                  <a:cubicBezTo>
                    <a:pt x="1028980" y="255798"/>
                    <a:pt x="1030407" y="271514"/>
                    <a:pt x="1031168" y="287231"/>
                  </a:cubicBezTo>
                  <a:cubicBezTo>
                    <a:pt x="1031549" y="291803"/>
                    <a:pt x="1032215" y="296756"/>
                    <a:pt x="1032310" y="301804"/>
                  </a:cubicBezTo>
                  <a:cubicBezTo>
                    <a:pt x="1032310" y="301613"/>
                    <a:pt x="1032310" y="301328"/>
                    <a:pt x="1032405" y="301137"/>
                  </a:cubicBezTo>
                  <a:cubicBezTo>
                    <a:pt x="1034404" y="291136"/>
                    <a:pt x="1034784" y="257513"/>
                    <a:pt x="1029931" y="213126"/>
                  </a:cubicBezTo>
                  <a:moveTo>
                    <a:pt x="190643" y="345809"/>
                  </a:moveTo>
                  <a:cubicBezTo>
                    <a:pt x="190833" y="348762"/>
                    <a:pt x="190357" y="352191"/>
                    <a:pt x="188930" y="354096"/>
                  </a:cubicBezTo>
                  <a:cubicBezTo>
                    <a:pt x="187407" y="348572"/>
                    <a:pt x="186265" y="343238"/>
                    <a:pt x="185314" y="337999"/>
                  </a:cubicBezTo>
                  <a:cubicBezTo>
                    <a:pt x="187978" y="337713"/>
                    <a:pt x="190262" y="340285"/>
                    <a:pt x="190643" y="345809"/>
                  </a:cubicBezTo>
                  <a:moveTo>
                    <a:pt x="178938" y="306947"/>
                  </a:moveTo>
                  <a:cubicBezTo>
                    <a:pt x="181603" y="307900"/>
                    <a:pt x="179985" y="309995"/>
                    <a:pt x="177796" y="311996"/>
                  </a:cubicBezTo>
                  <a:cubicBezTo>
                    <a:pt x="176464" y="311043"/>
                    <a:pt x="176845" y="309043"/>
                    <a:pt x="178938" y="306947"/>
                  </a:cubicBezTo>
                  <a:moveTo>
                    <a:pt x="163047" y="325521"/>
                  </a:moveTo>
                  <a:cubicBezTo>
                    <a:pt x="163523" y="325712"/>
                    <a:pt x="163047" y="326283"/>
                    <a:pt x="162381" y="326950"/>
                  </a:cubicBezTo>
                  <a:cubicBezTo>
                    <a:pt x="162000" y="326188"/>
                    <a:pt x="161715" y="325426"/>
                    <a:pt x="161429" y="324664"/>
                  </a:cubicBezTo>
                  <a:cubicBezTo>
                    <a:pt x="162095" y="324950"/>
                    <a:pt x="162666" y="325331"/>
                    <a:pt x="163047" y="325616"/>
                  </a:cubicBezTo>
                  <a:moveTo>
                    <a:pt x="62466" y="81967"/>
                  </a:moveTo>
                  <a:cubicBezTo>
                    <a:pt x="62466" y="81967"/>
                    <a:pt x="62466" y="79776"/>
                    <a:pt x="62751" y="80443"/>
                  </a:cubicBezTo>
                  <a:lnTo>
                    <a:pt x="63798" y="82253"/>
                  </a:lnTo>
                  <a:cubicBezTo>
                    <a:pt x="64559" y="83491"/>
                    <a:pt x="65320" y="84634"/>
                    <a:pt x="66081" y="85967"/>
                  </a:cubicBezTo>
                  <a:cubicBezTo>
                    <a:pt x="66367" y="86348"/>
                    <a:pt x="66652" y="86729"/>
                    <a:pt x="66843" y="87110"/>
                  </a:cubicBezTo>
                  <a:lnTo>
                    <a:pt x="61799" y="87110"/>
                  </a:lnTo>
                  <a:cubicBezTo>
                    <a:pt x="61990" y="85396"/>
                    <a:pt x="62275" y="83777"/>
                    <a:pt x="62370" y="82062"/>
                  </a:cubicBezTo>
                  <a:moveTo>
                    <a:pt x="60753" y="94159"/>
                  </a:moveTo>
                  <a:lnTo>
                    <a:pt x="64844" y="94540"/>
                  </a:lnTo>
                  <a:lnTo>
                    <a:pt x="71981" y="93968"/>
                  </a:lnTo>
                  <a:cubicBezTo>
                    <a:pt x="71981" y="93968"/>
                    <a:pt x="72743" y="94826"/>
                    <a:pt x="73123" y="95302"/>
                  </a:cubicBezTo>
                  <a:lnTo>
                    <a:pt x="59991" y="97683"/>
                  </a:lnTo>
                  <a:cubicBezTo>
                    <a:pt x="60277" y="96540"/>
                    <a:pt x="60467" y="95302"/>
                    <a:pt x="60753" y="94159"/>
                  </a:cubicBezTo>
                  <a:moveTo>
                    <a:pt x="60848" y="253893"/>
                  </a:moveTo>
                  <a:cubicBezTo>
                    <a:pt x="62370" y="256560"/>
                    <a:pt x="53616" y="254560"/>
                    <a:pt x="51427" y="253036"/>
                  </a:cubicBezTo>
                  <a:cubicBezTo>
                    <a:pt x="49905" y="252559"/>
                    <a:pt x="55138" y="249226"/>
                    <a:pt x="53806" y="248845"/>
                  </a:cubicBezTo>
                  <a:cubicBezTo>
                    <a:pt x="53140" y="247035"/>
                    <a:pt x="50381" y="246178"/>
                    <a:pt x="48382" y="244463"/>
                  </a:cubicBezTo>
                  <a:cubicBezTo>
                    <a:pt x="46955" y="243892"/>
                    <a:pt x="52284" y="242654"/>
                    <a:pt x="51618" y="242368"/>
                  </a:cubicBezTo>
                  <a:cubicBezTo>
                    <a:pt x="50285" y="240749"/>
                    <a:pt x="46003" y="239796"/>
                    <a:pt x="44290" y="238653"/>
                  </a:cubicBezTo>
                  <a:cubicBezTo>
                    <a:pt x="44100" y="237986"/>
                    <a:pt x="43910" y="237605"/>
                    <a:pt x="43719" y="237034"/>
                  </a:cubicBezTo>
                  <a:cubicBezTo>
                    <a:pt x="44290" y="235605"/>
                    <a:pt x="44861" y="234367"/>
                    <a:pt x="45527" y="233129"/>
                  </a:cubicBezTo>
                  <a:cubicBezTo>
                    <a:pt x="45718" y="232367"/>
                    <a:pt x="45908" y="231605"/>
                    <a:pt x="45527" y="230843"/>
                  </a:cubicBezTo>
                  <a:lnTo>
                    <a:pt x="44100" y="229509"/>
                  </a:lnTo>
                  <a:cubicBezTo>
                    <a:pt x="42292" y="227795"/>
                    <a:pt x="40674" y="225699"/>
                    <a:pt x="39247" y="223508"/>
                  </a:cubicBezTo>
                  <a:cubicBezTo>
                    <a:pt x="39247" y="218841"/>
                    <a:pt x="39247" y="214459"/>
                    <a:pt x="39152" y="210554"/>
                  </a:cubicBezTo>
                  <a:cubicBezTo>
                    <a:pt x="39152" y="206459"/>
                    <a:pt x="38866" y="202744"/>
                    <a:pt x="38866" y="199124"/>
                  </a:cubicBezTo>
                  <a:lnTo>
                    <a:pt x="40960" y="200934"/>
                  </a:lnTo>
                  <a:cubicBezTo>
                    <a:pt x="39152" y="202363"/>
                    <a:pt x="44957" y="206459"/>
                    <a:pt x="45527" y="209221"/>
                  </a:cubicBezTo>
                  <a:cubicBezTo>
                    <a:pt x="46003" y="209792"/>
                    <a:pt x="40770" y="208459"/>
                    <a:pt x="41721" y="209602"/>
                  </a:cubicBezTo>
                  <a:cubicBezTo>
                    <a:pt x="42768" y="211983"/>
                    <a:pt x="44957" y="213983"/>
                    <a:pt x="44766" y="215888"/>
                  </a:cubicBezTo>
                  <a:cubicBezTo>
                    <a:pt x="45813" y="216841"/>
                    <a:pt x="39818" y="217603"/>
                    <a:pt x="40865" y="218651"/>
                  </a:cubicBezTo>
                  <a:cubicBezTo>
                    <a:pt x="42197" y="221032"/>
                    <a:pt x="49429" y="225985"/>
                    <a:pt x="49143" y="223127"/>
                  </a:cubicBezTo>
                  <a:cubicBezTo>
                    <a:pt x="48382" y="218841"/>
                    <a:pt x="47240" y="215888"/>
                    <a:pt x="46955" y="211888"/>
                  </a:cubicBezTo>
                  <a:cubicBezTo>
                    <a:pt x="45718" y="209221"/>
                    <a:pt x="44671" y="206363"/>
                    <a:pt x="43815" y="203411"/>
                  </a:cubicBezTo>
                  <a:lnTo>
                    <a:pt x="48002" y="206840"/>
                  </a:lnTo>
                  <a:cubicBezTo>
                    <a:pt x="51332" y="209602"/>
                    <a:pt x="54567" y="212555"/>
                    <a:pt x="57517" y="215507"/>
                  </a:cubicBezTo>
                  <a:lnTo>
                    <a:pt x="51903" y="230843"/>
                  </a:lnTo>
                  <a:lnTo>
                    <a:pt x="52569" y="230843"/>
                  </a:lnTo>
                  <a:cubicBezTo>
                    <a:pt x="57327" y="231319"/>
                    <a:pt x="62370" y="230271"/>
                    <a:pt x="67604" y="229604"/>
                  </a:cubicBezTo>
                  <a:cubicBezTo>
                    <a:pt x="68841" y="232843"/>
                    <a:pt x="69127" y="235796"/>
                    <a:pt x="68365" y="238558"/>
                  </a:cubicBezTo>
                  <a:cubicBezTo>
                    <a:pt x="68365" y="238844"/>
                    <a:pt x="67509" y="241511"/>
                    <a:pt x="66938" y="243130"/>
                  </a:cubicBezTo>
                  <a:cubicBezTo>
                    <a:pt x="66367" y="245035"/>
                    <a:pt x="65796" y="246845"/>
                    <a:pt x="65511" y="248750"/>
                  </a:cubicBezTo>
                  <a:cubicBezTo>
                    <a:pt x="64749" y="252559"/>
                    <a:pt x="65035" y="256655"/>
                    <a:pt x="66081" y="260465"/>
                  </a:cubicBezTo>
                  <a:cubicBezTo>
                    <a:pt x="66557" y="262275"/>
                    <a:pt x="67414" y="263990"/>
                    <a:pt x="68175" y="265799"/>
                  </a:cubicBezTo>
                  <a:cubicBezTo>
                    <a:pt x="66938" y="265132"/>
                    <a:pt x="65796" y="264466"/>
                    <a:pt x="64749" y="263799"/>
                  </a:cubicBezTo>
                  <a:cubicBezTo>
                    <a:pt x="62275" y="260942"/>
                    <a:pt x="63132" y="256370"/>
                    <a:pt x="62085" y="253798"/>
                  </a:cubicBezTo>
                  <a:cubicBezTo>
                    <a:pt x="60372" y="249797"/>
                    <a:pt x="57422" y="246940"/>
                    <a:pt x="54187" y="244178"/>
                  </a:cubicBezTo>
                  <a:cubicBezTo>
                    <a:pt x="56185" y="247797"/>
                    <a:pt x="58564" y="250083"/>
                    <a:pt x="61038" y="253988"/>
                  </a:cubicBezTo>
                  <a:moveTo>
                    <a:pt x="74170" y="356287"/>
                  </a:moveTo>
                  <a:cubicBezTo>
                    <a:pt x="70935" y="349143"/>
                    <a:pt x="67509" y="340190"/>
                    <a:pt x="64369" y="330474"/>
                  </a:cubicBezTo>
                  <a:cubicBezTo>
                    <a:pt x="69031" y="339237"/>
                    <a:pt x="73218" y="348095"/>
                    <a:pt x="77120" y="357049"/>
                  </a:cubicBezTo>
                  <a:cubicBezTo>
                    <a:pt x="76168" y="356954"/>
                    <a:pt x="75312" y="356763"/>
                    <a:pt x="74265" y="356287"/>
                  </a:cubicBezTo>
                  <a:moveTo>
                    <a:pt x="91679" y="186456"/>
                  </a:moveTo>
                  <a:cubicBezTo>
                    <a:pt x="94534" y="189695"/>
                    <a:pt x="97293" y="192743"/>
                    <a:pt x="98911" y="196553"/>
                  </a:cubicBezTo>
                  <a:lnTo>
                    <a:pt x="98911" y="196553"/>
                  </a:lnTo>
                  <a:cubicBezTo>
                    <a:pt x="98816" y="197410"/>
                    <a:pt x="98435" y="198362"/>
                    <a:pt x="98150" y="199315"/>
                  </a:cubicBezTo>
                  <a:cubicBezTo>
                    <a:pt x="95485" y="195791"/>
                    <a:pt x="92821" y="192743"/>
                    <a:pt x="90156" y="189980"/>
                  </a:cubicBezTo>
                  <a:cubicBezTo>
                    <a:pt x="90347" y="188266"/>
                    <a:pt x="90822" y="187028"/>
                    <a:pt x="91774" y="186551"/>
                  </a:cubicBezTo>
                  <a:moveTo>
                    <a:pt x="85494" y="172931"/>
                  </a:moveTo>
                  <a:cubicBezTo>
                    <a:pt x="85589" y="176455"/>
                    <a:pt x="87587" y="178265"/>
                    <a:pt x="88919" y="181884"/>
                  </a:cubicBezTo>
                  <a:cubicBezTo>
                    <a:pt x="88634" y="182360"/>
                    <a:pt x="88634" y="182836"/>
                    <a:pt x="89205" y="183408"/>
                  </a:cubicBezTo>
                  <a:cubicBezTo>
                    <a:pt x="89205" y="183408"/>
                    <a:pt x="89300" y="183503"/>
                    <a:pt x="89395" y="183599"/>
                  </a:cubicBezTo>
                  <a:cubicBezTo>
                    <a:pt x="89776" y="185218"/>
                    <a:pt x="90061" y="187218"/>
                    <a:pt x="89966" y="189695"/>
                  </a:cubicBezTo>
                  <a:cubicBezTo>
                    <a:pt x="84066" y="183694"/>
                    <a:pt x="78166" y="179122"/>
                    <a:pt x="72743" y="174550"/>
                  </a:cubicBezTo>
                  <a:lnTo>
                    <a:pt x="69507" y="183218"/>
                  </a:lnTo>
                  <a:lnTo>
                    <a:pt x="68936" y="182265"/>
                  </a:lnTo>
                  <a:lnTo>
                    <a:pt x="69317" y="183408"/>
                  </a:lnTo>
                  <a:lnTo>
                    <a:pt x="69317" y="183408"/>
                  </a:lnTo>
                  <a:cubicBezTo>
                    <a:pt x="69317" y="183408"/>
                    <a:pt x="66081" y="192266"/>
                    <a:pt x="66081" y="192266"/>
                  </a:cubicBezTo>
                  <a:cubicBezTo>
                    <a:pt x="62180" y="191409"/>
                    <a:pt x="58183" y="190647"/>
                    <a:pt x="54187" y="190266"/>
                  </a:cubicBezTo>
                  <a:lnTo>
                    <a:pt x="48002" y="189695"/>
                  </a:lnTo>
                  <a:cubicBezTo>
                    <a:pt x="53235" y="185884"/>
                    <a:pt x="58564" y="182456"/>
                    <a:pt x="63988" y="179503"/>
                  </a:cubicBezTo>
                  <a:cubicBezTo>
                    <a:pt x="64274" y="177026"/>
                    <a:pt x="64654" y="174645"/>
                    <a:pt x="65035" y="172169"/>
                  </a:cubicBezTo>
                  <a:lnTo>
                    <a:pt x="66557" y="176264"/>
                  </a:lnTo>
                  <a:cubicBezTo>
                    <a:pt x="66557" y="175026"/>
                    <a:pt x="66557" y="173693"/>
                    <a:pt x="67033" y="172264"/>
                  </a:cubicBezTo>
                  <a:cubicBezTo>
                    <a:pt x="67033" y="171121"/>
                    <a:pt x="66272" y="170645"/>
                    <a:pt x="65415" y="170263"/>
                  </a:cubicBezTo>
                  <a:cubicBezTo>
                    <a:pt x="65891" y="167311"/>
                    <a:pt x="66652" y="164453"/>
                    <a:pt x="67319" y="161501"/>
                  </a:cubicBezTo>
                  <a:lnTo>
                    <a:pt x="78357" y="165882"/>
                  </a:lnTo>
                  <a:cubicBezTo>
                    <a:pt x="79499" y="168359"/>
                    <a:pt x="82449" y="170454"/>
                    <a:pt x="85494" y="172931"/>
                  </a:cubicBezTo>
                  <a:moveTo>
                    <a:pt x="1019274" y="290279"/>
                  </a:moveTo>
                  <a:cubicBezTo>
                    <a:pt x="1018988" y="279420"/>
                    <a:pt x="1019749" y="286564"/>
                    <a:pt x="1019844" y="305900"/>
                  </a:cubicBezTo>
                  <a:cubicBezTo>
                    <a:pt x="1019559" y="325045"/>
                    <a:pt x="1019083" y="357430"/>
                    <a:pt x="1006047" y="392196"/>
                  </a:cubicBezTo>
                  <a:cubicBezTo>
                    <a:pt x="1013469" y="371813"/>
                    <a:pt x="1016324" y="352382"/>
                    <a:pt x="1017846" y="335237"/>
                  </a:cubicBezTo>
                  <a:cubicBezTo>
                    <a:pt x="1019274" y="318092"/>
                    <a:pt x="1019464" y="303137"/>
                    <a:pt x="1019178" y="290279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4B34AA75-2FBE-FA13-3C12-0F94200B251C}"/>
                </a:ext>
              </a:extLst>
            </p:cNvPr>
            <p:cNvSpPr/>
            <p:nvPr/>
          </p:nvSpPr>
          <p:spPr>
            <a:xfrm>
              <a:off x="4650273" y="1158069"/>
              <a:ext cx="2799" cy="3774"/>
            </a:xfrm>
            <a:custGeom>
              <a:avLst/>
              <a:gdLst>
                <a:gd name="connsiteX0" fmla="*/ 0 w 2799"/>
                <a:gd name="connsiteY0" fmla="*/ 3775 h 3774"/>
                <a:gd name="connsiteX1" fmla="*/ 0 w 2799"/>
                <a:gd name="connsiteY1" fmla="*/ 3775 h 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99" h="3774">
                  <a:moveTo>
                    <a:pt x="0" y="3775"/>
                  </a:moveTo>
                  <a:cubicBezTo>
                    <a:pt x="3140" y="-416"/>
                    <a:pt x="4282" y="-2036"/>
                    <a:pt x="0" y="3775"/>
                  </a:cubicBezTo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8BEB4B35-4789-D43E-5EF3-577F2936C71D}"/>
                </a:ext>
              </a:extLst>
            </p:cNvPr>
            <p:cNvSpPr/>
            <p:nvPr/>
          </p:nvSpPr>
          <p:spPr>
            <a:xfrm>
              <a:off x="4649892" y="1161844"/>
              <a:ext cx="285" cy="381"/>
            </a:xfrm>
            <a:custGeom>
              <a:avLst/>
              <a:gdLst>
                <a:gd name="connsiteX0" fmla="*/ 95 w 285"/>
                <a:gd name="connsiteY0" fmla="*/ 286 h 381"/>
                <a:gd name="connsiteX1" fmla="*/ 285 w 285"/>
                <a:gd name="connsiteY1" fmla="*/ 0 h 381"/>
                <a:gd name="connsiteX2" fmla="*/ 0 w 285"/>
                <a:gd name="connsiteY2" fmla="*/ 381 h 381"/>
                <a:gd name="connsiteX3" fmla="*/ 0 w 285"/>
                <a:gd name="connsiteY3" fmla="*/ 381 h 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" h="381">
                  <a:moveTo>
                    <a:pt x="95" y="286"/>
                  </a:moveTo>
                  <a:cubicBezTo>
                    <a:pt x="95" y="286"/>
                    <a:pt x="190" y="95"/>
                    <a:pt x="285" y="0"/>
                  </a:cubicBezTo>
                  <a:cubicBezTo>
                    <a:pt x="285" y="95"/>
                    <a:pt x="95" y="190"/>
                    <a:pt x="0" y="381"/>
                  </a:cubicBezTo>
                  <a:lnTo>
                    <a:pt x="0" y="381"/>
                  </a:lnTo>
                  <a:close/>
                </a:path>
              </a:pathLst>
            </a:custGeom>
            <a:solidFill>
              <a:srgbClr val="712C3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</p:grpSp>
    </p:spTree>
    <p:extLst>
      <p:ext uri="{BB962C8B-B14F-4D97-AF65-F5344CB8AC3E}">
        <p14:creationId xmlns:p14="http://schemas.microsoft.com/office/powerpoint/2010/main" val="543632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69177-1248-4309-94F2-029B26D88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33" y="319835"/>
            <a:ext cx="10794507" cy="1090854"/>
          </a:xfrm>
        </p:spPr>
        <p:txBody>
          <a:bodyPr>
            <a:normAutofit fontScale="90000"/>
          </a:bodyPr>
          <a:lstStyle/>
          <a:p>
            <a:r>
              <a:rPr lang="en-KE" sz="3600"/>
              <a:t>Types of ‘policy engagement’ as a continuum of activities, approaches in ILRI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1845496-0EB2-23A7-2CF7-57485F0B10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5493963"/>
              </p:ext>
            </p:extLst>
          </p:nvPr>
        </p:nvGraphicFramePr>
        <p:xfrm>
          <a:off x="363128" y="1410690"/>
          <a:ext cx="10990672" cy="4766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4D1F11C-87B1-6201-EFD9-A30EE3F0540F}"/>
              </a:ext>
            </a:extLst>
          </p:cNvPr>
          <p:cNvCxnSpPr/>
          <p:nvPr/>
        </p:nvCxnSpPr>
        <p:spPr>
          <a:xfrm>
            <a:off x="925975" y="6176963"/>
            <a:ext cx="104278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CA6F329-08C7-6E20-3634-FD017ED56833}"/>
              </a:ext>
            </a:extLst>
          </p:cNvPr>
          <p:cNvSpPr txBox="1"/>
          <p:nvPr/>
        </p:nvSpPr>
        <p:spPr>
          <a:xfrm>
            <a:off x="363128" y="6311900"/>
            <a:ext cx="112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/>
              <a:t>Research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5248D7-89B9-E4CB-A339-57CEBBA3F4EC}"/>
              </a:ext>
            </a:extLst>
          </p:cNvPr>
          <p:cNvSpPr txBox="1"/>
          <p:nvPr/>
        </p:nvSpPr>
        <p:spPr>
          <a:xfrm>
            <a:off x="10703179" y="6352411"/>
            <a:ext cx="1148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/>
              <a:t>Advocacy</a:t>
            </a:r>
          </a:p>
        </p:txBody>
      </p:sp>
    </p:spTree>
    <p:extLst>
      <p:ext uri="{BB962C8B-B14F-4D97-AF65-F5344CB8AC3E}">
        <p14:creationId xmlns:p14="http://schemas.microsoft.com/office/powerpoint/2010/main" val="1283749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66AF25-DCDD-0786-3D2A-5B8FB49DD9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KE"/>
              <a:t>Examples </a:t>
            </a:r>
          </a:p>
        </p:txBody>
      </p:sp>
    </p:spTree>
    <p:extLst>
      <p:ext uri="{BB962C8B-B14F-4D97-AF65-F5344CB8AC3E}">
        <p14:creationId xmlns:p14="http://schemas.microsoft.com/office/powerpoint/2010/main" val="4233035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4F5CC1-19BA-E8BC-D580-320A216FE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E"/>
              <a:t>Evidence gathering</a:t>
            </a:r>
          </a:p>
        </p:txBody>
      </p:sp>
      <p:pic>
        <p:nvPicPr>
          <p:cNvPr id="5" name="Picture 4" descr="A cover of a book&#10;&#10;Description automatically generated">
            <a:extLst>
              <a:ext uri="{FF2B5EF4-FFF2-40B4-BE49-F238E27FC236}">
                <a16:creationId xmlns:a16="http://schemas.microsoft.com/office/drawing/2014/main" id="{4AC4C0BC-4969-5DB3-17EF-AB026D3AA5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9290" y="9360"/>
            <a:ext cx="2401888" cy="342265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D40D7E8-528C-0507-42AA-49FAD9400C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815" y="1960715"/>
            <a:ext cx="2406650" cy="3422650"/>
          </a:xfrm>
          <a:prstGeom prst="rect">
            <a:avLst/>
          </a:prstGeom>
        </p:spPr>
      </p:pic>
      <p:pic>
        <p:nvPicPr>
          <p:cNvPr id="7" name="Picture 6" descr="A person in a colorful dress&#10;&#10;Description automatically generated">
            <a:extLst>
              <a:ext uri="{FF2B5EF4-FFF2-40B4-BE49-F238E27FC236}">
                <a16:creationId xmlns:a16="http://schemas.microsoft.com/office/drawing/2014/main" id="{F330DADF-79AA-B18E-AABE-C868A73D5E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290" y="3007519"/>
            <a:ext cx="2403475" cy="3422650"/>
          </a:xfrm>
          <a:prstGeom prst="rect">
            <a:avLst/>
          </a:prstGeom>
        </p:spPr>
      </p:pic>
      <p:pic>
        <p:nvPicPr>
          <p:cNvPr id="8" name="Picture 7" descr="A screenshot of a website&#10;&#10;Description automatically generated">
            <a:extLst>
              <a:ext uri="{FF2B5EF4-FFF2-40B4-BE49-F238E27FC236}">
                <a16:creationId xmlns:a16="http://schemas.microsoft.com/office/drawing/2014/main" id="{161569A3-1944-49CD-DDAD-5D5801CF88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77" y="1474635"/>
            <a:ext cx="4483975" cy="25787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E1BBD9-92D2-75E8-E07C-C6117BD4180C}"/>
              </a:ext>
            </a:extLst>
          </p:cNvPr>
          <p:cNvSpPr txBox="1"/>
          <p:nvPr/>
        </p:nvSpPr>
        <p:spPr bwMode="auto">
          <a:xfrm>
            <a:off x="619235" y="4222179"/>
            <a:ext cx="12923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/>
            <a:r>
              <a:rPr lang="en-KE" sz="2000">
                <a:latin typeface="+mn-lt"/>
              </a:rPr>
              <a:t>Messaging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1F3404-2664-0B4A-AFC6-859435AD5911}"/>
              </a:ext>
            </a:extLst>
          </p:cNvPr>
          <p:cNvSpPr txBox="1"/>
          <p:nvPr/>
        </p:nvSpPr>
        <p:spPr bwMode="auto">
          <a:xfrm>
            <a:off x="3458049" y="5390999"/>
            <a:ext cx="31857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/>
            <a:r>
              <a:rPr lang="en-KE" sz="2000">
                <a:latin typeface="+mn-lt"/>
              </a:rPr>
              <a:t>Impact assessment synthesis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A1F918-04E9-1F4C-97AD-692275770A93}"/>
              </a:ext>
            </a:extLst>
          </p:cNvPr>
          <p:cNvSpPr txBox="1"/>
          <p:nvPr/>
        </p:nvSpPr>
        <p:spPr bwMode="auto">
          <a:xfrm>
            <a:off x="7298886" y="397900"/>
            <a:ext cx="17359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KE" sz="2000">
                <a:latin typeface="+mn-lt"/>
              </a:rPr>
              <a:t>Commisioned reports</a:t>
            </a:r>
          </a:p>
        </p:txBody>
      </p:sp>
    </p:spTree>
    <p:extLst>
      <p:ext uri="{BB962C8B-B14F-4D97-AF65-F5344CB8AC3E}">
        <p14:creationId xmlns:p14="http://schemas.microsoft.com/office/powerpoint/2010/main" val="3605049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CE925-BA61-5A6A-058C-87472A269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E"/>
              <a:t>CG-Space into use</a:t>
            </a:r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33B7904-84BA-1662-DB3F-B4F60FC82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28" y="2595764"/>
            <a:ext cx="5543637" cy="3098042"/>
          </a:xfrm>
          <a:prstGeom prst="rect">
            <a:avLst/>
          </a:prstGeom>
        </p:spPr>
      </p:pic>
      <p:pic>
        <p:nvPicPr>
          <p:cNvPr id="7" name="Picture 6" descr="A diagram of a scientific experiment&#10;&#10;AI-generated content may be incorrect.">
            <a:extLst>
              <a:ext uri="{FF2B5EF4-FFF2-40B4-BE49-F238E27FC236}">
                <a16:creationId xmlns:a16="http://schemas.microsoft.com/office/drawing/2014/main" id="{D926DA60-4B55-56AF-29E5-ED8F0DBF4C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524" y="2891257"/>
            <a:ext cx="5543638" cy="33017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4BA678-3FE3-44E8-DFD6-A944AC22ABE9}"/>
              </a:ext>
            </a:extLst>
          </p:cNvPr>
          <p:cNvSpPr txBox="1"/>
          <p:nvPr/>
        </p:nvSpPr>
        <p:spPr bwMode="auto">
          <a:xfrm>
            <a:off x="1108364" y="1260764"/>
            <a:ext cx="1083425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KE" sz="2000">
                <a:latin typeface="+mn-lt"/>
              </a:rPr>
              <a:t>CGSpace multi-institional repository of CGIAR ouputs 170,000 entries | 126,000 open access | 46,000 journal articles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KE" sz="2000">
                <a:latin typeface="+mn-lt"/>
              </a:rPr>
              <a:t>Making increasingly able to do complex synthesis of CGIAR work a</a:t>
            </a:r>
            <a:r>
              <a:rPr lang="en-GB" sz="2000">
                <a:latin typeface="+mn-lt"/>
              </a:rPr>
              <a:t>s well as create chat bots for quick synthesis</a:t>
            </a:r>
            <a:r>
              <a:rPr lang="en-KE" sz="2000">
                <a:latin typeface="+mn-lt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77399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1795D-BADE-9932-8875-7234EEAB8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E"/>
              <a:t>Policy briefs with clear recommendations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B13C77-A2F6-60F5-D675-7DB8C708F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576" y="1397569"/>
            <a:ext cx="5820481" cy="4457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F8922C-C897-3A12-E062-B0841163A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274" y="1264029"/>
            <a:ext cx="34163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147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94621-FDC3-BE1E-6D1D-1E67793D9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E"/>
              <a:t>Strategic communcations </a:t>
            </a:r>
          </a:p>
        </p:txBody>
      </p:sp>
      <p:pic>
        <p:nvPicPr>
          <p:cNvPr id="4" name="Picture 3" descr="A diagram of a virus&#10;&#10;Description automatically generated">
            <a:extLst>
              <a:ext uri="{FF2B5EF4-FFF2-40B4-BE49-F238E27FC236}">
                <a16:creationId xmlns:a16="http://schemas.microsoft.com/office/drawing/2014/main" id="{C50F2C78-D77E-3539-F1BA-AF160C479CC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69" y="1827619"/>
            <a:ext cx="2522699" cy="1419018"/>
          </a:xfrm>
          <a:prstGeom prst="rect">
            <a:avLst/>
          </a:prstGeom>
        </p:spPr>
      </p:pic>
      <p:pic>
        <p:nvPicPr>
          <p:cNvPr id="5" name="Picture 4" descr="A diagram of a poultry project&#10;&#10;Description automatically generated">
            <a:extLst>
              <a:ext uri="{FF2B5EF4-FFF2-40B4-BE49-F238E27FC236}">
                <a16:creationId xmlns:a16="http://schemas.microsoft.com/office/drawing/2014/main" id="{143C19AA-1253-C6A7-8403-2C123A158C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5368" y="1691873"/>
            <a:ext cx="2823956" cy="15884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35EB5E-8D2E-0C18-84B2-6CB1EE837545}"/>
              </a:ext>
            </a:extLst>
          </p:cNvPr>
          <p:cNvSpPr txBox="1"/>
          <p:nvPr/>
        </p:nvSpPr>
        <p:spPr bwMode="auto">
          <a:xfrm>
            <a:off x="314283" y="1279454"/>
            <a:ext cx="3067692" cy="47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/>
              <a:t>I</a:t>
            </a:r>
            <a:r>
              <a:rPr lang="en-ET" sz="2400"/>
              <a:t>nfographics</a:t>
            </a:r>
          </a:p>
        </p:txBody>
      </p:sp>
      <p:pic>
        <p:nvPicPr>
          <p:cNvPr id="7" name="Content Placeholder 4" descr="A picture containing text, human face, screenshot, person&#10;&#10;Description automatically generated">
            <a:extLst>
              <a:ext uri="{FF2B5EF4-FFF2-40B4-BE49-F238E27FC236}">
                <a16:creationId xmlns:a16="http://schemas.microsoft.com/office/drawing/2014/main" id="{A88ED456-AE24-5223-9020-389C3FA28C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6982" y="4458719"/>
            <a:ext cx="2522699" cy="1416917"/>
          </a:xfrm>
          <a:prstGeom prst="rect">
            <a:avLst/>
          </a:prstGeom>
        </p:spPr>
      </p:pic>
      <p:pic>
        <p:nvPicPr>
          <p:cNvPr id="8" name="Picture 7" descr="A cow licking another cow&#10;&#10;Description automatically generated with medium confidence">
            <a:extLst>
              <a:ext uri="{FF2B5EF4-FFF2-40B4-BE49-F238E27FC236}">
                <a16:creationId xmlns:a16="http://schemas.microsoft.com/office/drawing/2014/main" id="{86C0B600-5967-00D9-F21E-1496E044A98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83" y="4456617"/>
            <a:ext cx="2522699" cy="1419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810AB2-DA40-F258-4E07-96BC67A2BF49}"/>
              </a:ext>
            </a:extLst>
          </p:cNvPr>
          <p:cNvSpPr txBox="1"/>
          <p:nvPr/>
        </p:nvSpPr>
        <p:spPr bwMode="auto">
          <a:xfrm>
            <a:off x="599965" y="3952777"/>
            <a:ext cx="3067692" cy="47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/>
              <a:t>Campaigns</a:t>
            </a:r>
            <a:endParaRPr lang="en-ET" sz="2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844E8D-9E8A-F669-8AAF-772FD41B2FAF}"/>
              </a:ext>
            </a:extLst>
          </p:cNvPr>
          <p:cNvSpPr txBox="1"/>
          <p:nvPr/>
        </p:nvSpPr>
        <p:spPr bwMode="auto">
          <a:xfrm>
            <a:off x="7781884" y="398760"/>
            <a:ext cx="3067692" cy="47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err="1"/>
              <a:t>Oped</a:t>
            </a:r>
            <a:r>
              <a:rPr lang="en-US" sz="2400"/>
              <a:t>-Media</a:t>
            </a:r>
            <a:endParaRPr lang="en-ET" sz="2400"/>
          </a:p>
        </p:txBody>
      </p:sp>
      <p:pic>
        <p:nvPicPr>
          <p:cNvPr id="13" name="Content Placeholder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DA08F19-E3A8-665A-65F7-216C16E233C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0046" y="913006"/>
            <a:ext cx="3055684" cy="1829226"/>
          </a:xfrm>
          <a:prstGeom prst="rect">
            <a:avLst/>
          </a:prstGeom>
        </p:spPr>
      </p:pic>
      <p:pic>
        <p:nvPicPr>
          <p:cNvPr id="14" name="Picture 13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6673E806-2628-1AE7-EE83-3CE45541503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2060" y="1827618"/>
            <a:ext cx="3997345" cy="1980239"/>
          </a:xfrm>
          <a:prstGeom prst="rect">
            <a:avLst/>
          </a:prstGeom>
        </p:spPr>
      </p:pic>
      <p:pic>
        <p:nvPicPr>
          <p:cNvPr id="15" name="Picture 14" descr="A group of people sitting at tables in a room&#10;&#10;Description automatically generated">
            <a:extLst>
              <a:ext uri="{FF2B5EF4-FFF2-40B4-BE49-F238E27FC236}">
                <a16:creationId xmlns:a16="http://schemas.microsoft.com/office/drawing/2014/main" id="{A2995047-9101-C41E-6FAC-69D66F4B505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1884" y="4251980"/>
            <a:ext cx="4322539" cy="243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10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Multi-targeted strategies: Influencing Peruvian PES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E0F72-3C5E-621F-D4E1-59ABB04F1D5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601968"/>
            <a:ext cx="4453719" cy="4594115"/>
          </a:xfrm>
        </p:spPr>
        <p:txBody>
          <a:bodyPr>
            <a:normAutofit fontScale="62500" lnSpcReduction="20000"/>
          </a:bodyPr>
          <a:lstStyle/>
          <a:p>
            <a:r>
              <a:rPr lang="en-US"/>
              <a:t>WLE supported CIAT and local researchers on long-term initiative to improve benefit sharing of water between upstream and downstream users</a:t>
            </a:r>
          </a:p>
          <a:p>
            <a:endParaRPr lang="en-US"/>
          </a:p>
          <a:p>
            <a:r>
              <a:rPr lang="en-US"/>
              <a:t>Getting Peruvian congress to pass law on BSM took  more than 4 years -passed in 2017</a:t>
            </a:r>
          </a:p>
          <a:p>
            <a:endParaRPr lang="en-US"/>
          </a:p>
          <a:p>
            <a:r>
              <a:rPr lang="en-US"/>
              <a:t>Used a combination of approaches</a:t>
            </a:r>
          </a:p>
          <a:p>
            <a:pPr marL="285750" indent="-285750">
              <a:buFont typeface="Arial" charset="0"/>
              <a:buChar char="•"/>
            </a:pPr>
            <a:r>
              <a:rPr lang="en-US"/>
              <a:t>Committed long-term researchers</a:t>
            </a:r>
          </a:p>
          <a:p>
            <a:pPr marL="285750" indent="-285750">
              <a:buFont typeface="Arial" charset="0"/>
              <a:buChar char="•"/>
            </a:pPr>
            <a:r>
              <a:rPr lang="en-US"/>
              <a:t>Champions in the ministry </a:t>
            </a:r>
          </a:p>
          <a:p>
            <a:pPr marL="285750" indent="-285750">
              <a:buFont typeface="Arial" charset="0"/>
              <a:buChar char="•"/>
            </a:pPr>
            <a:r>
              <a:rPr lang="en-US"/>
              <a:t>Coalition with NGOs and private sector </a:t>
            </a:r>
          </a:p>
          <a:p>
            <a:pPr marL="285750" indent="-285750">
              <a:buFont typeface="Arial" charset="0"/>
              <a:buChar char="•"/>
            </a:pPr>
            <a:r>
              <a:rPr lang="en-US"/>
              <a:t>Film used to show clearly what PES is all about </a:t>
            </a:r>
          </a:p>
          <a:p>
            <a:pPr marL="285750" indent="-285750">
              <a:buFont typeface="Arial" charset="0"/>
              <a:buChar char="•"/>
            </a:pPr>
            <a:r>
              <a:rPr lang="en-US"/>
              <a:t>Policy briefs and strategic presentations based on science </a:t>
            </a:r>
          </a:p>
          <a:p>
            <a:endParaRPr lang="en-K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3045" y="1690254"/>
            <a:ext cx="4851114" cy="27287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48944" y="1225689"/>
            <a:ext cx="509729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Use of film to demonstrate to Congress what a PES 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1" y="1225690"/>
            <a:ext cx="38515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573046" y="4668982"/>
            <a:ext cx="48490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/>
              <a:t>”Many of the congress did not understand the presentations by scientists but when they saw highlighted tax for the “paramo” the penny dropped”</a:t>
            </a:r>
          </a:p>
          <a:p>
            <a:r>
              <a:rPr lang="en-US" b="1" i="1"/>
              <a:t>-- Roger </a:t>
            </a:r>
            <a:r>
              <a:rPr lang="en-US" b="1" i="1" err="1"/>
              <a:t>Loyala</a:t>
            </a:r>
            <a:r>
              <a:rPr lang="en-US" b="1" i="1"/>
              <a:t> - Director, Ministry of Environment </a:t>
            </a:r>
          </a:p>
        </p:txBody>
      </p:sp>
    </p:spTree>
    <p:extLst>
      <p:ext uri="{BB962C8B-B14F-4D97-AF65-F5344CB8AC3E}">
        <p14:creationId xmlns:p14="http://schemas.microsoft.com/office/powerpoint/2010/main" val="1616809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BC241-8D4B-CDEB-5389-2C7C2E0C2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274" y="109177"/>
            <a:ext cx="10722663" cy="996609"/>
          </a:xfrm>
        </p:spPr>
        <p:txBody>
          <a:bodyPr>
            <a:normAutofit fontScale="90000"/>
          </a:bodyPr>
          <a:lstStyle/>
          <a:p>
            <a:r>
              <a:rPr lang="en-KE"/>
              <a:t>5 roles that knowledge managers can play to drive policy adoption of research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E71DDFB-66BA-C997-26B0-8CF26ED9150A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500015416"/>
              </p:ext>
            </p:extLst>
          </p:nvPr>
        </p:nvGraphicFramePr>
        <p:xfrm>
          <a:off x="2098963" y="1449568"/>
          <a:ext cx="7606145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6934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7097713" y="2465388"/>
            <a:ext cx="33401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34818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A7EFEBEA-C566-1440-9834-8C3323F64E3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22263"/>
            <a:ext cx="11377613" cy="4783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0407E-58FB-5340-0CC9-F0BAC3824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E"/>
              <a:t>Menti</a:t>
            </a:r>
          </a:p>
        </p:txBody>
      </p:sp>
      <p:pic>
        <p:nvPicPr>
          <p:cNvPr id="5" name="Picture 4" descr="A qr code with a black and white background&#10;&#10;AI-generated content may be incorrect.">
            <a:extLst>
              <a:ext uri="{FF2B5EF4-FFF2-40B4-BE49-F238E27FC236}">
                <a16:creationId xmlns:a16="http://schemas.microsoft.com/office/drawing/2014/main" id="{67B1CA62-247B-D611-AA3D-03FD256C6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254" y="2001980"/>
            <a:ext cx="2528455" cy="25284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BCEEA6-442D-1091-2415-E9B78FFB8035}"/>
              </a:ext>
            </a:extLst>
          </p:cNvPr>
          <p:cNvSpPr txBox="1"/>
          <p:nvPr/>
        </p:nvSpPr>
        <p:spPr bwMode="auto">
          <a:xfrm>
            <a:off x="599965" y="1524926"/>
            <a:ext cx="326967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KE" sz="2800" b="1" i="0">
                <a:effectLst/>
                <a:latin typeface="MentiText"/>
              </a:rPr>
              <a:t>www.menti.com</a:t>
            </a:r>
          </a:p>
          <a:p>
            <a:r>
              <a:rPr lang="en-KE" sz="2800" b="1" i="0">
                <a:effectLst/>
                <a:latin typeface="MentiText"/>
              </a:rPr>
              <a:t>Code: 4332 6947</a:t>
            </a:r>
            <a:endParaRPr lang="en-KE" sz="2800"/>
          </a:p>
        </p:txBody>
      </p:sp>
    </p:spTree>
    <p:extLst>
      <p:ext uri="{BB962C8B-B14F-4D97-AF65-F5344CB8AC3E}">
        <p14:creationId xmlns:p14="http://schemas.microsoft.com/office/powerpoint/2010/main" val="1747605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795B9-9A07-B80B-82BC-E126158A0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E"/>
              <a:t>K</a:t>
            </a:r>
            <a:r>
              <a:rPr lang="en-GB"/>
              <a:t>n</a:t>
            </a:r>
            <a:r>
              <a:rPr lang="en-KE"/>
              <a:t>owledge into Use for policy decision making – theory </a:t>
            </a: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4294967295"/>
            <p:custDataLst>
              <p:tags r:id="rId2"/>
            </p:custDataLst>
          </p:nvPr>
        </p:nvSpPr>
        <p:spPr bwMode="auto">
          <a:xfrm>
            <a:off x="0" y="0"/>
            <a:ext cx="0" cy="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2828D96-7A26-4063-92F9-0AE1FDAB30B6}" type="slidenum">
              <a:rPr lang="en-US" sz="800"/>
              <a:pPr/>
              <a:t>3</a:t>
            </a:fld>
            <a:endParaRPr lang="en-US" sz="800"/>
          </a:p>
        </p:txBody>
      </p:sp>
      <p:pic>
        <p:nvPicPr>
          <p:cNvPr id="9" name="Picture 8" descr="KnowledgeStaircase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/>
          <a:srcRect t="15972"/>
          <a:stretch>
            <a:fillRect/>
          </a:stretch>
        </p:blipFill>
        <p:spPr>
          <a:xfrm>
            <a:off x="319491" y="1460627"/>
            <a:ext cx="7783991" cy="44967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4C1615-0428-B073-3CB7-03FB12A5E437}"/>
              </a:ext>
            </a:extLst>
          </p:cNvPr>
          <p:cNvSpPr txBox="1"/>
          <p:nvPr/>
        </p:nvSpPr>
        <p:spPr bwMode="auto">
          <a:xfrm>
            <a:off x="8598089" y="1460627"/>
            <a:ext cx="344264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/>
              <a:t>Structured processes to effectively generate, share, and apply research and evidence for informed decision-making and effective policymaking. </a:t>
            </a:r>
          </a:p>
          <a:p>
            <a:endParaRPr lang="en-GB"/>
          </a:p>
          <a:p>
            <a:r>
              <a:rPr lang="en-GB"/>
              <a:t>KM systems create pathways for translating research into actionable knowledge, linking researchers with policymakers and other actors to foster innovation and address complex challenges</a:t>
            </a:r>
            <a:endParaRPr lang="en-KE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B635E-D451-6484-42D6-0B0858C86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</a:t>
            </a:r>
            <a:r>
              <a:rPr lang="en-KE"/>
              <a:t>eality: Messy process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CC5F637-5F40-CC11-8C1D-E91525C5E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814" y="1339718"/>
            <a:ext cx="7600950" cy="550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405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How </a:t>
            </a:r>
            <a:r>
              <a:rPr lang="fr-FR" err="1"/>
              <a:t>is</a:t>
            </a:r>
            <a:r>
              <a:rPr lang="fr-FR"/>
              <a:t> </a:t>
            </a:r>
            <a:r>
              <a:rPr lang="fr-FR" err="1"/>
              <a:t>policy</a:t>
            </a:r>
            <a:r>
              <a:rPr lang="fr-FR"/>
              <a:t> made?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599965" y="1438196"/>
            <a:ext cx="5668370" cy="4828200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500"/>
              <a:t>Political agenda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/>
              <a:t>Dominated by crisis or concerns 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400"/>
              <a:t>Reactive</a:t>
            </a:r>
            <a:r>
              <a:rPr lang="en-US" sz="2500"/>
              <a:t> decision-making (no proactive)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500"/>
              <a:t>Based on interpretations and understanding, rather than evidence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500"/>
              <a:t>Influenced by personal interactions</a:t>
            </a:r>
          </a:p>
          <a:p>
            <a:pPr marL="342900" indent="-34290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500"/>
              <a:t>External agenda (donor, private sector, etc.)</a:t>
            </a:r>
          </a:p>
        </p:txBody>
      </p:sp>
      <p:pic>
        <p:nvPicPr>
          <p:cNvPr id="5" name="Picture 4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13F88376-D696-19D4-1E1A-21CB03EEF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492" y="766808"/>
            <a:ext cx="3942023" cy="2754850"/>
          </a:xfrm>
          <a:prstGeom prst="rect">
            <a:avLst/>
          </a:prstGeom>
        </p:spPr>
      </p:pic>
      <p:pic>
        <p:nvPicPr>
          <p:cNvPr id="7" name="Picture 6" descr="A group of people holding a sign&#10;&#10;AI-generated content may be incorrect.">
            <a:extLst>
              <a:ext uri="{FF2B5EF4-FFF2-40B4-BE49-F238E27FC236}">
                <a16:creationId xmlns:a16="http://schemas.microsoft.com/office/drawing/2014/main" id="{1B64C17B-89E5-5A51-18FC-11EB501DED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335" y="3982683"/>
            <a:ext cx="5469835" cy="238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744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reaching decision‑makers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18414" y="1390678"/>
            <a:ext cx="6746662" cy="4783291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t>Timing &amp; policy windows rarely align with research cycles 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t>Access: decision‑makers report difficulty finding relevant, high‑quality, contextualized evidence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t>Relationships: weak researcher–policy networks; low trust limits uptake 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t>Format: evidence is long, technical, and not actionable Context &amp; politics shape what counts as ‘evidence’</a:t>
            </a:r>
          </a:p>
        </p:txBody>
      </p:sp>
      <p:pic>
        <p:nvPicPr>
          <p:cNvPr id="4" name="Picture 2" descr="http://www.cartoonstock.com/newscartoons/cartoonists/mbc/lowres/mbcn469l.jpg">
            <a:extLst>
              <a:ext uri="{FF2B5EF4-FFF2-40B4-BE49-F238E27FC236}">
                <a16:creationId xmlns:a16="http://schemas.microsoft.com/office/drawing/2014/main" id="{A429F81F-B272-22B5-16DF-74DD8CE2D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5075" y="1390678"/>
            <a:ext cx="4608512" cy="4608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0934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t>Blended inputs: research evidence + stakeholder interests + feasibility + politics 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t>Relational factors: trusted intermediaries strongly influence uptake 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t>Usable science: concise, timely syntheses (e.g., policy briefs, evidence summaries) outperform long reports 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t>Deliberative dialogues help integrate values, local data and research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t>Local/sector‑specific evidence increases credibility in LMICs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458" y="304031"/>
            <a:ext cx="8102600" cy="677955"/>
          </a:xfrm>
        </p:spPr>
        <p:txBody>
          <a:bodyPr>
            <a:normAutofit fontScale="90000"/>
          </a:bodyPr>
          <a:lstStyle/>
          <a:p>
            <a:r>
              <a:t>How do policy makers make decisions? What persuades?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568636" cy="4572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sz="2400" b="1"/>
              <a:t>Horizon scanning &amp; agenda‑setting</a:t>
            </a:r>
            <a:r>
              <a:rPr sz="2400"/>
              <a:t>: map policy windows and actors; align research questions/products to </a:t>
            </a:r>
            <a:r>
              <a:rPr lang="en-US" sz="2400"/>
              <a:t>needs</a:t>
            </a:r>
            <a:endParaRPr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/>
              <a:t>Understanding demand: </a:t>
            </a:r>
            <a:r>
              <a:rPr lang="en-US" sz="2400"/>
              <a:t>understanding decision-makers needs </a:t>
            </a:r>
            <a:endParaRPr lang="en-US" sz="2400" b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sz="2400" b="1"/>
              <a:t>Evidence synthesis &amp; quality assurance</a:t>
            </a:r>
            <a:r>
              <a:rPr sz="2400"/>
              <a:t>: curate rapid/systematic reviews and local data; steward repositories/metadata</a:t>
            </a:r>
            <a:r>
              <a:rPr lang="en-US" sz="2400"/>
              <a:t>/</a:t>
            </a:r>
            <a:r>
              <a:rPr sz="2400"/>
              <a:t> concise policy briefs with options/implications; 1‑slide ‘ask’; dashboards</a:t>
            </a:r>
            <a:endParaRPr lang="en-US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sz="2400" b="1"/>
              <a:t>Knowledge brokering &amp; relationships</a:t>
            </a:r>
            <a:r>
              <a:rPr sz="2400"/>
              <a:t>: facilitate linkage/exchange and deliberative dialogues; embed liaisons in ministries; build communities of practice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sz="2400" b="1"/>
              <a:t>Capacity &amp; systems</a:t>
            </a:r>
            <a:r>
              <a:rPr sz="2400"/>
              <a:t>: </a:t>
            </a:r>
            <a:r>
              <a:rPr lang="en-US" sz="2400"/>
              <a:t>Open access</a:t>
            </a:r>
            <a:r>
              <a:rPr sz="2400"/>
              <a:t>, M&amp;E learning; connect lab/field insights to policy </a:t>
            </a:r>
            <a:endParaRPr lang="en-US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sz="2400" b="1"/>
              <a:t>Tracking influence</a:t>
            </a:r>
            <a:r>
              <a:rPr sz="2400"/>
              <a:t>: monitor requests, citations, and adoption in guidelines/budgets; iterate products via user feedback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6175" y="208497"/>
            <a:ext cx="9034879" cy="1079976"/>
          </a:xfrm>
        </p:spPr>
        <p:txBody>
          <a:bodyPr/>
          <a:lstStyle/>
          <a:p>
            <a:r>
              <a:rPr sz="3200"/>
              <a:t>Role of Knowledge Management in Research → Policy Processes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683" y="427831"/>
            <a:ext cx="10863081" cy="677955"/>
          </a:xfrm>
        </p:spPr>
        <p:txBody>
          <a:bodyPr/>
          <a:lstStyle/>
          <a:p>
            <a:r>
              <a:rPr lang="en-US"/>
              <a:t>Best practices for KM practitioners in policy processes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76761" y="1314337"/>
            <a:ext cx="7090839" cy="511583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b="1"/>
              <a:t>Rapid evidence products </a:t>
            </a:r>
            <a:r>
              <a:t>synced to policy calendars</a:t>
            </a:r>
            <a:r>
              <a:rPr lang="en-US"/>
              <a:t>; </a:t>
            </a:r>
            <a:r>
              <a:t>‘fast‑response’ syntheses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/>
              <a:t>Translation &amp; packaging</a:t>
            </a:r>
            <a:r>
              <a:rPr lang="en-GB"/>
              <a:t>: concise policy briefs with options/implications; 1‑slide ‘ask’; dashboards linked to syntheses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b="1"/>
              <a:t>Evidence dialogues &amp; roundtables </a:t>
            </a:r>
            <a:r>
              <a:t>blending research + practice knowledge 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b="1"/>
              <a:t>Dashboards</a:t>
            </a:r>
            <a:r>
              <a:t> that track key indicators and link to underlying syntheses 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b="1"/>
              <a:t>Brokered relationships</a:t>
            </a:r>
            <a:r>
              <a:t>: embed KM staff as liaisons in ministries/commissions</a:t>
            </a:r>
          </a:p>
        </p:txBody>
      </p:sp>
      <p:pic>
        <p:nvPicPr>
          <p:cNvPr id="5" name="Picture 4" descr="A poster of food system&#10;&#10;AI-generated content may be incorrect.">
            <a:extLst>
              <a:ext uri="{FF2B5EF4-FFF2-40B4-BE49-F238E27FC236}">
                <a16:creationId xmlns:a16="http://schemas.microsoft.com/office/drawing/2014/main" id="{279C2C1A-F288-95A7-09C0-7CD89FD1D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946" y="1200644"/>
            <a:ext cx="3789916" cy="5343218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ZFsDvDjwSkLOnjyC5d7WH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FXQjqsnHIClivhfofdhW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XPmoAgVRStdt0uMcdQ9b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4OhnGYTELnA00W2S6LRJ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51gKB20rMXsOmizjTeTYO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0hi7Bhgs0AaxVG0iuYmgI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OWjRyqlqqXzCRQtXSl76B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87si8BhJqUCMjhbpHYumV"/>
</p:tagLst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F1B73426-82CB-274A-B4FA-EB256EF2DCA8}" vid="{E96F1DC3-B87F-DD4F-B1FD-DD189A609E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8DB9CCF9A4FF4383635F4770A1D7D4" ma:contentTypeVersion="32" ma:contentTypeDescription="Create a new document." ma:contentTypeScope="" ma:versionID="dee0c5ee38ca51a764a2cdaff2ada345">
  <xsd:schema xmlns:xsd="http://www.w3.org/2001/XMLSchema" xmlns:xs="http://www.w3.org/2001/XMLSchema" xmlns:p="http://schemas.microsoft.com/office/2006/metadata/properties" xmlns:ns2="83f2a59d-3e54-4c8b-b9a5-47a201ebb0a2" xmlns:ns3="b42d84ba-1dec-4fe7-a46c-74d6ac9bcd8d" targetNamespace="http://schemas.microsoft.com/office/2006/metadata/properties" ma:root="true" ma:fieldsID="fc2bd52244ef16c87e261ce081dbb861" ns2:_="" ns3:_="">
    <xsd:import namespace="83f2a59d-3e54-4c8b-b9a5-47a201ebb0a2"/>
    <xsd:import namespace="b42d84ba-1dec-4fe7-a46c-74d6ac9bcd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cefd509ffa4f44a0b69065c0ed18600c" minOccurs="0"/>
                <xsd:element ref="ns3:TaxCatchAll" minOccurs="0"/>
                <xsd:element ref="ns2:m330a56d9f0847d99951188d64446d71" minOccurs="0"/>
                <xsd:element ref="ns2:i4c3d5e64c274795932229a38e00a793" minOccurs="0"/>
                <xsd:element ref="ns2:b6380472ea8944eaa89c9c012e7d1e83" minOccurs="0"/>
                <xsd:element ref="ns2:oa4b71c64b654d778fc49bbb0e3b844d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f2a59d-3e54-4c8b-b9a5-47a201ebb0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cefd509ffa4f44a0b69065c0ed18600c" ma:index="22" nillable="true" ma:taxonomy="true" ma:internalName="cefd509ffa4f44a0b69065c0ed18600c" ma:taxonomyFieldName="Terms" ma:displayName="Terms" ma:fieldId="{cefd509f-fa4f-44a0-b690-65c0ed18600c}" ma:taxonomyMulti="true" ma:sspId="41616629-9183-4d38-9e3a-f9db27d53a26" ma:termSetId="d09d7b83-72e2-4ea3-9ee5-efd0c7d479d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330a56d9f0847d99951188d64446d71" ma:index="25" nillable="true" ma:taxonomy="true" ma:internalName="m330a56d9f0847d99951188d64446d71" ma:taxonomyFieldName="DepartmentsAndPrograms" ma:displayName="Departments and programs" ma:fieldId="{6330a56d-9f08-47d9-9951-188d64446d71}" ma:taxonomyMulti="true" ma:sspId="41616629-9183-4d38-9e3a-f9db27d53a26" ma:termSetId="eb3ea0da-517c-43fd-9e14-05fb01068a2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4c3d5e64c274795932229a38e00a793" ma:index="27" nillable="true" ma:taxonomy="true" ma:internalName="i4c3d5e64c274795932229a38e00a793" ma:taxonomyFieldName="OfficeLocation" ma:displayName="Office Location" ma:fieldId="{24c3d5e6-4c27-4795-9322-29a38e00a793}" ma:taxonomyMulti="true" ma:sspId="41616629-9183-4d38-9e3a-f9db27d53a26" ma:termSetId="c251abb0-d412-4c9c-ac73-659a942b4db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6380472ea8944eaa89c9c012e7d1e83" ma:index="29" nillable="true" ma:taxonomy="true" ma:internalName="b6380472ea8944eaa89c9c012e7d1e83" ma:taxonomyFieldName="Topics" ma:displayName="Topics" ma:fieldId="{b6380472-ea89-44ea-a89c-9c012e7d1e83}" ma:taxonomyMulti="true" ma:sspId="41616629-9183-4d38-9e3a-f9db27d53a26" ma:termSetId="27cbf079-c048-4532-8bec-083648ed19c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a4b71c64b654d778fc49bbb0e3b844d" ma:index="31" nillable="true" ma:taxonomy="true" ma:internalName="oa4b71c64b654d778fc49bbb0e3b844d" ma:taxonomyFieldName="HubItemType" ma:displayName="Hub Item Type" ma:fieldId="{8a4b71c6-4b65-4d77-8fc4-9bbb0e3b844d}" ma:sspId="41616629-9183-4d38-9e3a-f9db27d53a26" ma:termSetId="0fe30f40-11cc-4850-861c-341b028e8a0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cf76f155ced4ddcb4097134ff3c332f" ma:index="33" nillable="true" ma:taxonomy="true" ma:internalName="lcf76f155ced4ddcb4097134ff3c332f" ma:taxonomyFieldName="MediaServiceImageTags" ma:displayName="Image Tags" ma:readOnly="false" ma:fieldId="{5cf76f15-5ced-4ddc-b409-7134ff3c332f}" ma:taxonomyMulti="true" ma:sspId="41616629-9183-4d38-9e3a-f9db27d53a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2d84ba-1dec-4fe7-a46c-74d6ac9bcd8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9577bc-cb43-4962-975b-8b7c7fc79b6d}" ma:internalName="TaxCatchAll" ma:showField="CatchAllData" ma:web="b42d84ba-1dec-4fe7-a46c-74d6ac9bcd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42d84ba-1dec-4fe7-a46c-74d6ac9bcd8d" xsi:nil="true"/>
    <i4c3d5e64c274795932229a38e00a793 xmlns="83f2a59d-3e54-4c8b-b9a5-47a201ebb0a2">
      <Terms xmlns="http://schemas.microsoft.com/office/infopath/2007/PartnerControls"/>
    </i4c3d5e64c274795932229a38e00a793>
    <cefd509ffa4f44a0b69065c0ed18600c xmlns="83f2a59d-3e54-4c8b-b9a5-47a201ebb0a2">
      <Terms xmlns="http://schemas.microsoft.com/office/infopath/2007/PartnerControls"/>
    </cefd509ffa4f44a0b69065c0ed18600c>
    <m330a56d9f0847d99951188d64446d71 xmlns="83f2a59d-3e54-4c8b-b9a5-47a201ebb0a2">
      <Terms xmlns="http://schemas.microsoft.com/office/infopath/2007/PartnerControls"/>
    </m330a56d9f0847d99951188d64446d71>
    <oa4b71c64b654d778fc49bbb0e3b844d xmlns="83f2a59d-3e54-4c8b-b9a5-47a201ebb0a2">
      <Terms xmlns="http://schemas.microsoft.com/office/infopath/2007/PartnerControls"/>
    </oa4b71c64b654d778fc49bbb0e3b844d>
    <b6380472ea8944eaa89c9c012e7d1e83 xmlns="83f2a59d-3e54-4c8b-b9a5-47a201ebb0a2">
      <Terms xmlns="http://schemas.microsoft.com/office/infopath/2007/PartnerControls"/>
    </b6380472ea8944eaa89c9c012e7d1e83>
    <lcf76f155ced4ddcb4097134ff3c332f xmlns="83f2a59d-3e54-4c8b-b9a5-47a201ebb0a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A16B2B-25B8-4989-8DDE-EA166D5DAA28}">
  <ds:schemaRefs>
    <ds:schemaRef ds:uri="83f2a59d-3e54-4c8b-b9a5-47a201ebb0a2"/>
    <ds:schemaRef ds:uri="b42d84ba-1dec-4fe7-a46c-74d6ac9bcd8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AEF2A85-305E-4872-962A-A2756340EECE}">
  <ds:schemaRefs>
    <ds:schemaRef ds:uri="83f2a59d-3e54-4c8b-b9a5-47a201ebb0a2"/>
    <ds:schemaRef ds:uri="b42d84ba-1dec-4fe7-a46c-74d6ac9bcd8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ilri_powerpoint_template_apr2013</Template>
  <Application>Microsoft Office PowerPoint</Application>
  <PresentationFormat>Widescreen</PresentationFormat>
  <Slides>19</Slides>
  <Notes>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ilri_powerpoint_template_apr2013</vt:lpstr>
      <vt:lpstr>Bridging KM, research and policy for food system transformation </vt:lpstr>
      <vt:lpstr>Menti</vt:lpstr>
      <vt:lpstr>Knowledge into Use for policy decision making – theory </vt:lpstr>
      <vt:lpstr>Reality: Messy process</vt:lpstr>
      <vt:lpstr>How is policy made?</vt:lpstr>
      <vt:lpstr>Challenges in reaching decision‑makers</vt:lpstr>
      <vt:lpstr>How do policy makers make decisions? What persuades?</vt:lpstr>
      <vt:lpstr>Role of Knowledge Management in Research → Policy Processes</vt:lpstr>
      <vt:lpstr>Best practices for KM practitioners in policy processes</vt:lpstr>
      <vt:lpstr>PowerPoint Presentation</vt:lpstr>
      <vt:lpstr>Types of ‘policy engagement’ as a continuum of activities, approaches in ILRI </vt:lpstr>
      <vt:lpstr>Examples </vt:lpstr>
      <vt:lpstr>Evidence gathering</vt:lpstr>
      <vt:lpstr>CG-Space into use</vt:lpstr>
      <vt:lpstr>Policy briefs with clear recommendations </vt:lpstr>
      <vt:lpstr>Strategic communcations </vt:lpstr>
      <vt:lpstr>Multi-targeted strategies: Influencing Peruvian PES law</vt:lpstr>
      <vt:lpstr>5 roles that knowledge managers can play to drive policy adoption of research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Victor, Michael (ILRI)</dc:creator>
  <cp:revision>4</cp:revision>
  <dcterms:created xsi:type="dcterms:W3CDTF">2025-09-10T17:58:54Z</dcterms:created>
  <dcterms:modified xsi:type="dcterms:W3CDTF">2025-09-11T13:05:04Z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0x010100FC8DB9CCF9A4FF4383635F4770A1D7D4</vt:lpwstr>
  </property>
  <property fmtid="{D5CDD505-2E9C-101B-9397-08002B2CF9AE}" pid="3" name="_ExtendedDescription">
    <vt:lpwstr/>
  </property>
  <property fmtid="{D5CDD505-2E9C-101B-9397-08002B2CF9AE}" pid="4" name="HubItemType">
    <vt:lpwstr/>
  </property>
  <property fmtid="{D5CDD505-2E9C-101B-9397-08002B2CF9AE}" pid="5" name="Terms">
    <vt:lpwstr/>
  </property>
  <property fmtid="{D5CDD505-2E9C-101B-9397-08002B2CF9AE}" pid="6" name="Topics">
    <vt:lpwstr/>
  </property>
  <property fmtid="{D5CDD505-2E9C-101B-9397-08002B2CF9AE}" pid="7" name="DepartmentsAndPrograms">
    <vt:lpwstr/>
  </property>
  <property fmtid="{D5CDD505-2E9C-101B-9397-08002B2CF9AE}" pid="8" name="OfficeLocation">
    <vt:lpwstr/>
  </property>
  <property fmtid="{D5CDD505-2E9C-101B-9397-08002B2CF9AE}" pid="9" name="MediaServiceImageTags">
    <vt:lpwstr/>
  </property>
  <property fmtid="{D5CDD505-2E9C-101B-9397-08002B2CF9AE}" pid="10" name="MSIP_Label_80c4d10e-bd94-4e7c-b4a1-fe20ff6d8abe_Enabled">
    <vt:lpwstr>true</vt:lpwstr>
  </property>
  <property fmtid="{D5CDD505-2E9C-101B-9397-08002B2CF9AE}" pid="11" name="MSIP_Label_80c4d10e-bd94-4e7c-b4a1-fe20ff6d8abe_SetDate">
    <vt:lpwstr>2025-09-10T19:28:08Z</vt:lpwstr>
  </property>
  <property fmtid="{D5CDD505-2E9C-101B-9397-08002B2CF9AE}" pid="12" name="MSIP_Label_80c4d10e-bd94-4e7c-b4a1-fe20ff6d8abe_Method">
    <vt:lpwstr>Privileged</vt:lpwstr>
  </property>
  <property fmtid="{D5CDD505-2E9C-101B-9397-08002B2CF9AE}" pid="13" name="MSIP_Label_80c4d10e-bd94-4e7c-b4a1-fe20ff6d8abe_Name">
    <vt:lpwstr>80c4d10e-bd94-4e7c-b4a1-fe20ff6d8abe</vt:lpwstr>
  </property>
  <property fmtid="{D5CDD505-2E9C-101B-9397-08002B2CF9AE}" pid="14" name="MSIP_Label_80c4d10e-bd94-4e7c-b4a1-fe20ff6d8abe_SiteId">
    <vt:lpwstr>6afa0e00-fa14-40b7-8a2e-22a7f8c357d5</vt:lpwstr>
  </property>
  <property fmtid="{D5CDD505-2E9C-101B-9397-08002B2CF9AE}" pid="15" name="MSIP_Label_80c4d10e-bd94-4e7c-b4a1-fe20ff6d8abe_ActionId">
    <vt:lpwstr>cbbe11e2-0fe5-494a-8c83-7dfdfd3148c5</vt:lpwstr>
  </property>
  <property fmtid="{D5CDD505-2E9C-101B-9397-08002B2CF9AE}" pid="16" name="MSIP_Label_80c4d10e-bd94-4e7c-b4a1-fe20ff6d8abe_ContentBits">
    <vt:lpwstr>0</vt:lpwstr>
  </property>
  <property fmtid="{D5CDD505-2E9C-101B-9397-08002B2CF9AE}" pid="17" name="MSIP_Label_80c4d10e-bd94-4e7c-b4a1-fe20ff6d8abe_Tag">
    <vt:lpwstr>50, 0, 1, 1</vt:lpwstr>
  </property>
</Properties>
</file>